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4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FCA2F3-C07B-C068-20AA-A3A84BC3B1F0}"/>
              </a:ext>
            </a:extLst>
          </p:cNvPr>
          <p:cNvGrpSpPr/>
          <p:nvPr/>
        </p:nvGrpSpPr>
        <p:grpSpPr>
          <a:xfrm>
            <a:off x="2022119" y="1555771"/>
            <a:ext cx="3964460" cy="1151003"/>
            <a:chOff x="2022119" y="1555771"/>
            <a:chExt cx="3964460" cy="1151003"/>
          </a:xfrm>
        </p:grpSpPr>
        <p:sp>
          <p:nvSpPr>
            <p:cNvPr id="3" name="Google Shape;92;p2">
              <a:extLst>
                <a:ext uri="{FF2B5EF4-FFF2-40B4-BE49-F238E27FC236}">
                  <a16:creationId xmlns:a16="http://schemas.microsoft.com/office/drawing/2014/main" id="{145E7CF8-5A99-2314-9C6D-2889AF23452E}"/>
                </a:ext>
              </a:extLst>
            </p:cNvPr>
            <p:cNvSpPr/>
            <p:nvPr/>
          </p:nvSpPr>
          <p:spPr>
            <a:xfrm>
              <a:off x="2235627" y="1691640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93;p2">
              <a:extLst>
                <a:ext uri="{FF2B5EF4-FFF2-40B4-BE49-F238E27FC236}">
                  <a16:creationId xmlns:a16="http://schemas.microsoft.com/office/drawing/2014/main" id="{DD53A801-3037-5DBF-231E-310DD9C1A32B}"/>
                </a:ext>
              </a:extLst>
            </p:cNvPr>
            <p:cNvSpPr/>
            <p:nvPr/>
          </p:nvSpPr>
          <p:spPr>
            <a:xfrm>
              <a:off x="2022119" y="1555771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" name="Google Shape;122;p2">
            <a:extLst>
              <a:ext uri="{FF2B5EF4-FFF2-40B4-BE49-F238E27FC236}">
                <a16:creationId xmlns:a16="http://schemas.microsoft.com/office/drawing/2014/main" id="{5CEE7978-30B6-B85F-9805-131AC53A6B97}"/>
              </a:ext>
            </a:extLst>
          </p:cNvPr>
          <p:cNvSpPr txBox="1"/>
          <p:nvPr/>
        </p:nvSpPr>
        <p:spPr>
          <a:xfrm>
            <a:off x="2235627" y="2107783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Block List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416980-3CE8-C27F-5CB4-8172F8731A7E}"/>
              </a:ext>
            </a:extLst>
          </p:cNvPr>
          <p:cNvGrpSpPr/>
          <p:nvPr/>
        </p:nvGrpSpPr>
        <p:grpSpPr>
          <a:xfrm>
            <a:off x="6204937" y="1555771"/>
            <a:ext cx="3964943" cy="1151003"/>
            <a:chOff x="6204937" y="1555771"/>
            <a:chExt cx="3964943" cy="1151003"/>
          </a:xfrm>
        </p:grpSpPr>
        <p:sp>
          <p:nvSpPr>
            <p:cNvPr id="5" name="Google Shape;94;p2">
              <a:extLst>
                <a:ext uri="{FF2B5EF4-FFF2-40B4-BE49-F238E27FC236}">
                  <a16:creationId xmlns:a16="http://schemas.microsoft.com/office/drawing/2014/main" id="{320382C7-5A89-D7F9-3030-8EDA9D954FCC}"/>
                </a:ext>
              </a:extLst>
            </p:cNvPr>
            <p:cNvSpPr/>
            <p:nvPr/>
          </p:nvSpPr>
          <p:spPr>
            <a:xfrm>
              <a:off x="6418445" y="1691640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5;p2">
              <a:extLst>
                <a:ext uri="{FF2B5EF4-FFF2-40B4-BE49-F238E27FC236}">
                  <a16:creationId xmlns:a16="http://schemas.microsoft.com/office/drawing/2014/main" id="{74B5CBE8-74D2-9334-CBC4-3DF23EF7466A}"/>
                </a:ext>
              </a:extLst>
            </p:cNvPr>
            <p:cNvSpPr/>
            <p:nvPr/>
          </p:nvSpPr>
          <p:spPr>
            <a:xfrm>
              <a:off x="6204937" y="1555771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BD23953-CFCC-F550-5BFA-A58CE1479C1C}"/>
              </a:ext>
            </a:extLst>
          </p:cNvPr>
          <p:cNvGrpSpPr/>
          <p:nvPr/>
        </p:nvGrpSpPr>
        <p:grpSpPr>
          <a:xfrm>
            <a:off x="2022119" y="2919312"/>
            <a:ext cx="3964460" cy="1151003"/>
            <a:chOff x="2022119" y="2919312"/>
            <a:chExt cx="3964460" cy="1151003"/>
          </a:xfrm>
        </p:grpSpPr>
        <p:sp>
          <p:nvSpPr>
            <p:cNvPr id="7" name="Google Shape;96;p2">
              <a:extLst>
                <a:ext uri="{FF2B5EF4-FFF2-40B4-BE49-F238E27FC236}">
                  <a16:creationId xmlns:a16="http://schemas.microsoft.com/office/drawing/2014/main" id="{E7E00B96-564B-B20B-4DEA-E20BDADB0B1D}"/>
                </a:ext>
              </a:extLst>
            </p:cNvPr>
            <p:cNvSpPr/>
            <p:nvPr/>
          </p:nvSpPr>
          <p:spPr>
            <a:xfrm>
              <a:off x="2235627" y="3055181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7;p2">
              <a:extLst>
                <a:ext uri="{FF2B5EF4-FFF2-40B4-BE49-F238E27FC236}">
                  <a16:creationId xmlns:a16="http://schemas.microsoft.com/office/drawing/2014/main" id="{3B934795-76A1-7466-9746-9183F6EC5FAC}"/>
                </a:ext>
              </a:extLst>
            </p:cNvPr>
            <p:cNvSpPr/>
            <p:nvPr/>
          </p:nvSpPr>
          <p:spPr>
            <a:xfrm>
              <a:off x="2022119" y="2919312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BB71F5-8992-D6CD-47AF-5044508BCD52}"/>
              </a:ext>
            </a:extLst>
          </p:cNvPr>
          <p:cNvGrpSpPr/>
          <p:nvPr/>
        </p:nvGrpSpPr>
        <p:grpSpPr>
          <a:xfrm>
            <a:off x="6204937" y="2919312"/>
            <a:ext cx="3964943" cy="1151003"/>
            <a:chOff x="6204937" y="2919312"/>
            <a:chExt cx="3964943" cy="1151003"/>
          </a:xfrm>
        </p:grpSpPr>
        <p:sp>
          <p:nvSpPr>
            <p:cNvPr id="9" name="Google Shape;98;p2">
              <a:extLst>
                <a:ext uri="{FF2B5EF4-FFF2-40B4-BE49-F238E27FC236}">
                  <a16:creationId xmlns:a16="http://schemas.microsoft.com/office/drawing/2014/main" id="{4D427492-F27C-3A16-1B83-E29F65A784D7}"/>
                </a:ext>
              </a:extLst>
            </p:cNvPr>
            <p:cNvSpPr/>
            <p:nvPr/>
          </p:nvSpPr>
          <p:spPr>
            <a:xfrm>
              <a:off x="6418445" y="3055181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9;p2">
              <a:extLst>
                <a:ext uri="{FF2B5EF4-FFF2-40B4-BE49-F238E27FC236}">
                  <a16:creationId xmlns:a16="http://schemas.microsoft.com/office/drawing/2014/main" id="{6AF08BC9-AD2E-9014-3DAA-DE3D908991B0}"/>
                </a:ext>
              </a:extLst>
            </p:cNvPr>
            <p:cNvSpPr/>
            <p:nvPr/>
          </p:nvSpPr>
          <p:spPr>
            <a:xfrm>
              <a:off x="6204937" y="2919312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2A0E6F2-C443-B541-7BA5-A064A0DBBE07}"/>
              </a:ext>
            </a:extLst>
          </p:cNvPr>
          <p:cNvGrpSpPr/>
          <p:nvPr/>
        </p:nvGrpSpPr>
        <p:grpSpPr>
          <a:xfrm>
            <a:off x="2022119" y="4287705"/>
            <a:ext cx="3964460" cy="1151003"/>
            <a:chOff x="2022119" y="4287705"/>
            <a:chExt cx="3964460" cy="1151003"/>
          </a:xfrm>
        </p:grpSpPr>
        <p:sp>
          <p:nvSpPr>
            <p:cNvPr id="11" name="Google Shape;100;p2">
              <a:extLst>
                <a:ext uri="{FF2B5EF4-FFF2-40B4-BE49-F238E27FC236}">
                  <a16:creationId xmlns:a16="http://schemas.microsoft.com/office/drawing/2014/main" id="{78331D5D-450F-9FD9-2D6B-FCD7D495D769}"/>
                </a:ext>
              </a:extLst>
            </p:cNvPr>
            <p:cNvSpPr/>
            <p:nvPr/>
          </p:nvSpPr>
          <p:spPr>
            <a:xfrm>
              <a:off x="2235627" y="4423574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01;p2">
              <a:extLst>
                <a:ext uri="{FF2B5EF4-FFF2-40B4-BE49-F238E27FC236}">
                  <a16:creationId xmlns:a16="http://schemas.microsoft.com/office/drawing/2014/main" id="{9DD257F0-7616-016F-1073-818BDCA7602E}"/>
                </a:ext>
              </a:extLst>
            </p:cNvPr>
            <p:cNvSpPr/>
            <p:nvPr/>
          </p:nvSpPr>
          <p:spPr>
            <a:xfrm>
              <a:off x="2022119" y="4287705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5AA2B48-0D88-8D3F-C8C4-F59F7DBFFECB}"/>
              </a:ext>
            </a:extLst>
          </p:cNvPr>
          <p:cNvGrpSpPr/>
          <p:nvPr/>
        </p:nvGrpSpPr>
        <p:grpSpPr>
          <a:xfrm>
            <a:off x="6204937" y="4287705"/>
            <a:ext cx="3964943" cy="1151003"/>
            <a:chOff x="6204937" y="4287705"/>
            <a:chExt cx="3964943" cy="1151003"/>
          </a:xfrm>
        </p:grpSpPr>
        <p:sp>
          <p:nvSpPr>
            <p:cNvPr id="13" name="Google Shape;102;p2">
              <a:extLst>
                <a:ext uri="{FF2B5EF4-FFF2-40B4-BE49-F238E27FC236}">
                  <a16:creationId xmlns:a16="http://schemas.microsoft.com/office/drawing/2014/main" id="{20128FB6-1E11-D35B-15A8-5FB0D0F7D7DE}"/>
                </a:ext>
              </a:extLst>
            </p:cNvPr>
            <p:cNvSpPr/>
            <p:nvPr/>
          </p:nvSpPr>
          <p:spPr>
            <a:xfrm>
              <a:off x="6418445" y="4423574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3;p2">
              <a:extLst>
                <a:ext uri="{FF2B5EF4-FFF2-40B4-BE49-F238E27FC236}">
                  <a16:creationId xmlns:a16="http://schemas.microsoft.com/office/drawing/2014/main" id="{905583A9-736A-89B8-01CD-E2598784559D}"/>
                </a:ext>
              </a:extLst>
            </p:cNvPr>
            <p:cNvSpPr/>
            <p:nvPr/>
          </p:nvSpPr>
          <p:spPr>
            <a:xfrm>
              <a:off x="6204937" y="4287705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" name="Google Shape;104;p2">
            <a:extLst>
              <a:ext uri="{FF2B5EF4-FFF2-40B4-BE49-F238E27FC236}">
                <a16:creationId xmlns:a16="http://schemas.microsoft.com/office/drawing/2014/main" id="{2AF3ED99-CACD-17CE-2F62-79A931455EDA}"/>
              </a:ext>
            </a:extLst>
          </p:cNvPr>
          <p:cNvGrpSpPr/>
          <p:nvPr/>
        </p:nvGrpSpPr>
        <p:grpSpPr>
          <a:xfrm>
            <a:off x="3836021" y="1655981"/>
            <a:ext cx="2150558" cy="913469"/>
            <a:chOff x="8921977" y="1471694"/>
            <a:chExt cx="2926080" cy="232335"/>
          </a:xfrm>
        </p:grpSpPr>
        <p:sp>
          <p:nvSpPr>
            <p:cNvPr id="16" name="Google Shape;105;p2">
              <a:extLst>
                <a:ext uri="{FF2B5EF4-FFF2-40B4-BE49-F238E27FC236}">
                  <a16:creationId xmlns:a16="http://schemas.microsoft.com/office/drawing/2014/main" id="{C4ECA736-3875-DAB3-D56E-B5D2C88AF058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17" name="Google Shape;106;p2">
              <a:extLst>
                <a:ext uri="{FF2B5EF4-FFF2-40B4-BE49-F238E27FC236}">
                  <a16:creationId xmlns:a16="http://schemas.microsoft.com/office/drawing/2014/main" id="{7168D4D3-6454-D17B-A37A-BDFD4DDEE175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18" name="Google Shape;107;p2">
            <a:extLst>
              <a:ext uri="{FF2B5EF4-FFF2-40B4-BE49-F238E27FC236}">
                <a16:creationId xmlns:a16="http://schemas.microsoft.com/office/drawing/2014/main" id="{BF8A3D96-BB2F-8EB8-5C7D-9B6C2C7FC668}"/>
              </a:ext>
            </a:extLst>
          </p:cNvPr>
          <p:cNvGrpSpPr/>
          <p:nvPr/>
        </p:nvGrpSpPr>
        <p:grpSpPr>
          <a:xfrm>
            <a:off x="8017728" y="1655981"/>
            <a:ext cx="2150558" cy="913469"/>
            <a:chOff x="8921977" y="1471694"/>
            <a:chExt cx="2926080" cy="232335"/>
          </a:xfrm>
        </p:grpSpPr>
        <p:sp>
          <p:nvSpPr>
            <p:cNvPr id="19" name="Google Shape;108;p2">
              <a:extLst>
                <a:ext uri="{FF2B5EF4-FFF2-40B4-BE49-F238E27FC236}">
                  <a16:creationId xmlns:a16="http://schemas.microsoft.com/office/drawing/2014/main" id="{6B864879-95BD-8CC2-3E0C-D1FF0278A402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>
                <a:solidFill>
                  <a:schemeClr val="bg1"/>
                </a:solidFill>
              </a:endParaRPr>
            </a:p>
          </p:txBody>
        </p:sp>
        <p:sp>
          <p:nvSpPr>
            <p:cNvPr id="20" name="Google Shape;109;p2">
              <a:extLst>
                <a:ext uri="{FF2B5EF4-FFF2-40B4-BE49-F238E27FC236}">
                  <a16:creationId xmlns:a16="http://schemas.microsoft.com/office/drawing/2014/main" id="{88C4151D-D0C1-ECC7-EAB4-9A8B8F9BCFD0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oogle Shape;110;p2">
            <a:extLst>
              <a:ext uri="{FF2B5EF4-FFF2-40B4-BE49-F238E27FC236}">
                <a16:creationId xmlns:a16="http://schemas.microsoft.com/office/drawing/2014/main" id="{7CC087A8-81AB-FDE9-25B4-C21A9E2DFAAC}"/>
              </a:ext>
            </a:extLst>
          </p:cNvPr>
          <p:cNvGrpSpPr/>
          <p:nvPr/>
        </p:nvGrpSpPr>
        <p:grpSpPr>
          <a:xfrm>
            <a:off x="3836021" y="3027581"/>
            <a:ext cx="2150558" cy="913469"/>
            <a:chOff x="8921977" y="1471694"/>
            <a:chExt cx="2926080" cy="232335"/>
          </a:xfrm>
        </p:grpSpPr>
        <p:sp>
          <p:nvSpPr>
            <p:cNvPr id="22" name="Google Shape;111;p2">
              <a:extLst>
                <a:ext uri="{FF2B5EF4-FFF2-40B4-BE49-F238E27FC236}">
                  <a16:creationId xmlns:a16="http://schemas.microsoft.com/office/drawing/2014/main" id="{7B4E84C4-5B2F-210C-305F-AF7127079084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23" name="Google Shape;112;p2">
              <a:extLst>
                <a:ext uri="{FF2B5EF4-FFF2-40B4-BE49-F238E27FC236}">
                  <a16:creationId xmlns:a16="http://schemas.microsoft.com/office/drawing/2014/main" id="{20C5B3FD-8B5D-23B0-D0E3-8678CD084633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24" name="Google Shape;113;p2">
            <a:extLst>
              <a:ext uri="{FF2B5EF4-FFF2-40B4-BE49-F238E27FC236}">
                <a16:creationId xmlns:a16="http://schemas.microsoft.com/office/drawing/2014/main" id="{76D2650D-4AB3-2EB9-6BD9-768BC05DDC8A}"/>
              </a:ext>
            </a:extLst>
          </p:cNvPr>
          <p:cNvGrpSpPr/>
          <p:nvPr/>
        </p:nvGrpSpPr>
        <p:grpSpPr>
          <a:xfrm>
            <a:off x="8017728" y="3027581"/>
            <a:ext cx="2150558" cy="913469"/>
            <a:chOff x="8921977" y="1471694"/>
            <a:chExt cx="2926080" cy="232335"/>
          </a:xfrm>
        </p:grpSpPr>
        <p:sp>
          <p:nvSpPr>
            <p:cNvPr id="25" name="Google Shape;114;p2">
              <a:extLst>
                <a:ext uri="{FF2B5EF4-FFF2-40B4-BE49-F238E27FC236}">
                  <a16:creationId xmlns:a16="http://schemas.microsoft.com/office/drawing/2014/main" id="{188F8401-CE81-45D3-1940-A7E4AC01D23C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>
                <a:solidFill>
                  <a:schemeClr val="bg1"/>
                </a:solidFill>
              </a:endParaRPr>
            </a:p>
          </p:txBody>
        </p:sp>
        <p:sp>
          <p:nvSpPr>
            <p:cNvPr id="26" name="Google Shape;115;p2">
              <a:extLst>
                <a:ext uri="{FF2B5EF4-FFF2-40B4-BE49-F238E27FC236}">
                  <a16:creationId xmlns:a16="http://schemas.microsoft.com/office/drawing/2014/main" id="{505F7640-5EC3-E479-3740-A270A32FBC43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oogle Shape;116;p2">
            <a:extLst>
              <a:ext uri="{FF2B5EF4-FFF2-40B4-BE49-F238E27FC236}">
                <a16:creationId xmlns:a16="http://schemas.microsoft.com/office/drawing/2014/main" id="{54D78379-27FE-E276-811D-3BEC5EED67B6}"/>
              </a:ext>
            </a:extLst>
          </p:cNvPr>
          <p:cNvGrpSpPr/>
          <p:nvPr/>
        </p:nvGrpSpPr>
        <p:grpSpPr>
          <a:xfrm>
            <a:off x="3836021" y="4376878"/>
            <a:ext cx="2150558" cy="913469"/>
            <a:chOff x="8921977" y="1471694"/>
            <a:chExt cx="2926080" cy="232335"/>
          </a:xfrm>
        </p:grpSpPr>
        <p:sp>
          <p:nvSpPr>
            <p:cNvPr id="28" name="Google Shape;117;p2">
              <a:extLst>
                <a:ext uri="{FF2B5EF4-FFF2-40B4-BE49-F238E27FC236}">
                  <a16:creationId xmlns:a16="http://schemas.microsoft.com/office/drawing/2014/main" id="{F5A986A4-3CF2-DCF8-3105-2745E5E2BD53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29" name="Google Shape;118;p2">
              <a:extLst>
                <a:ext uri="{FF2B5EF4-FFF2-40B4-BE49-F238E27FC236}">
                  <a16:creationId xmlns:a16="http://schemas.microsoft.com/office/drawing/2014/main" id="{DA1EDC11-8E9F-28F2-87B5-8B883081D41C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30" name="Google Shape;119;p2">
            <a:extLst>
              <a:ext uri="{FF2B5EF4-FFF2-40B4-BE49-F238E27FC236}">
                <a16:creationId xmlns:a16="http://schemas.microsoft.com/office/drawing/2014/main" id="{D881641B-04E4-9BB4-E3FB-C63FF6C7ED09}"/>
              </a:ext>
            </a:extLst>
          </p:cNvPr>
          <p:cNvGrpSpPr/>
          <p:nvPr/>
        </p:nvGrpSpPr>
        <p:grpSpPr>
          <a:xfrm>
            <a:off x="8017728" y="4376878"/>
            <a:ext cx="2150558" cy="913469"/>
            <a:chOff x="8921977" y="1471694"/>
            <a:chExt cx="2926080" cy="232335"/>
          </a:xfrm>
        </p:grpSpPr>
        <p:sp>
          <p:nvSpPr>
            <p:cNvPr id="31" name="Google Shape;120;p2">
              <a:extLst>
                <a:ext uri="{FF2B5EF4-FFF2-40B4-BE49-F238E27FC236}">
                  <a16:creationId xmlns:a16="http://schemas.microsoft.com/office/drawing/2014/main" id="{31BE3FD3-F03A-4A77-F6D4-194CB855FB7D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32" name="Google Shape;121;p2">
              <a:extLst>
                <a:ext uri="{FF2B5EF4-FFF2-40B4-BE49-F238E27FC236}">
                  <a16:creationId xmlns:a16="http://schemas.microsoft.com/office/drawing/2014/main" id="{E403AB2C-1BE2-7685-E1F5-B86BF067AC20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sp>
        <p:nvSpPr>
          <p:cNvPr id="34" name="Google Shape;123;p2">
            <a:extLst>
              <a:ext uri="{FF2B5EF4-FFF2-40B4-BE49-F238E27FC236}">
                <a16:creationId xmlns:a16="http://schemas.microsoft.com/office/drawing/2014/main" id="{14E3C8FB-EE34-CB3E-2A2D-241EA86C075B}"/>
              </a:ext>
            </a:extLst>
          </p:cNvPr>
          <p:cNvSpPr txBox="1"/>
          <p:nvPr/>
        </p:nvSpPr>
        <p:spPr>
          <a:xfrm>
            <a:off x="2235627" y="3471324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Google Shape;124;p2">
            <a:extLst>
              <a:ext uri="{FF2B5EF4-FFF2-40B4-BE49-F238E27FC236}">
                <a16:creationId xmlns:a16="http://schemas.microsoft.com/office/drawing/2014/main" id="{944A4F4E-E6CF-5C4E-2EDE-17953E2712D2}"/>
              </a:ext>
            </a:extLst>
          </p:cNvPr>
          <p:cNvSpPr txBox="1"/>
          <p:nvPr/>
        </p:nvSpPr>
        <p:spPr>
          <a:xfrm>
            <a:off x="2235627" y="4839717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Google Shape;125;p2">
            <a:extLst>
              <a:ext uri="{FF2B5EF4-FFF2-40B4-BE49-F238E27FC236}">
                <a16:creationId xmlns:a16="http://schemas.microsoft.com/office/drawing/2014/main" id="{56E89DA0-1339-FC70-1BBF-269714CEA991}"/>
              </a:ext>
            </a:extLst>
          </p:cNvPr>
          <p:cNvSpPr txBox="1"/>
          <p:nvPr/>
        </p:nvSpPr>
        <p:spPr>
          <a:xfrm>
            <a:off x="6418445" y="2107783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Google Shape;126;p2">
            <a:extLst>
              <a:ext uri="{FF2B5EF4-FFF2-40B4-BE49-F238E27FC236}">
                <a16:creationId xmlns:a16="http://schemas.microsoft.com/office/drawing/2014/main" id="{788517B7-3B50-8519-9417-96E0EFFC2EF3}"/>
              </a:ext>
            </a:extLst>
          </p:cNvPr>
          <p:cNvSpPr txBox="1"/>
          <p:nvPr/>
        </p:nvSpPr>
        <p:spPr>
          <a:xfrm>
            <a:off x="6418445" y="3471324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Google Shape;127;p2">
            <a:extLst>
              <a:ext uri="{FF2B5EF4-FFF2-40B4-BE49-F238E27FC236}">
                <a16:creationId xmlns:a16="http://schemas.microsoft.com/office/drawing/2014/main" id="{4FFD3AB3-B4A3-13FF-7BA8-5E7703C216F1}"/>
              </a:ext>
            </a:extLst>
          </p:cNvPr>
          <p:cNvSpPr txBox="1"/>
          <p:nvPr/>
        </p:nvSpPr>
        <p:spPr>
          <a:xfrm>
            <a:off x="6418445" y="4839717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3" name="Graphic 52" descr="Medal with solid fill">
            <a:extLst>
              <a:ext uri="{FF2B5EF4-FFF2-40B4-BE49-F238E27FC236}">
                <a16:creationId xmlns:a16="http://schemas.microsoft.com/office/drawing/2014/main" id="{14497791-BE91-47ED-906F-DFD40E8C24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2635" y="4783111"/>
            <a:ext cx="384048" cy="384048"/>
          </a:xfrm>
          <a:prstGeom prst="rect">
            <a:avLst/>
          </a:prstGeom>
        </p:spPr>
      </p:pic>
      <p:pic>
        <p:nvPicPr>
          <p:cNvPr id="55" name="Graphic 54" descr="Clipboard with solid fill">
            <a:extLst>
              <a:ext uri="{FF2B5EF4-FFF2-40B4-BE49-F238E27FC236}">
                <a16:creationId xmlns:a16="http://schemas.microsoft.com/office/drawing/2014/main" id="{620BBD28-4FEA-8029-C3C4-569D52EFBC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2635" y="3414718"/>
            <a:ext cx="384048" cy="384048"/>
          </a:xfrm>
          <a:prstGeom prst="rect">
            <a:avLst/>
          </a:prstGeom>
        </p:spPr>
      </p:pic>
      <p:pic>
        <p:nvPicPr>
          <p:cNvPr id="56" name="Graphic 55" descr="Coins with solid fill">
            <a:extLst>
              <a:ext uri="{FF2B5EF4-FFF2-40B4-BE49-F238E27FC236}">
                <a16:creationId xmlns:a16="http://schemas.microsoft.com/office/drawing/2014/main" id="{CE9DC456-CC77-3C9D-7238-A2A625F541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2635" y="2051177"/>
            <a:ext cx="384048" cy="384048"/>
          </a:xfrm>
          <a:prstGeom prst="rect">
            <a:avLst/>
          </a:prstGeom>
        </p:spPr>
      </p:pic>
      <p:pic>
        <p:nvPicPr>
          <p:cNvPr id="59" name="Graphic 58" descr="Traffic cone with solid fill">
            <a:extLst>
              <a:ext uri="{FF2B5EF4-FFF2-40B4-BE49-F238E27FC236}">
                <a16:creationId xmlns:a16="http://schemas.microsoft.com/office/drawing/2014/main" id="{45EC38AE-5B8F-B8DD-5369-2C8E3F7FCB3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025266" y="2051177"/>
            <a:ext cx="384048" cy="384048"/>
          </a:xfrm>
          <a:prstGeom prst="rect">
            <a:avLst/>
          </a:prstGeom>
        </p:spPr>
      </p:pic>
      <p:pic>
        <p:nvPicPr>
          <p:cNvPr id="60" name="Graphic 59" descr="Shopping cart with solid fill">
            <a:extLst>
              <a:ext uri="{FF2B5EF4-FFF2-40B4-BE49-F238E27FC236}">
                <a16:creationId xmlns:a16="http://schemas.microsoft.com/office/drawing/2014/main" id="{B01125FF-4462-9537-9680-9FE7B85B6A9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025266" y="3414718"/>
            <a:ext cx="384048" cy="384048"/>
          </a:xfrm>
          <a:prstGeom prst="rect">
            <a:avLst/>
          </a:prstGeom>
        </p:spPr>
      </p:pic>
      <p:pic>
        <p:nvPicPr>
          <p:cNvPr id="61" name="Graphic 60" descr="Teacher with solid fill">
            <a:extLst>
              <a:ext uri="{FF2B5EF4-FFF2-40B4-BE49-F238E27FC236}">
                <a16:creationId xmlns:a16="http://schemas.microsoft.com/office/drawing/2014/main" id="{6EBE8C11-6B93-733B-218F-D98FCAEDD5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5266" y="4783111"/>
            <a:ext cx="38404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22;p2">
            <a:extLst>
              <a:ext uri="{FF2B5EF4-FFF2-40B4-BE49-F238E27FC236}">
                <a16:creationId xmlns:a16="http://schemas.microsoft.com/office/drawing/2014/main" id="{5CEE7978-30B6-B85F-9805-131AC53A6B97}"/>
              </a:ext>
            </a:extLst>
          </p:cNvPr>
          <p:cNvSpPr txBox="1"/>
          <p:nvPr/>
        </p:nvSpPr>
        <p:spPr>
          <a:xfrm>
            <a:off x="2235627" y="2107783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8D9BE3C-01D8-C79B-4539-0CE9F0EDE122}"/>
              </a:ext>
            </a:extLst>
          </p:cNvPr>
          <p:cNvGrpSpPr/>
          <p:nvPr/>
        </p:nvGrpSpPr>
        <p:grpSpPr>
          <a:xfrm>
            <a:off x="2022119" y="1555771"/>
            <a:ext cx="3964460" cy="1151003"/>
            <a:chOff x="2022119" y="1555771"/>
            <a:chExt cx="3964460" cy="1151003"/>
          </a:xfrm>
        </p:grpSpPr>
        <p:sp>
          <p:nvSpPr>
            <p:cNvPr id="3" name="Google Shape;92;p2">
              <a:extLst>
                <a:ext uri="{FF2B5EF4-FFF2-40B4-BE49-F238E27FC236}">
                  <a16:creationId xmlns:a16="http://schemas.microsoft.com/office/drawing/2014/main" id="{145E7CF8-5A99-2314-9C6D-2889AF23452E}"/>
                </a:ext>
              </a:extLst>
            </p:cNvPr>
            <p:cNvSpPr/>
            <p:nvPr/>
          </p:nvSpPr>
          <p:spPr>
            <a:xfrm>
              <a:off x="2235627" y="1691640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93;p2">
              <a:extLst>
                <a:ext uri="{FF2B5EF4-FFF2-40B4-BE49-F238E27FC236}">
                  <a16:creationId xmlns:a16="http://schemas.microsoft.com/office/drawing/2014/main" id="{DD53A801-3037-5DBF-231E-310DD9C1A32B}"/>
                </a:ext>
              </a:extLst>
            </p:cNvPr>
            <p:cNvSpPr/>
            <p:nvPr/>
          </p:nvSpPr>
          <p:spPr>
            <a:xfrm>
              <a:off x="2022119" y="1555771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Block List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2E4BD5-F415-F3FA-0C6C-5F62AFB1D9E4}"/>
              </a:ext>
            </a:extLst>
          </p:cNvPr>
          <p:cNvGrpSpPr/>
          <p:nvPr/>
        </p:nvGrpSpPr>
        <p:grpSpPr>
          <a:xfrm>
            <a:off x="6204937" y="1555771"/>
            <a:ext cx="3964943" cy="1151003"/>
            <a:chOff x="6204937" y="1555771"/>
            <a:chExt cx="3964943" cy="1151003"/>
          </a:xfrm>
        </p:grpSpPr>
        <p:sp>
          <p:nvSpPr>
            <p:cNvPr id="5" name="Google Shape;94;p2">
              <a:extLst>
                <a:ext uri="{FF2B5EF4-FFF2-40B4-BE49-F238E27FC236}">
                  <a16:creationId xmlns:a16="http://schemas.microsoft.com/office/drawing/2014/main" id="{320382C7-5A89-D7F9-3030-8EDA9D954FCC}"/>
                </a:ext>
              </a:extLst>
            </p:cNvPr>
            <p:cNvSpPr/>
            <p:nvPr/>
          </p:nvSpPr>
          <p:spPr>
            <a:xfrm>
              <a:off x="6418445" y="1691640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5;p2">
              <a:extLst>
                <a:ext uri="{FF2B5EF4-FFF2-40B4-BE49-F238E27FC236}">
                  <a16:creationId xmlns:a16="http://schemas.microsoft.com/office/drawing/2014/main" id="{74B5CBE8-74D2-9334-CBC4-3DF23EF7466A}"/>
                </a:ext>
              </a:extLst>
            </p:cNvPr>
            <p:cNvSpPr/>
            <p:nvPr/>
          </p:nvSpPr>
          <p:spPr>
            <a:xfrm>
              <a:off x="6204937" y="1555771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693159F-7209-CC64-89DC-ED45ACAEAD65}"/>
              </a:ext>
            </a:extLst>
          </p:cNvPr>
          <p:cNvGrpSpPr/>
          <p:nvPr/>
        </p:nvGrpSpPr>
        <p:grpSpPr>
          <a:xfrm>
            <a:off x="2022119" y="2919312"/>
            <a:ext cx="3964460" cy="1151003"/>
            <a:chOff x="2022119" y="2919312"/>
            <a:chExt cx="3964460" cy="1151003"/>
          </a:xfrm>
        </p:grpSpPr>
        <p:sp>
          <p:nvSpPr>
            <p:cNvPr id="7" name="Google Shape;96;p2">
              <a:extLst>
                <a:ext uri="{FF2B5EF4-FFF2-40B4-BE49-F238E27FC236}">
                  <a16:creationId xmlns:a16="http://schemas.microsoft.com/office/drawing/2014/main" id="{E7E00B96-564B-B20B-4DEA-E20BDADB0B1D}"/>
                </a:ext>
              </a:extLst>
            </p:cNvPr>
            <p:cNvSpPr/>
            <p:nvPr/>
          </p:nvSpPr>
          <p:spPr>
            <a:xfrm>
              <a:off x="2235627" y="3055181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7;p2">
              <a:extLst>
                <a:ext uri="{FF2B5EF4-FFF2-40B4-BE49-F238E27FC236}">
                  <a16:creationId xmlns:a16="http://schemas.microsoft.com/office/drawing/2014/main" id="{3B934795-76A1-7466-9746-9183F6EC5FAC}"/>
                </a:ext>
              </a:extLst>
            </p:cNvPr>
            <p:cNvSpPr/>
            <p:nvPr/>
          </p:nvSpPr>
          <p:spPr>
            <a:xfrm>
              <a:off x="2022119" y="2919312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78A11A9-E7E8-1ABF-4CED-043C4D767F03}"/>
              </a:ext>
            </a:extLst>
          </p:cNvPr>
          <p:cNvGrpSpPr/>
          <p:nvPr/>
        </p:nvGrpSpPr>
        <p:grpSpPr>
          <a:xfrm>
            <a:off x="6204937" y="2919312"/>
            <a:ext cx="3964943" cy="1151003"/>
            <a:chOff x="6204937" y="2919312"/>
            <a:chExt cx="3964943" cy="1151003"/>
          </a:xfrm>
        </p:grpSpPr>
        <p:sp>
          <p:nvSpPr>
            <p:cNvPr id="9" name="Google Shape;98;p2">
              <a:extLst>
                <a:ext uri="{FF2B5EF4-FFF2-40B4-BE49-F238E27FC236}">
                  <a16:creationId xmlns:a16="http://schemas.microsoft.com/office/drawing/2014/main" id="{4D427492-F27C-3A16-1B83-E29F65A784D7}"/>
                </a:ext>
              </a:extLst>
            </p:cNvPr>
            <p:cNvSpPr/>
            <p:nvPr/>
          </p:nvSpPr>
          <p:spPr>
            <a:xfrm>
              <a:off x="6418445" y="3055181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9;p2">
              <a:extLst>
                <a:ext uri="{FF2B5EF4-FFF2-40B4-BE49-F238E27FC236}">
                  <a16:creationId xmlns:a16="http://schemas.microsoft.com/office/drawing/2014/main" id="{6AF08BC9-AD2E-9014-3DAA-DE3D908991B0}"/>
                </a:ext>
              </a:extLst>
            </p:cNvPr>
            <p:cNvSpPr/>
            <p:nvPr/>
          </p:nvSpPr>
          <p:spPr>
            <a:xfrm>
              <a:off x="6204937" y="2919312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4E637B2-EAF5-F7E0-2700-42823786236A}"/>
              </a:ext>
            </a:extLst>
          </p:cNvPr>
          <p:cNvGrpSpPr/>
          <p:nvPr/>
        </p:nvGrpSpPr>
        <p:grpSpPr>
          <a:xfrm>
            <a:off x="2022119" y="4287705"/>
            <a:ext cx="3964460" cy="1151003"/>
            <a:chOff x="2022119" y="4287705"/>
            <a:chExt cx="3964460" cy="1151003"/>
          </a:xfrm>
        </p:grpSpPr>
        <p:sp>
          <p:nvSpPr>
            <p:cNvPr id="11" name="Google Shape;100;p2">
              <a:extLst>
                <a:ext uri="{FF2B5EF4-FFF2-40B4-BE49-F238E27FC236}">
                  <a16:creationId xmlns:a16="http://schemas.microsoft.com/office/drawing/2014/main" id="{78331D5D-450F-9FD9-2D6B-FCD7D495D769}"/>
                </a:ext>
              </a:extLst>
            </p:cNvPr>
            <p:cNvSpPr/>
            <p:nvPr/>
          </p:nvSpPr>
          <p:spPr>
            <a:xfrm>
              <a:off x="2235627" y="4423574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01;p2">
              <a:extLst>
                <a:ext uri="{FF2B5EF4-FFF2-40B4-BE49-F238E27FC236}">
                  <a16:creationId xmlns:a16="http://schemas.microsoft.com/office/drawing/2014/main" id="{9DD257F0-7616-016F-1073-818BDCA7602E}"/>
                </a:ext>
              </a:extLst>
            </p:cNvPr>
            <p:cNvSpPr/>
            <p:nvPr/>
          </p:nvSpPr>
          <p:spPr>
            <a:xfrm>
              <a:off x="2022119" y="4287705"/>
              <a:ext cx="3964460" cy="1151003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406388-10C0-FE8A-DBCE-C9E9ED730441}"/>
              </a:ext>
            </a:extLst>
          </p:cNvPr>
          <p:cNvGrpSpPr/>
          <p:nvPr/>
        </p:nvGrpSpPr>
        <p:grpSpPr>
          <a:xfrm>
            <a:off x="6204937" y="4287705"/>
            <a:ext cx="3964943" cy="1151003"/>
            <a:chOff x="6204937" y="4287705"/>
            <a:chExt cx="3964943" cy="1151003"/>
          </a:xfrm>
        </p:grpSpPr>
        <p:sp>
          <p:nvSpPr>
            <p:cNvPr id="13" name="Google Shape;102;p2">
              <a:extLst>
                <a:ext uri="{FF2B5EF4-FFF2-40B4-BE49-F238E27FC236}">
                  <a16:creationId xmlns:a16="http://schemas.microsoft.com/office/drawing/2014/main" id="{20128FB6-1E11-D35B-15A8-5FB0D0F7D7DE}"/>
                </a:ext>
              </a:extLst>
            </p:cNvPr>
            <p:cNvSpPr/>
            <p:nvPr/>
          </p:nvSpPr>
          <p:spPr>
            <a:xfrm>
              <a:off x="6418445" y="4423574"/>
              <a:ext cx="1770176" cy="87781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3;p2">
              <a:extLst>
                <a:ext uri="{FF2B5EF4-FFF2-40B4-BE49-F238E27FC236}">
                  <a16:creationId xmlns:a16="http://schemas.microsoft.com/office/drawing/2014/main" id="{905583A9-736A-89B8-01CD-E2598784559D}"/>
                </a:ext>
              </a:extLst>
            </p:cNvPr>
            <p:cNvSpPr/>
            <p:nvPr/>
          </p:nvSpPr>
          <p:spPr>
            <a:xfrm>
              <a:off x="6204937" y="4287705"/>
              <a:ext cx="3964943" cy="115100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" name="Google Shape;104;p2">
            <a:extLst>
              <a:ext uri="{FF2B5EF4-FFF2-40B4-BE49-F238E27FC236}">
                <a16:creationId xmlns:a16="http://schemas.microsoft.com/office/drawing/2014/main" id="{2AF3ED99-CACD-17CE-2F62-79A931455EDA}"/>
              </a:ext>
            </a:extLst>
          </p:cNvPr>
          <p:cNvGrpSpPr/>
          <p:nvPr/>
        </p:nvGrpSpPr>
        <p:grpSpPr>
          <a:xfrm>
            <a:off x="3836021" y="1655981"/>
            <a:ext cx="2150558" cy="913469"/>
            <a:chOff x="8921977" y="1471694"/>
            <a:chExt cx="2926080" cy="232335"/>
          </a:xfrm>
        </p:grpSpPr>
        <p:sp>
          <p:nvSpPr>
            <p:cNvPr id="16" name="Google Shape;105;p2">
              <a:extLst>
                <a:ext uri="{FF2B5EF4-FFF2-40B4-BE49-F238E27FC236}">
                  <a16:creationId xmlns:a16="http://schemas.microsoft.com/office/drawing/2014/main" id="{C4ECA736-3875-DAB3-D56E-B5D2C88AF058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17" name="Google Shape;106;p2">
              <a:extLst>
                <a:ext uri="{FF2B5EF4-FFF2-40B4-BE49-F238E27FC236}">
                  <a16:creationId xmlns:a16="http://schemas.microsoft.com/office/drawing/2014/main" id="{7168D4D3-6454-D17B-A37A-BDFD4DDEE175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18" name="Google Shape;107;p2">
            <a:extLst>
              <a:ext uri="{FF2B5EF4-FFF2-40B4-BE49-F238E27FC236}">
                <a16:creationId xmlns:a16="http://schemas.microsoft.com/office/drawing/2014/main" id="{BF8A3D96-BB2F-8EB8-5C7D-9B6C2C7FC668}"/>
              </a:ext>
            </a:extLst>
          </p:cNvPr>
          <p:cNvGrpSpPr/>
          <p:nvPr/>
        </p:nvGrpSpPr>
        <p:grpSpPr>
          <a:xfrm>
            <a:off x="8017728" y="1655981"/>
            <a:ext cx="2150558" cy="913469"/>
            <a:chOff x="8921977" y="1471694"/>
            <a:chExt cx="2926080" cy="232335"/>
          </a:xfrm>
        </p:grpSpPr>
        <p:sp>
          <p:nvSpPr>
            <p:cNvPr id="19" name="Google Shape;108;p2">
              <a:extLst>
                <a:ext uri="{FF2B5EF4-FFF2-40B4-BE49-F238E27FC236}">
                  <a16:creationId xmlns:a16="http://schemas.microsoft.com/office/drawing/2014/main" id="{6B864879-95BD-8CC2-3E0C-D1FF0278A402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>
                <a:solidFill>
                  <a:schemeClr val="bg1"/>
                </a:solidFill>
              </a:endParaRPr>
            </a:p>
          </p:txBody>
        </p:sp>
        <p:sp>
          <p:nvSpPr>
            <p:cNvPr id="20" name="Google Shape;109;p2">
              <a:extLst>
                <a:ext uri="{FF2B5EF4-FFF2-40B4-BE49-F238E27FC236}">
                  <a16:creationId xmlns:a16="http://schemas.microsoft.com/office/drawing/2014/main" id="{88C4151D-D0C1-ECC7-EAB4-9A8B8F9BCFD0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oogle Shape;110;p2">
            <a:extLst>
              <a:ext uri="{FF2B5EF4-FFF2-40B4-BE49-F238E27FC236}">
                <a16:creationId xmlns:a16="http://schemas.microsoft.com/office/drawing/2014/main" id="{7CC087A8-81AB-FDE9-25B4-C21A9E2DFAAC}"/>
              </a:ext>
            </a:extLst>
          </p:cNvPr>
          <p:cNvGrpSpPr/>
          <p:nvPr/>
        </p:nvGrpSpPr>
        <p:grpSpPr>
          <a:xfrm>
            <a:off x="3836021" y="3027581"/>
            <a:ext cx="2150558" cy="913469"/>
            <a:chOff x="8921977" y="1471694"/>
            <a:chExt cx="2926080" cy="232335"/>
          </a:xfrm>
        </p:grpSpPr>
        <p:sp>
          <p:nvSpPr>
            <p:cNvPr id="22" name="Google Shape;111;p2">
              <a:extLst>
                <a:ext uri="{FF2B5EF4-FFF2-40B4-BE49-F238E27FC236}">
                  <a16:creationId xmlns:a16="http://schemas.microsoft.com/office/drawing/2014/main" id="{7B4E84C4-5B2F-210C-305F-AF7127079084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23" name="Google Shape;112;p2">
              <a:extLst>
                <a:ext uri="{FF2B5EF4-FFF2-40B4-BE49-F238E27FC236}">
                  <a16:creationId xmlns:a16="http://schemas.microsoft.com/office/drawing/2014/main" id="{20C5B3FD-8B5D-23B0-D0E3-8678CD084633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24" name="Google Shape;113;p2">
            <a:extLst>
              <a:ext uri="{FF2B5EF4-FFF2-40B4-BE49-F238E27FC236}">
                <a16:creationId xmlns:a16="http://schemas.microsoft.com/office/drawing/2014/main" id="{76D2650D-4AB3-2EB9-6BD9-768BC05DDC8A}"/>
              </a:ext>
            </a:extLst>
          </p:cNvPr>
          <p:cNvGrpSpPr/>
          <p:nvPr/>
        </p:nvGrpSpPr>
        <p:grpSpPr>
          <a:xfrm>
            <a:off x="8017728" y="3027581"/>
            <a:ext cx="2150558" cy="913469"/>
            <a:chOff x="8921977" y="1471694"/>
            <a:chExt cx="2926080" cy="232335"/>
          </a:xfrm>
        </p:grpSpPr>
        <p:sp>
          <p:nvSpPr>
            <p:cNvPr id="25" name="Google Shape;114;p2">
              <a:extLst>
                <a:ext uri="{FF2B5EF4-FFF2-40B4-BE49-F238E27FC236}">
                  <a16:creationId xmlns:a16="http://schemas.microsoft.com/office/drawing/2014/main" id="{188F8401-CE81-45D3-1940-A7E4AC01D23C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>
                <a:solidFill>
                  <a:schemeClr val="bg1"/>
                </a:solidFill>
              </a:endParaRPr>
            </a:p>
          </p:txBody>
        </p:sp>
        <p:sp>
          <p:nvSpPr>
            <p:cNvPr id="26" name="Google Shape;115;p2">
              <a:extLst>
                <a:ext uri="{FF2B5EF4-FFF2-40B4-BE49-F238E27FC236}">
                  <a16:creationId xmlns:a16="http://schemas.microsoft.com/office/drawing/2014/main" id="{505F7640-5EC3-E479-3740-A270A32FBC43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oogle Shape;116;p2">
            <a:extLst>
              <a:ext uri="{FF2B5EF4-FFF2-40B4-BE49-F238E27FC236}">
                <a16:creationId xmlns:a16="http://schemas.microsoft.com/office/drawing/2014/main" id="{54D78379-27FE-E276-811D-3BEC5EED67B6}"/>
              </a:ext>
            </a:extLst>
          </p:cNvPr>
          <p:cNvGrpSpPr/>
          <p:nvPr/>
        </p:nvGrpSpPr>
        <p:grpSpPr>
          <a:xfrm>
            <a:off x="3836021" y="4376878"/>
            <a:ext cx="2150558" cy="913469"/>
            <a:chOff x="8921977" y="1471694"/>
            <a:chExt cx="2926080" cy="232335"/>
          </a:xfrm>
        </p:grpSpPr>
        <p:sp>
          <p:nvSpPr>
            <p:cNvPr id="28" name="Google Shape;117;p2">
              <a:extLst>
                <a:ext uri="{FF2B5EF4-FFF2-40B4-BE49-F238E27FC236}">
                  <a16:creationId xmlns:a16="http://schemas.microsoft.com/office/drawing/2014/main" id="{F5A986A4-3CF2-DCF8-3105-2745E5E2BD53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29" name="Google Shape;118;p2">
              <a:extLst>
                <a:ext uri="{FF2B5EF4-FFF2-40B4-BE49-F238E27FC236}">
                  <a16:creationId xmlns:a16="http://schemas.microsoft.com/office/drawing/2014/main" id="{DA1EDC11-8E9F-28F2-87B5-8B883081D41C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grpSp>
        <p:nvGrpSpPr>
          <p:cNvPr id="30" name="Google Shape;119;p2">
            <a:extLst>
              <a:ext uri="{FF2B5EF4-FFF2-40B4-BE49-F238E27FC236}">
                <a16:creationId xmlns:a16="http://schemas.microsoft.com/office/drawing/2014/main" id="{D881641B-04E4-9BB4-E3FB-C63FF6C7ED09}"/>
              </a:ext>
            </a:extLst>
          </p:cNvPr>
          <p:cNvGrpSpPr/>
          <p:nvPr/>
        </p:nvGrpSpPr>
        <p:grpSpPr>
          <a:xfrm>
            <a:off x="8017728" y="4376878"/>
            <a:ext cx="2150558" cy="913469"/>
            <a:chOff x="8921977" y="1471694"/>
            <a:chExt cx="2926080" cy="232335"/>
          </a:xfrm>
        </p:grpSpPr>
        <p:sp>
          <p:nvSpPr>
            <p:cNvPr id="31" name="Google Shape;120;p2">
              <a:extLst>
                <a:ext uri="{FF2B5EF4-FFF2-40B4-BE49-F238E27FC236}">
                  <a16:creationId xmlns:a16="http://schemas.microsoft.com/office/drawing/2014/main" id="{31BE3FD3-F03A-4A77-F6D4-194CB855FB7D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32" name="Google Shape;121;p2">
              <a:extLst>
                <a:ext uri="{FF2B5EF4-FFF2-40B4-BE49-F238E27FC236}">
                  <a16:creationId xmlns:a16="http://schemas.microsoft.com/office/drawing/2014/main" id="{E403AB2C-1BE2-7685-E1F5-B86BF067AC20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elit..</a:t>
              </a:r>
              <a:endParaRPr lang="en-US" noProof="1"/>
            </a:p>
          </p:txBody>
        </p:sp>
      </p:grpSp>
      <p:sp>
        <p:nvSpPr>
          <p:cNvPr id="34" name="Google Shape;123;p2">
            <a:extLst>
              <a:ext uri="{FF2B5EF4-FFF2-40B4-BE49-F238E27FC236}">
                <a16:creationId xmlns:a16="http://schemas.microsoft.com/office/drawing/2014/main" id="{14E3C8FB-EE34-CB3E-2A2D-241EA86C075B}"/>
              </a:ext>
            </a:extLst>
          </p:cNvPr>
          <p:cNvSpPr txBox="1"/>
          <p:nvPr/>
        </p:nvSpPr>
        <p:spPr>
          <a:xfrm>
            <a:off x="2235627" y="3471324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Google Shape;124;p2">
            <a:extLst>
              <a:ext uri="{FF2B5EF4-FFF2-40B4-BE49-F238E27FC236}">
                <a16:creationId xmlns:a16="http://schemas.microsoft.com/office/drawing/2014/main" id="{944A4F4E-E6CF-5C4E-2EDE-17953E2712D2}"/>
              </a:ext>
            </a:extLst>
          </p:cNvPr>
          <p:cNvSpPr txBox="1"/>
          <p:nvPr/>
        </p:nvSpPr>
        <p:spPr>
          <a:xfrm>
            <a:off x="2235627" y="4839717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Google Shape;125;p2">
            <a:extLst>
              <a:ext uri="{FF2B5EF4-FFF2-40B4-BE49-F238E27FC236}">
                <a16:creationId xmlns:a16="http://schemas.microsoft.com/office/drawing/2014/main" id="{56E89DA0-1339-FC70-1BBF-269714CEA991}"/>
              </a:ext>
            </a:extLst>
          </p:cNvPr>
          <p:cNvSpPr txBox="1"/>
          <p:nvPr/>
        </p:nvSpPr>
        <p:spPr>
          <a:xfrm>
            <a:off x="6418445" y="2107783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Google Shape;126;p2">
            <a:extLst>
              <a:ext uri="{FF2B5EF4-FFF2-40B4-BE49-F238E27FC236}">
                <a16:creationId xmlns:a16="http://schemas.microsoft.com/office/drawing/2014/main" id="{788517B7-3B50-8519-9417-96E0EFFC2EF3}"/>
              </a:ext>
            </a:extLst>
          </p:cNvPr>
          <p:cNvSpPr txBox="1"/>
          <p:nvPr/>
        </p:nvSpPr>
        <p:spPr>
          <a:xfrm>
            <a:off x="6418445" y="3471324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Google Shape;127;p2">
            <a:extLst>
              <a:ext uri="{FF2B5EF4-FFF2-40B4-BE49-F238E27FC236}">
                <a16:creationId xmlns:a16="http://schemas.microsoft.com/office/drawing/2014/main" id="{4FFD3AB3-B4A3-13FF-7BA8-5E7703C216F1}"/>
              </a:ext>
            </a:extLst>
          </p:cNvPr>
          <p:cNvSpPr txBox="1"/>
          <p:nvPr/>
        </p:nvSpPr>
        <p:spPr>
          <a:xfrm>
            <a:off x="6418445" y="4839717"/>
            <a:ext cx="547420" cy="46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Graphic 3" descr="Medal with solid fill">
            <a:extLst>
              <a:ext uri="{FF2B5EF4-FFF2-40B4-BE49-F238E27FC236}">
                <a16:creationId xmlns:a16="http://schemas.microsoft.com/office/drawing/2014/main" id="{8C2FC786-5DB1-9496-F57E-78DAFE99A8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2635" y="4783111"/>
            <a:ext cx="384048" cy="384048"/>
          </a:xfrm>
          <a:prstGeom prst="rect">
            <a:avLst/>
          </a:prstGeom>
        </p:spPr>
      </p:pic>
      <p:pic>
        <p:nvPicPr>
          <p:cNvPr id="45" name="Graphic 44" descr="Clipboard with solid fill">
            <a:extLst>
              <a:ext uri="{FF2B5EF4-FFF2-40B4-BE49-F238E27FC236}">
                <a16:creationId xmlns:a16="http://schemas.microsoft.com/office/drawing/2014/main" id="{2AC3ED9A-42B1-14F7-E7CC-934A94FFE5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2635" y="3414718"/>
            <a:ext cx="384048" cy="384048"/>
          </a:xfrm>
          <a:prstGeom prst="rect">
            <a:avLst/>
          </a:prstGeom>
        </p:spPr>
      </p:pic>
      <p:pic>
        <p:nvPicPr>
          <p:cNvPr id="46" name="Graphic 45" descr="Coins with solid fill">
            <a:extLst>
              <a:ext uri="{FF2B5EF4-FFF2-40B4-BE49-F238E27FC236}">
                <a16:creationId xmlns:a16="http://schemas.microsoft.com/office/drawing/2014/main" id="{E692E852-109B-6BC3-B5A2-D91E1D9173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2635" y="2051177"/>
            <a:ext cx="384048" cy="384048"/>
          </a:xfrm>
          <a:prstGeom prst="rect">
            <a:avLst/>
          </a:prstGeom>
        </p:spPr>
      </p:pic>
      <p:pic>
        <p:nvPicPr>
          <p:cNvPr id="47" name="Graphic 46" descr="Traffic cone with solid fill">
            <a:extLst>
              <a:ext uri="{FF2B5EF4-FFF2-40B4-BE49-F238E27FC236}">
                <a16:creationId xmlns:a16="http://schemas.microsoft.com/office/drawing/2014/main" id="{3A5AFE1E-6396-21D8-4801-476DC6B6D0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025266" y="2051177"/>
            <a:ext cx="384048" cy="384048"/>
          </a:xfrm>
          <a:prstGeom prst="rect">
            <a:avLst/>
          </a:prstGeom>
        </p:spPr>
      </p:pic>
      <p:pic>
        <p:nvPicPr>
          <p:cNvPr id="48" name="Graphic 47" descr="Shopping cart with solid fill">
            <a:extLst>
              <a:ext uri="{FF2B5EF4-FFF2-40B4-BE49-F238E27FC236}">
                <a16:creationId xmlns:a16="http://schemas.microsoft.com/office/drawing/2014/main" id="{E6CA8BFF-9279-287F-A06C-5AC5FA31AB3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025266" y="3414718"/>
            <a:ext cx="384048" cy="384048"/>
          </a:xfrm>
          <a:prstGeom prst="rect">
            <a:avLst/>
          </a:prstGeom>
        </p:spPr>
      </p:pic>
      <p:pic>
        <p:nvPicPr>
          <p:cNvPr id="49" name="Graphic 48" descr="Teacher with solid fill">
            <a:extLst>
              <a:ext uri="{FF2B5EF4-FFF2-40B4-BE49-F238E27FC236}">
                <a16:creationId xmlns:a16="http://schemas.microsoft.com/office/drawing/2014/main" id="{881065E5-0F26-430B-ECB1-DD238B81B6C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5266" y="4783111"/>
            <a:ext cx="38404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0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8659</TotalTime>
  <Words>213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Block List – Slide Template</vt:lpstr>
      <vt:lpstr>Modern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Block List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2023-08-07T22:51:53Z</dcterms:modified>
  <cp:category>Charts &amp; Diagrams</cp:category>
</cp:coreProperties>
</file>