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FE-443F-8E02-F9ED9EF4E441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FE-443F-8E02-F9ED9EF4E441}"/>
              </c:ext>
            </c:extLst>
          </c:dPt>
          <c:cat>
            <c:strRef>
              <c:f>Sheet1!$A$2:$A$3</c:f>
              <c:strCache>
                <c:ptCount val="2"/>
                <c:pt idx="0">
                  <c:v>First</c:v>
                </c:pt>
                <c:pt idx="1">
                  <c:v>Auto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FE-443F-8E02-F9ED9EF4E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C2-46B3-A4DA-375ADA13BBDD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C2-46B3-A4DA-375ADA13BBDD}"/>
              </c:ext>
            </c:extLst>
          </c:dPt>
          <c:cat>
            <c:strRef>
              <c:f>Sheet1!$A$2:$A$3</c:f>
              <c:strCache>
                <c:ptCount val="2"/>
                <c:pt idx="0">
                  <c:v>First</c:v>
                </c:pt>
                <c:pt idx="1">
                  <c:v>Auto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C2-46B3-A4DA-375ADA13B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D-4D4A-A5A6-555B92F09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44"/>
        <c:axId val="380801920"/>
        <c:axId val="380805528"/>
      </c:barChart>
      <c:catAx>
        <c:axId val="3808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05528"/>
        <c:crosses val="autoZero"/>
        <c:auto val="1"/>
        <c:lblAlgn val="ctr"/>
        <c:lblOffset val="100"/>
        <c:noMultiLvlLbl val="0"/>
      </c:catAx>
      <c:valAx>
        <c:axId val="380805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08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3.2</c:v>
                </c:pt>
                <c:pt idx="1">
                  <c:v>0.1</c:v>
                </c:pt>
                <c:pt idx="2">
                  <c:v>4.4000000000000004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9-4A49-840A-CBC66486E3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44"/>
        <c:axId val="380801920"/>
        <c:axId val="380805528"/>
      </c:barChart>
      <c:catAx>
        <c:axId val="3808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05528"/>
        <c:crosses val="autoZero"/>
        <c:auto val="1"/>
        <c:lblAlgn val="ctr"/>
        <c:lblOffset val="100"/>
        <c:noMultiLvlLbl val="0"/>
      </c:catAx>
      <c:valAx>
        <c:axId val="380805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08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FE-443F-8E02-F9ED9EF4E441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FE-443F-8E02-F9ED9EF4E441}"/>
              </c:ext>
            </c:extLst>
          </c:dPt>
          <c:cat>
            <c:strRef>
              <c:f>Sheet1!$A$2:$A$3</c:f>
              <c:strCache>
                <c:ptCount val="2"/>
                <c:pt idx="0">
                  <c:v>First</c:v>
                </c:pt>
                <c:pt idx="1">
                  <c:v>Auto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FE-443F-8E02-F9ED9EF4E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C2-46B3-A4DA-375ADA13BBDD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C2-46B3-A4DA-375ADA13BBDD}"/>
              </c:ext>
            </c:extLst>
          </c:dPt>
          <c:cat>
            <c:strRef>
              <c:f>Sheet1!$A$2:$A$3</c:f>
              <c:strCache>
                <c:ptCount val="2"/>
                <c:pt idx="0">
                  <c:v>First</c:v>
                </c:pt>
                <c:pt idx="1">
                  <c:v>Auto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C2-46B3-A4DA-375ADA13B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D-4D4A-A5A6-555B92F09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44"/>
        <c:axId val="380801920"/>
        <c:axId val="380805528"/>
      </c:barChart>
      <c:catAx>
        <c:axId val="3808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05528"/>
        <c:crosses val="autoZero"/>
        <c:auto val="1"/>
        <c:lblAlgn val="ctr"/>
        <c:lblOffset val="100"/>
        <c:noMultiLvlLbl val="0"/>
      </c:catAx>
      <c:valAx>
        <c:axId val="380805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08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3.2</c:v>
                </c:pt>
                <c:pt idx="1">
                  <c:v>0.1</c:v>
                </c:pt>
                <c:pt idx="2">
                  <c:v>4.4000000000000004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7-442F-8722-CE41864A8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44"/>
        <c:axId val="380801920"/>
        <c:axId val="380805528"/>
      </c:barChart>
      <c:catAx>
        <c:axId val="3808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05528"/>
        <c:crosses val="autoZero"/>
        <c:auto val="1"/>
        <c:lblAlgn val="ctr"/>
        <c:lblOffset val="100"/>
        <c:noMultiLvlLbl val="0"/>
      </c:catAx>
      <c:valAx>
        <c:axId val="380805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08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6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1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90757BF4-1C34-4AA0-AA9E-02C62CC70307}"/>
              </a:ext>
            </a:extLst>
          </p:cNvPr>
          <p:cNvSpPr/>
          <p:nvPr/>
        </p:nvSpPr>
        <p:spPr>
          <a:xfrm>
            <a:off x="2017927" y="1465414"/>
            <a:ext cx="2293893" cy="2293893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80CFEB1-2E69-4B57-B383-51E3DD78D0CC}"/>
              </a:ext>
            </a:extLst>
          </p:cNvPr>
          <p:cNvSpPr/>
          <p:nvPr/>
        </p:nvSpPr>
        <p:spPr>
          <a:xfrm>
            <a:off x="6221058" y="1474625"/>
            <a:ext cx="2293893" cy="2293893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C365849-FC06-4717-8D34-16958912E2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8246337"/>
              </p:ext>
            </p:extLst>
          </p:nvPr>
        </p:nvGraphicFramePr>
        <p:xfrm>
          <a:off x="1197414" y="1296287"/>
          <a:ext cx="3929830" cy="264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42EF322B-65E0-49BA-AEDA-48473AFDF8B3}"/>
              </a:ext>
            </a:extLst>
          </p:cNvPr>
          <p:cNvSpPr/>
          <p:nvPr/>
        </p:nvSpPr>
        <p:spPr>
          <a:xfrm>
            <a:off x="2400180" y="1854336"/>
            <a:ext cx="1524297" cy="1524297"/>
          </a:xfrm>
          <a:prstGeom prst="ellipse">
            <a:avLst/>
          </a:prstGeom>
          <a:solidFill>
            <a:schemeClr val="bg1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noProof="1">
                <a:solidFill>
                  <a:schemeClr val="tx2"/>
                </a:solidFill>
              </a:rPr>
              <a:t>45%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B640DC42-7AC9-4876-AE99-8A648909C7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5606906"/>
              </p:ext>
            </p:extLst>
          </p:nvPr>
        </p:nvGraphicFramePr>
        <p:xfrm>
          <a:off x="5400798" y="1296287"/>
          <a:ext cx="3929830" cy="264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298B7552-9229-4400-B3EC-41298997A75E}"/>
              </a:ext>
            </a:extLst>
          </p:cNvPr>
          <p:cNvSpPr/>
          <p:nvPr/>
        </p:nvSpPr>
        <p:spPr>
          <a:xfrm>
            <a:off x="6603564" y="1854336"/>
            <a:ext cx="1524297" cy="1524297"/>
          </a:xfrm>
          <a:prstGeom prst="ellipse">
            <a:avLst/>
          </a:prstGeom>
          <a:solidFill>
            <a:schemeClr val="bg1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noProof="1">
                <a:solidFill>
                  <a:schemeClr val="accent6">
                    <a:lumMod val="75000"/>
                  </a:schemeClr>
                </a:solidFill>
              </a:rPr>
              <a:t>70%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Modern Charts for PowerPoint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EFFD652-09B5-4B43-AD55-3BE5C7C34A82}"/>
              </a:ext>
            </a:extLst>
          </p:cNvPr>
          <p:cNvGrpSpPr/>
          <p:nvPr/>
        </p:nvGrpSpPr>
        <p:grpSpPr>
          <a:xfrm>
            <a:off x="1305769" y="4387583"/>
            <a:ext cx="2937088" cy="1690262"/>
            <a:chOff x="332936" y="4590783"/>
            <a:chExt cx="2937088" cy="16902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7BBC09-34C9-4828-9BEA-B3239ED42B4B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027A86-99D9-4C76-9CBE-F03CFE22D89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1A0F2E0-07F9-48CD-A980-027BA1FA1553}"/>
              </a:ext>
            </a:extLst>
          </p:cNvPr>
          <p:cNvGrpSpPr/>
          <p:nvPr/>
        </p:nvGrpSpPr>
        <p:grpSpPr>
          <a:xfrm>
            <a:off x="5468313" y="4387583"/>
            <a:ext cx="2937088" cy="1690262"/>
            <a:chOff x="332936" y="4590783"/>
            <a:chExt cx="2937088" cy="169026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BC75BD3-6895-4B5C-9AFC-A6E7239E8755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B018F21-9ADD-4C96-8EDD-B17AFE20171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2592E867-1D9E-492E-AFB1-63C56D5A03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4321363"/>
              </p:ext>
            </p:extLst>
          </p:nvPr>
        </p:nvGraphicFramePr>
        <p:xfrm>
          <a:off x="64520" y="2996535"/>
          <a:ext cx="2026109" cy="198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24E497C0-C33F-43FA-93D7-CF7688228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9902148"/>
              </p:ext>
            </p:extLst>
          </p:nvPr>
        </p:nvGraphicFramePr>
        <p:xfrm>
          <a:off x="4386202" y="2996535"/>
          <a:ext cx="2026109" cy="198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3C29C094-8185-4AEA-980D-A73FC3126487}"/>
              </a:ext>
            </a:extLst>
          </p:cNvPr>
          <p:cNvSpPr/>
          <p:nvPr/>
        </p:nvSpPr>
        <p:spPr>
          <a:xfrm>
            <a:off x="412554" y="1385220"/>
            <a:ext cx="1786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noProof="1"/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29EE612-0292-4689-BC07-4782ADADFE8A}"/>
              </a:ext>
            </a:extLst>
          </p:cNvPr>
          <p:cNvSpPr/>
          <p:nvPr/>
        </p:nvSpPr>
        <p:spPr>
          <a:xfrm>
            <a:off x="4917713" y="1385220"/>
            <a:ext cx="1786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9023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90757BF4-1C34-4AA0-AA9E-02C62CC70307}"/>
              </a:ext>
            </a:extLst>
          </p:cNvPr>
          <p:cNvSpPr/>
          <p:nvPr/>
        </p:nvSpPr>
        <p:spPr>
          <a:xfrm>
            <a:off x="2017927" y="1465414"/>
            <a:ext cx="2293893" cy="2293893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80CFEB1-2E69-4B57-B383-51E3DD78D0CC}"/>
              </a:ext>
            </a:extLst>
          </p:cNvPr>
          <p:cNvSpPr/>
          <p:nvPr/>
        </p:nvSpPr>
        <p:spPr>
          <a:xfrm>
            <a:off x="6221058" y="1474625"/>
            <a:ext cx="2293893" cy="2293893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C365849-FC06-4717-8D34-16958912E2B3}"/>
              </a:ext>
            </a:extLst>
          </p:cNvPr>
          <p:cNvGraphicFramePr/>
          <p:nvPr/>
        </p:nvGraphicFramePr>
        <p:xfrm>
          <a:off x="1197414" y="1296287"/>
          <a:ext cx="3929830" cy="264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42EF322B-65E0-49BA-AEDA-48473AFDF8B3}"/>
              </a:ext>
            </a:extLst>
          </p:cNvPr>
          <p:cNvSpPr/>
          <p:nvPr/>
        </p:nvSpPr>
        <p:spPr>
          <a:xfrm>
            <a:off x="2400180" y="1854336"/>
            <a:ext cx="1524297" cy="1524297"/>
          </a:xfrm>
          <a:prstGeom prst="ellipse">
            <a:avLst/>
          </a:prstGeom>
          <a:solidFill>
            <a:srgbClr val="2B323B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45%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B640DC42-7AC9-4876-AE99-8A648909C7C0}"/>
              </a:ext>
            </a:extLst>
          </p:cNvPr>
          <p:cNvGraphicFramePr/>
          <p:nvPr/>
        </p:nvGraphicFramePr>
        <p:xfrm>
          <a:off x="5400798" y="1296287"/>
          <a:ext cx="3929830" cy="264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298B7552-9229-4400-B3EC-41298997A75E}"/>
              </a:ext>
            </a:extLst>
          </p:cNvPr>
          <p:cNvSpPr/>
          <p:nvPr/>
        </p:nvSpPr>
        <p:spPr>
          <a:xfrm>
            <a:off x="6603564" y="1854336"/>
            <a:ext cx="1524297" cy="1524297"/>
          </a:xfrm>
          <a:prstGeom prst="ellipse">
            <a:avLst/>
          </a:prstGeom>
          <a:solidFill>
            <a:srgbClr val="2B323B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noProof="1">
                <a:solidFill>
                  <a:schemeClr val="accent6"/>
                </a:solidFill>
              </a:rPr>
              <a:t>70%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Modern Charts for PowerPoint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EFFD652-09B5-4B43-AD55-3BE5C7C34A82}"/>
              </a:ext>
            </a:extLst>
          </p:cNvPr>
          <p:cNvGrpSpPr/>
          <p:nvPr/>
        </p:nvGrpSpPr>
        <p:grpSpPr>
          <a:xfrm>
            <a:off x="1305769" y="4387583"/>
            <a:ext cx="2937088" cy="1690262"/>
            <a:chOff x="332936" y="4590783"/>
            <a:chExt cx="2937088" cy="169026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7BBC09-34C9-4828-9BEA-B3239ED42B4B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027A86-99D9-4C76-9CBE-F03CFE22D89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1A0F2E0-07F9-48CD-A980-027BA1FA1553}"/>
              </a:ext>
            </a:extLst>
          </p:cNvPr>
          <p:cNvGrpSpPr/>
          <p:nvPr/>
        </p:nvGrpSpPr>
        <p:grpSpPr>
          <a:xfrm>
            <a:off x="5468313" y="4387583"/>
            <a:ext cx="2937088" cy="1690262"/>
            <a:chOff x="332936" y="4590783"/>
            <a:chExt cx="2937088" cy="169026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BC75BD3-6895-4B5C-9AFC-A6E7239E8755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B018F21-9ADD-4C96-8EDD-B17AFE20171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2592E867-1D9E-492E-AFB1-63C56D5A03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9787784"/>
              </p:ext>
            </p:extLst>
          </p:nvPr>
        </p:nvGraphicFramePr>
        <p:xfrm>
          <a:off x="64520" y="2996535"/>
          <a:ext cx="2026109" cy="198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3C29C094-8185-4AEA-980D-A73FC3126487}"/>
              </a:ext>
            </a:extLst>
          </p:cNvPr>
          <p:cNvSpPr/>
          <p:nvPr/>
        </p:nvSpPr>
        <p:spPr>
          <a:xfrm>
            <a:off x="412554" y="1385220"/>
            <a:ext cx="1786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29EE612-0292-4689-BC07-4782ADADFE8A}"/>
              </a:ext>
            </a:extLst>
          </p:cNvPr>
          <p:cNvSpPr/>
          <p:nvPr/>
        </p:nvSpPr>
        <p:spPr>
          <a:xfrm>
            <a:off x="4917713" y="1385220"/>
            <a:ext cx="1786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noProof="1">
                <a:solidFill>
                  <a:schemeClr val="bg1"/>
                </a:solidFill>
              </a:rPr>
              <a:t>Lorem Ipsum</a:t>
            </a: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11B2A522-4580-4758-B7C2-644ED05938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6492435"/>
              </p:ext>
            </p:extLst>
          </p:nvPr>
        </p:nvGraphicFramePr>
        <p:xfrm>
          <a:off x="4386202" y="2996535"/>
          <a:ext cx="2026109" cy="198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4908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216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Charts for PowerPoint</vt:lpstr>
      <vt:lpstr>Modern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2018-12-15T17:56:01Z</dcterms:modified>
  <cp:category>Charts &amp; Diagrams</cp:category>
</cp:coreProperties>
</file>