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380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XX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1"/>
            <c:bubble3D val="0"/>
            <c:spPr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35000">
                    <a:schemeClr val="accent1">
                      <a:lumMod val="0"/>
                      <a:lumOff val="100000"/>
                    </a:schemeClr>
                  </a:gs>
                  <a:gs pos="100000">
                    <a:schemeClr val="bg2"/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99-4F49-9AA3-621596A88E3D}"/>
              </c:ext>
            </c:extLst>
          </c:dPt>
          <c:cat>
            <c:strRef>
              <c:f>Sheet1!$A$2:$A$3</c:f>
              <c:strCache>
                <c:ptCount val="2"/>
                <c:pt idx="0">
                  <c:v>First</c:v>
                </c:pt>
                <c:pt idx="1">
                  <c:v>Auto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99-4F49-9AA3-621596A88E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XX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C43-4645-A05B-3947300DFFD2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35000">
                    <a:schemeClr val="accent1">
                      <a:lumMod val="0"/>
                      <a:lumOff val="100000"/>
                    </a:schemeClr>
                  </a:gs>
                  <a:gs pos="100000">
                    <a:schemeClr val="bg2"/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99-4F49-9AA3-621596A88E3D}"/>
              </c:ext>
            </c:extLst>
          </c:dPt>
          <c:cat>
            <c:strRef>
              <c:f>Sheet1!$A$2:$A$3</c:f>
              <c:strCache>
                <c:ptCount val="2"/>
                <c:pt idx="0">
                  <c:v>First</c:v>
                </c:pt>
                <c:pt idx="1">
                  <c:v>Auto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99-4F49-9AA3-621596A88E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5D-4DA8-BAE4-9C04FA8EE0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44"/>
        <c:axId val="380801920"/>
        <c:axId val="380805528"/>
      </c:barChart>
      <c:catAx>
        <c:axId val="38080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805528"/>
        <c:crosses val="autoZero"/>
        <c:auto val="1"/>
        <c:lblAlgn val="ctr"/>
        <c:lblOffset val="100"/>
        <c:noMultiLvlLbl val="0"/>
      </c:catAx>
      <c:valAx>
        <c:axId val="3808055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8080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flip="none" rotWithShape="1">
              <a:gsLst>
                <a:gs pos="0">
                  <a:schemeClr val="accent6">
                    <a:lumMod val="67000"/>
                  </a:schemeClr>
                </a:gs>
                <a:gs pos="48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3.2</c:v>
                </c:pt>
                <c:pt idx="1">
                  <c:v>0.1</c:v>
                </c:pt>
                <c:pt idx="2">
                  <c:v>4.4000000000000004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5D-4DA8-BAE4-9C04FA8EE0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44"/>
        <c:axId val="380801920"/>
        <c:axId val="380805528"/>
      </c:barChart>
      <c:catAx>
        <c:axId val="38080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805528"/>
        <c:crosses val="autoZero"/>
        <c:auto val="1"/>
        <c:lblAlgn val="ctr"/>
        <c:lblOffset val="100"/>
        <c:noMultiLvlLbl val="0"/>
      </c:catAx>
      <c:valAx>
        <c:axId val="3808055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8080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XX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1"/>
            <c:bubble3D val="0"/>
            <c:spPr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35000">
                    <a:schemeClr val="accent1">
                      <a:lumMod val="0"/>
                      <a:lumOff val="100000"/>
                    </a:schemeClr>
                  </a:gs>
                  <a:gs pos="100000">
                    <a:schemeClr val="bg2"/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99-4F49-9AA3-621596A88E3D}"/>
              </c:ext>
            </c:extLst>
          </c:dPt>
          <c:cat>
            <c:strRef>
              <c:f>Sheet1!$A$2:$A$3</c:f>
              <c:strCache>
                <c:ptCount val="2"/>
                <c:pt idx="0">
                  <c:v>First</c:v>
                </c:pt>
                <c:pt idx="1">
                  <c:v>Auto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99-4F49-9AA3-621596A88E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XX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C43-4645-A05B-3947300DFFD2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35000">
                    <a:schemeClr val="accent1">
                      <a:lumMod val="0"/>
                      <a:lumOff val="100000"/>
                    </a:schemeClr>
                  </a:gs>
                  <a:gs pos="100000">
                    <a:schemeClr val="bg2"/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99-4F49-9AA3-621596A88E3D}"/>
              </c:ext>
            </c:extLst>
          </c:dPt>
          <c:cat>
            <c:strRef>
              <c:f>Sheet1!$A$2:$A$3</c:f>
              <c:strCache>
                <c:ptCount val="2"/>
                <c:pt idx="0">
                  <c:v>First</c:v>
                </c:pt>
                <c:pt idx="1">
                  <c:v>Auto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99-4F49-9AA3-621596A88E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5D-4DA8-BAE4-9C04FA8EE0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44"/>
        <c:axId val="380801920"/>
        <c:axId val="380805528"/>
      </c:barChart>
      <c:catAx>
        <c:axId val="38080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805528"/>
        <c:crosses val="autoZero"/>
        <c:auto val="1"/>
        <c:lblAlgn val="ctr"/>
        <c:lblOffset val="100"/>
        <c:noMultiLvlLbl val="0"/>
      </c:catAx>
      <c:valAx>
        <c:axId val="3808055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8080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flip="none" rotWithShape="1">
              <a:gsLst>
                <a:gs pos="0">
                  <a:schemeClr val="accent6">
                    <a:lumMod val="67000"/>
                  </a:schemeClr>
                </a:gs>
                <a:gs pos="48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3.2</c:v>
                </c:pt>
                <c:pt idx="1">
                  <c:v>0.1</c:v>
                </c:pt>
                <c:pt idx="2">
                  <c:v>4.4000000000000004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5D-4DA8-BAE4-9C04FA8EE0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44"/>
        <c:axId val="380801920"/>
        <c:axId val="380805528"/>
      </c:barChart>
      <c:catAx>
        <c:axId val="38080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805528"/>
        <c:crosses val="autoZero"/>
        <c:auto val="1"/>
        <c:lblAlgn val="ctr"/>
        <c:lblOffset val="100"/>
        <c:noMultiLvlLbl val="0"/>
      </c:catAx>
      <c:valAx>
        <c:axId val="3808055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8080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86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12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36">
            <a:extLst>
              <a:ext uri="{FF2B5EF4-FFF2-40B4-BE49-F238E27FC236}">
                <a16:creationId xmlns:a16="http://schemas.microsoft.com/office/drawing/2014/main" id="{F7CD0354-FD80-439B-AB39-DF90A4262AAB}"/>
              </a:ext>
            </a:extLst>
          </p:cNvPr>
          <p:cNvSpPr/>
          <p:nvPr/>
        </p:nvSpPr>
        <p:spPr>
          <a:xfrm>
            <a:off x="2210891" y="1336842"/>
            <a:ext cx="2762450" cy="2762450"/>
          </a:xfrm>
          <a:prstGeom prst="ellipse">
            <a:avLst/>
          </a:prstGeom>
          <a:solidFill>
            <a:schemeClr val="bg1"/>
          </a:solidFill>
          <a:effectLst>
            <a:outerShdw blurRad="101600" dist="139700" dir="4200000" algn="ctr" rotWithShape="0">
              <a:srgbClr val="000000">
                <a:alpha val="30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Charts for PowerPoint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A4D3A15-5FE0-4102-BC32-4CCA6F064A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4941518"/>
              </p:ext>
            </p:extLst>
          </p:nvPr>
        </p:nvGraphicFramePr>
        <p:xfrm>
          <a:off x="1308101" y="1182254"/>
          <a:ext cx="4572000" cy="3071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E713C953-FB70-4767-A6E5-CAFF1396743A}"/>
              </a:ext>
            </a:extLst>
          </p:cNvPr>
          <p:cNvSpPr/>
          <p:nvPr/>
        </p:nvSpPr>
        <p:spPr>
          <a:xfrm>
            <a:off x="2707410" y="1831493"/>
            <a:ext cx="1773381" cy="1773381"/>
          </a:xfrm>
          <a:prstGeom prst="ellipse">
            <a:avLst/>
          </a:prstGeom>
          <a:solidFill>
            <a:schemeClr val="bg1"/>
          </a:solidFill>
          <a:effectLst>
            <a:outerShdw blurRad="57150" dist="101600" dir="4200000" algn="ctr" rotWithShape="0">
              <a:srgbClr val="000000">
                <a:alpha val="3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2"/>
                </a:solidFill>
              </a:rPr>
              <a:t>45%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0CFF2C1-9A0D-4960-B86A-B9A2DB4168F3}"/>
              </a:ext>
            </a:extLst>
          </p:cNvPr>
          <p:cNvSpPr/>
          <p:nvPr/>
        </p:nvSpPr>
        <p:spPr>
          <a:xfrm>
            <a:off x="8154490" y="1336842"/>
            <a:ext cx="2762450" cy="2762450"/>
          </a:xfrm>
          <a:prstGeom prst="ellipse">
            <a:avLst/>
          </a:prstGeom>
          <a:solidFill>
            <a:schemeClr val="bg1"/>
          </a:solidFill>
          <a:effectLst>
            <a:outerShdw blurRad="101600" dist="139700" dir="4200000" algn="ctr" rotWithShape="0">
              <a:srgbClr val="000000">
                <a:alpha val="30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Chart 38">
            <a:extLst>
              <a:ext uri="{FF2B5EF4-FFF2-40B4-BE49-F238E27FC236}">
                <a16:creationId xmlns:a16="http://schemas.microsoft.com/office/drawing/2014/main" id="{0E2B7277-5D00-4DF1-A36C-4226CC10AC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3441270"/>
              </p:ext>
            </p:extLst>
          </p:nvPr>
        </p:nvGraphicFramePr>
        <p:xfrm>
          <a:off x="7251700" y="1182254"/>
          <a:ext cx="4572000" cy="3071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0" name="Oval 39">
            <a:extLst>
              <a:ext uri="{FF2B5EF4-FFF2-40B4-BE49-F238E27FC236}">
                <a16:creationId xmlns:a16="http://schemas.microsoft.com/office/drawing/2014/main" id="{2CFE4A8D-8471-49AB-8DD7-CE7136E5E81D}"/>
              </a:ext>
            </a:extLst>
          </p:cNvPr>
          <p:cNvSpPr/>
          <p:nvPr/>
        </p:nvSpPr>
        <p:spPr>
          <a:xfrm>
            <a:off x="8651009" y="1831493"/>
            <a:ext cx="1773381" cy="1773381"/>
          </a:xfrm>
          <a:prstGeom prst="ellipse">
            <a:avLst/>
          </a:prstGeom>
          <a:solidFill>
            <a:schemeClr val="bg1"/>
          </a:solidFill>
          <a:effectLst>
            <a:outerShdw blurRad="57150" dist="101600" dir="4200000" algn="ctr" rotWithShape="0">
              <a:srgbClr val="000000">
                <a:alpha val="3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70%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D085140-AEB3-4BC0-8A5E-84AE5A08DEF4}"/>
              </a:ext>
            </a:extLst>
          </p:cNvPr>
          <p:cNvGrpSpPr/>
          <p:nvPr/>
        </p:nvGrpSpPr>
        <p:grpSpPr>
          <a:xfrm>
            <a:off x="2036253" y="4387583"/>
            <a:ext cx="2937088" cy="1690262"/>
            <a:chOff x="332936" y="4590783"/>
            <a:chExt cx="2937088" cy="1690262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2482AC1-4288-4E93-99A7-2FAAB5E47F0B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4ACA3CA-C631-4D53-9E33-884231DE3E6C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2D814AD-9830-42AE-A10F-66F8EE3EF935}"/>
              </a:ext>
            </a:extLst>
          </p:cNvPr>
          <p:cNvGrpSpPr/>
          <p:nvPr/>
        </p:nvGrpSpPr>
        <p:grpSpPr>
          <a:xfrm>
            <a:off x="7979852" y="4387583"/>
            <a:ext cx="2937088" cy="1690262"/>
            <a:chOff x="332936" y="4590783"/>
            <a:chExt cx="2937088" cy="1690262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E3726BE-B46D-4448-AA16-B05505F763CB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7703D5A-560A-4D4D-B5BA-1F8A9B9A457E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B1F26AF-0AC6-40A5-9D78-FD5E9F334E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8174866"/>
              </p:ext>
            </p:extLst>
          </p:nvPr>
        </p:nvGraphicFramePr>
        <p:xfrm>
          <a:off x="575873" y="3073202"/>
          <a:ext cx="1680142" cy="1983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7" name="Chart 76">
            <a:extLst>
              <a:ext uri="{FF2B5EF4-FFF2-40B4-BE49-F238E27FC236}">
                <a16:creationId xmlns:a16="http://schemas.microsoft.com/office/drawing/2014/main" id="{BAC9C0F3-6AE2-456A-955F-63696D90F2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1192277"/>
              </p:ext>
            </p:extLst>
          </p:nvPr>
        </p:nvGraphicFramePr>
        <p:xfrm>
          <a:off x="6544279" y="3073202"/>
          <a:ext cx="1680142" cy="1983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15179AB7-6491-419F-A301-CB6A7278A150}"/>
              </a:ext>
            </a:extLst>
          </p:cNvPr>
          <p:cNvSpPr/>
          <p:nvPr/>
        </p:nvSpPr>
        <p:spPr>
          <a:xfrm>
            <a:off x="815551" y="1385220"/>
            <a:ext cx="17864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cap="all" dirty="0"/>
              <a:t>Lorem Ipsum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964561C-D574-4524-8EFF-FCC5C8D4CBB9}"/>
              </a:ext>
            </a:extLst>
          </p:cNvPr>
          <p:cNvSpPr/>
          <p:nvPr/>
        </p:nvSpPr>
        <p:spPr>
          <a:xfrm>
            <a:off x="6782891" y="1385220"/>
            <a:ext cx="17864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cap="all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890231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val 36">
            <a:extLst>
              <a:ext uri="{FF2B5EF4-FFF2-40B4-BE49-F238E27FC236}">
                <a16:creationId xmlns:a16="http://schemas.microsoft.com/office/drawing/2014/main" id="{F7CD0354-FD80-439B-AB39-DF90A4262AAB}"/>
              </a:ext>
            </a:extLst>
          </p:cNvPr>
          <p:cNvSpPr/>
          <p:nvPr/>
        </p:nvSpPr>
        <p:spPr>
          <a:xfrm>
            <a:off x="2210891" y="1336842"/>
            <a:ext cx="2762450" cy="2762450"/>
          </a:xfrm>
          <a:prstGeom prst="ellipse">
            <a:avLst/>
          </a:prstGeom>
          <a:solidFill>
            <a:schemeClr val="bg1"/>
          </a:solidFill>
          <a:effectLst>
            <a:outerShdw blurRad="101600" dist="139700" dir="4200000" algn="ctr" rotWithShape="0">
              <a:srgbClr val="000000">
                <a:alpha val="30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Charts for PowerPoint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A4D3A15-5FE0-4102-BC32-4CCA6F064A40}"/>
              </a:ext>
            </a:extLst>
          </p:cNvPr>
          <p:cNvGraphicFramePr/>
          <p:nvPr/>
        </p:nvGraphicFramePr>
        <p:xfrm>
          <a:off x="1308101" y="1182254"/>
          <a:ext cx="4572000" cy="3071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E713C953-FB70-4767-A6E5-CAFF1396743A}"/>
              </a:ext>
            </a:extLst>
          </p:cNvPr>
          <p:cNvSpPr/>
          <p:nvPr/>
        </p:nvSpPr>
        <p:spPr>
          <a:xfrm>
            <a:off x="2707410" y="1831493"/>
            <a:ext cx="1773381" cy="1773381"/>
          </a:xfrm>
          <a:prstGeom prst="ellipse">
            <a:avLst/>
          </a:prstGeom>
          <a:solidFill>
            <a:srgbClr val="2B323B"/>
          </a:solidFill>
          <a:effectLst>
            <a:outerShdw blurRad="57150" dist="101600" dir="4200000" algn="ctr" rotWithShape="0">
              <a:srgbClr val="000000">
                <a:alpha val="3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45%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0CFF2C1-9A0D-4960-B86A-B9A2DB4168F3}"/>
              </a:ext>
            </a:extLst>
          </p:cNvPr>
          <p:cNvSpPr/>
          <p:nvPr/>
        </p:nvSpPr>
        <p:spPr>
          <a:xfrm>
            <a:off x="8154490" y="1336842"/>
            <a:ext cx="2762450" cy="2762450"/>
          </a:xfrm>
          <a:prstGeom prst="ellipse">
            <a:avLst/>
          </a:prstGeom>
          <a:solidFill>
            <a:schemeClr val="bg1"/>
          </a:solidFill>
          <a:effectLst>
            <a:outerShdw blurRad="101600" dist="139700" dir="4200000" algn="ctr" rotWithShape="0">
              <a:srgbClr val="000000">
                <a:alpha val="30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Chart 38">
            <a:extLst>
              <a:ext uri="{FF2B5EF4-FFF2-40B4-BE49-F238E27FC236}">
                <a16:creationId xmlns:a16="http://schemas.microsoft.com/office/drawing/2014/main" id="{0E2B7277-5D00-4DF1-A36C-4226CC10AC6D}"/>
              </a:ext>
            </a:extLst>
          </p:cNvPr>
          <p:cNvGraphicFramePr/>
          <p:nvPr/>
        </p:nvGraphicFramePr>
        <p:xfrm>
          <a:off x="7251700" y="1182254"/>
          <a:ext cx="4572000" cy="3071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0" name="Oval 39">
            <a:extLst>
              <a:ext uri="{FF2B5EF4-FFF2-40B4-BE49-F238E27FC236}">
                <a16:creationId xmlns:a16="http://schemas.microsoft.com/office/drawing/2014/main" id="{2CFE4A8D-8471-49AB-8DD7-CE7136E5E81D}"/>
              </a:ext>
            </a:extLst>
          </p:cNvPr>
          <p:cNvSpPr/>
          <p:nvPr/>
        </p:nvSpPr>
        <p:spPr>
          <a:xfrm>
            <a:off x="8651009" y="1831493"/>
            <a:ext cx="1773381" cy="1773381"/>
          </a:xfrm>
          <a:prstGeom prst="ellipse">
            <a:avLst/>
          </a:prstGeom>
          <a:solidFill>
            <a:srgbClr val="2B323B"/>
          </a:solidFill>
          <a:effectLst>
            <a:outerShdw blurRad="57150" dist="101600" dir="4200000" algn="ctr" rotWithShape="0">
              <a:srgbClr val="000000">
                <a:alpha val="3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accent6"/>
                </a:solidFill>
              </a:rPr>
              <a:t>70%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D085140-AEB3-4BC0-8A5E-84AE5A08DEF4}"/>
              </a:ext>
            </a:extLst>
          </p:cNvPr>
          <p:cNvGrpSpPr/>
          <p:nvPr/>
        </p:nvGrpSpPr>
        <p:grpSpPr>
          <a:xfrm>
            <a:off x="2036253" y="4387583"/>
            <a:ext cx="2937088" cy="1690262"/>
            <a:chOff x="332936" y="4590783"/>
            <a:chExt cx="2937088" cy="1690262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2482AC1-4288-4E93-99A7-2FAAB5E47F0B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4ACA3CA-C631-4D53-9E33-884231DE3E6C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2D814AD-9830-42AE-A10F-66F8EE3EF935}"/>
              </a:ext>
            </a:extLst>
          </p:cNvPr>
          <p:cNvGrpSpPr/>
          <p:nvPr/>
        </p:nvGrpSpPr>
        <p:grpSpPr>
          <a:xfrm>
            <a:off x="7979852" y="4387583"/>
            <a:ext cx="2937088" cy="1690262"/>
            <a:chOff x="332936" y="4590783"/>
            <a:chExt cx="2937088" cy="1690262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E3726BE-B46D-4448-AA16-B05505F763CB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7703D5A-560A-4D4D-B5BA-1F8A9B9A457E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B1F26AF-0AC6-40A5-9D78-FD5E9F334E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2039409"/>
              </p:ext>
            </p:extLst>
          </p:nvPr>
        </p:nvGraphicFramePr>
        <p:xfrm>
          <a:off x="575873" y="3073202"/>
          <a:ext cx="1680142" cy="1983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7" name="Chart 76">
            <a:extLst>
              <a:ext uri="{FF2B5EF4-FFF2-40B4-BE49-F238E27FC236}">
                <a16:creationId xmlns:a16="http://schemas.microsoft.com/office/drawing/2014/main" id="{BAC9C0F3-6AE2-456A-955F-63696D90F2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5120899"/>
              </p:ext>
            </p:extLst>
          </p:nvPr>
        </p:nvGraphicFramePr>
        <p:xfrm>
          <a:off x="6544279" y="3073202"/>
          <a:ext cx="1680142" cy="1983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15179AB7-6491-419F-A301-CB6A7278A150}"/>
              </a:ext>
            </a:extLst>
          </p:cNvPr>
          <p:cNvSpPr/>
          <p:nvPr/>
        </p:nvSpPr>
        <p:spPr>
          <a:xfrm>
            <a:off x="815551" y="1385220"/>
            <a:ext cx="17864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964561C-D574-4524-8EFF-FCC5C8D4CBB9}"/>
              </a:ext>
            </a:extLst>
          </p:cNvPr>
          <p:cNvSpPr/>
          <p:nvPr/>
        </p:nvSpPr>
        <p:spPr>
          <a:xfrm>
            <a:off x="6782891" y="1385220"/>
            <a:ext cx="17864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cap="all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724183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8532</TotalTime>
  <Words>216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Modern Charts for PowerPoint</vt:lpstr>
      <vt:lpstr>Modern Charts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Charts for PowerPoint</dc:title>
  <dc:creator>PresentationGO.com</dc:creator>
  <dc:description>© Copyright PresentationGO.com</dc:description>
  <dcterms:created xsi:type="dcterms:W3CDTF">2014-11-26T05:14:11Z</dcterms:created>
  <dcterms:modified xsi:type="dcterms:W3CDTF">2018-12-15T04:22:46Z</dcterms:modified>
  <cp:category>Charts &amp; Diagrams</cp:category>
</cp:coreProperties>
</file>