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41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0.svg"/><Relationship Id="rId10" Type="http://schemas.openxmlformats.org/officeDocument/2006/relationships/image" Target="../media/image10.svg"/><Relationship Id="rId4" Type="http://schemas.openxmlformats.org/officeDocument/2006/relationships/image" Target="../media/image17.svg"/><Relationship Id="rId9" Type="http://schemas.openxmlformats.org/officeDocument/2006/relationships/image" Target="../media/image9.png"/><Relationship Id="rId14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Christmas Tree – Slide Template</a:t>
            </a:r>
          </a:p>
        </p:txBody>
      </p:sp>
      <p:pic>
        <p:nvPicPr>
          <p:cNvPr id="71" name="Graphic 70" descr="Star with solid fill">
            <a:extLst>
              <a:ext uri="{FF2B5EF4-FFF2-40B4-BE49-F238E27FC236}">
                <a16:creationId xmlns:a16="http://schemas.microsoft.com/office/drawing/2014/main" id="{4758949F-A246-41E4-A51D-FBE3169A32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3866" y="1541239"/>
            <a:ext cx="274320" cy="274320"/>
          </a:xfrm>
          <a:prstGeom prst="rect">
            <a:avLst/>
          </a:prstGeom>
        </p:spPr>
      </p:pic>
      <p:pic>
        <p:nvPicPr>
          <p:cNvPr id="72" name="Graphic 71" descr="Stocking with solid fill">
            <a:extLst>
              <a:ext uri="{FF2B5EF4-FFF2-40B4-BE49-F238E27FC236}">
                <a16:creationId xmlns:a16="http://schemas.microsoft.com/office/drawing/2014/main" id="{26AB6ADF-6460-4089-B87E-8B8A74FC89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860" y="3120670"/>
            <a:ext cx="274320" cy="274320"/>
          </a:xfrm>
          <a:prstGeom prst="rect">
            <a:avLst/>
          </a:prstGeom>
        </p:spPr>
      </p:pic>
      <p:pic>
        <p:nvPicPr>
          <p:cNvPr id="73" name="Graphic 72" descr="Holly with solid fill">
            <a:extLst>
              <a:ext uri="{FF2B5EF4-FFF2-40B4-BE49-F238E27FC236}">
                <a16:creationId xmlns:a16="http://schemas.microsoft.com/office/drawing/2014/main" id="{E2472F68-606B-40E5-953A-7BC15D51E0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23866" y="3120670"/>
            <a:ext cx="274320" cy="274320"/>
          </a:xfrm>
          <a:prstGeom prst="rect">
            <a:avLst/>
          </a:prstGeom>
        </p:spPr>
      </p:pic>
      <p:pic>
        <p:nvPicPr>
          <p:cNvPr id="74" name="Graphic 73" descr="Bells with solid fill">
            <a:extLst>
              <a:ext uri="{FF2B5EF4-FFF2-40B4-BE49-F238E27FC236}">
                <a16:creationId xmlns:a16="http://schemas.microsoft.com/office/drawing/2014/main" id="{104FF818-2793-4B0E-981C-6550465D9B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22820" y="4700101"/>
            <a:ext cx="274320" cy="274320"/>
          </a:xfrm>
          <a:prstGeom prst="rect">
            <a:avLst/>
          </a:prstGeom>
        </p:spPr>
      </p:pic>
      <p:pic>
        <p:nvPicPr>
          <p:cNvPr id="75" name="Graphic 74" descr="Star with solid fill">
            <a:extLst>
              <a:ext uri="{FF2B5EF4-FFF2-40B4-BE49-F238E27FC236}">
                <a16:creationId xmlns:a16="http://schemas.microsoft.com/office/drawing/2014/main" id="{B4B198C9-00C3-4234-984D-D27EFA646E6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9383" y="1541239"/>
            <a:ext cx="274320" cy="274320"/>
          </a:xfrm>
          <a:prstGeom prst="rect">
            <a:avLst/>
          </a:prstGeom>
        </p:spPr>
      </p:pic>
      <p:pic>
        <p:nvPicPr>
          <p:cNvPr id="76" name="Graphic 75" descr="Holly with solid fill">
            <a:extLst>
              <a:ext uri="{FF2B5EF4-FFF2-40B4-BE49-F238E27FC236}">
                <a16:creationId xmlns:a16="http://schemas.microsoft.com/office/drawing/2014/main" id="{0ACCF91E-DDDB-4850-B352-2D995BFE381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6860" y="4700101"/>
            <a:ext cx="274320" cy="27432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96339949-85FA-4F62-8F3D-D8656C37DFEE}"/>
              </a:ext>
            </a:extLst>
          </p:cNvPr>
          <p:cNvGrpSpPr/>
          <p:nvPr/>
        </p:nvGrpSpPr>
        <p:grpSpPr>
          <a:xfrm>
            <a:off x="3068877" y="964907"/>
            <a:ext cx="3006246" cy="5341003"/>
            <a:chOff x="4554518" y="829613"/>
            <a:chExt cx="3082963" cy="5477301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8B418CBE-8870-44F1-BDDA-24D45F14E1EF}"/>
                </a:ext>
              </a:extLst>
            </p:cNvPr>
            <p:cNvSpPr/>
            <p:nvPr/>
          </p:nvSpPr>
          <p:spPr>
            <a:xfrm>
              <a:off x="5769098" y="5218374"/>
              <a:ext cx="643729" cy="27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36" y="21600"/>
                  </a:moveTo>
                  <a:lnTo>
                    <a:pt x="1048" y="21600"/>
                  </a:lnTo>
                  <a:cubicBezTo>
                    <a:pt x="466" y="21600"/>
                    <a:pt x="0" y="20492"/>
                    <a:pt x="0" y="19108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8969"/>
                  </a:lnTo>
                  <a:cubicBezTo>
                    <a:pt x="21542" y="20354"/>
                    <a:pt x="21018" y="21600"/>
                    <a:pt x="20436" y="2160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047E3C6B-B045-4040-B0B9-45D5CAD64D8B}"/>
                </a:ext>
              </a:extLst>
            </p:cNvPr>
            <p:cNvSpPr/>
            <p:nvPr/>
          </p:nvSpPr>
          <p:spPr>
            <a:xfrm>
              <a:off x="4554518" y="1054099"/>
              <a:ext cx="3082963" cy="410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0" extrusionOk="0">
                  <a:moveTo>
                    <a:pt x="20997" y="21530"/>
                  </a:moveTo>
                  <a:lnTo>
                    <a:pt x="511" y="21530"/>
                  </a:lnTo>
                  <a:cubicBezTo>
                    <a:pt x="256" y="21530"/>
                    <a:pt x="26" y="21393"/>
                    <a:pt x="2" y="21202"/>
                  </a:cubicBezTo>
                  <a:cubicBezTo>
                    <a:pt x="-22" y="20984"/>
                    <a:pt x="196" y="20802"/>
                    <a:pt x="487" y="20802"/>
                  </a:cubicBezTo>
                  <a:lnTo>
                    <a:pt x="8611" y="20802"/>
                  </a:lnTo>
                  <a:cubicBezTo>
                    <a:pt x="8998" y="20802"/>
                    <a:pt x="9047" y="20365"/>
                    <a:pt x="8647" y="20328"/>
                  </a:cubicBezTo>
                  <a:lnTo>
                    <a:pt x="1516" y="19637"/>
                  </a:lnTo>
                  <a:cubicBezTo>
                    <a:pt x="1274" y="19609"/>
                    <a:pt x="1092" y="19464"/>
                    <a:pt x="1092" y="19282"/>
                  </a:cubicBezTo>
                  <a:cubicBezTo>
                    <a:pt x="1092" y="19100"/>
                    <a:pt x="1261" y="18945"/>
                    <a:pt x="1504" y="18918"/>
                  </a:cubicBezTo>
                  <a:lnTo>
                    <a:pt x="13599" y="17589"/>
                  </a:lnTo>
                  <a:cubicBezTo>
                    <a:pt x="13950" y="17552"/>
                    <a:pt x="13962" y="17161"/>
                    <a:pt x="13599" y="17124"/>
                  </a:cubicBezTo>
                  <a:lnTo>
                    <a:pt x="3259" y="15859"/>
                  </a:lnTo>
                  <a:cubicBezTo>
                    <a:pt x="3065" y="15832"/>
                    <a:pt x="2884" y="15723"/>
                    <a:pt x="2848" y="15577"/>
                  </a:cubicBezTo>
                  <a:cubicBezTo>
                    <a:pt x="2787" y="15368"/>
                    <a:pt x="2969" y="15177"/>
                    <a:pt x="3235" y="15140"/>
                  </a:cubicBezTo>
                  <a:lnTo>
                    <a:pt x="13103" y="13793"/>
                  </a:lnTo>
                  <a:cubicBezTo>
                    <a:pt x="13442" y="13747"/>
                    <a:pt x="13454" y="13383"/>
                    <a:pt x="13115" y="13329"/>
                  </a:cubicBezTo>
                  <a:lnTo>
                    <a:pt x="5293" y="12073"/>
                  </a:lnTo>
                  <a:cubicBezTo>
                    <a:pt x="5039" y="12036"/>
                    <a:pt x="4869" y="11845"/>
                    <a:pt x="4918" y="11645"/>
                  </a:cubicBezTo>
                  <a:cubicBezTo>
                    <a:pt x="4954" y="11499"/>
                    <a:pt x="5112" y="11399"/>
                    <a:pt x="5293" y="11363"/>
                  </a:cubicBezTo>
                  <a:lnTo>
                    <a:pt x="12546" y="10006"/>
                  </a:lnTo>
                  <a:cubicBezTo>
                    <a:pt x="12861" y="9952"/>
                    <a:pt x="12861" y="9615"/>
                    <a:pt x="12558" y="9551"/>
                  </a:cubicBezTo>
                  <a:lnTo>
                    <a:pt x="6879" y="8286"/>
                  </a:lnTo>
                  <a:cubicBezTo>
                    <a:pt x="6686" y="8240"/>
                    <a:pt x="6540" y="8104"/>
                    <a:pt x="6528" y="7949"/>
                  </a:cubicBezTo>
                  <a:cubicBezTo>
                    <a:pt x="6516" y="7794"/>
                    <a:pt x="6649" y="7649"/>
                    <a:pt x="6843" y="7594"/>
                  </a:cubicBezTo>
                  <a:lnTo>
                    <a:pt x="11783" y="6165"/>
                  </a:lnTo>
                  <a:cubicBezTo>
                    <a:pt x="12037" y="6092"/>
                    <a:pt x="12061" y="5837"/>
                    <a:pt x="11819" y="5737"/>
                  </a:cubicBezTo>
                  <a:lnTo>
                    <a:pt x="8804" y="4472"/>
                  </a:lnTo>
                  <a:cubicBezTo>
                    <a:pt x="8623" y="4399"/>
                    <a:pt x="8514" y="4235"/>
                    <a:pt x="8574" y="4062"/>
                  </a:cubicBezTo>
                  <a:cubicBezTo>
                    <a:pt x="8599" y="3999"/>
                    <a:pt x="8647" y="3935"/>
                    <a:pt x="8708" y="3890"/>
                  </a:cubicBezTo>
                  <a:lnTo>
                    <a:pt x="10851" y="2260"/>
                  </a:lnTo>
                  <a:cubicBezTo>
                    <a:pt x="10935" y="2197"/>
                    <a:pt x="10960" y="2105"/>
                    <a:pt x="10923" y="2024"/>
                  </a:cubicBezTo>
                  <a:lnTo>
                    <a:pt x="10294" y="485"/>
                  </a:lnTo>
                  <a:cubicBezTo>
                    <a:pt x="10221" y="321"/>
                    <a:pt x="10318" y="130"/>
                    <a:pt x="10512" y="48"/>
                  </a:cubicBezTo>
                  <a:cubicBezTo>
                    <a:pt x="10790" y="-70"/>
                    <a:pt x="11117" y="39"/>
                    <a:pt x="11214" y="258"/>
                  </a:cubicBezTo>
                  <a:lnTo>
                    <a:pt x="11989" y="2151"/>
                  </a:lnTo>
                  <a:cubicBezTo>
                    <a:pt x="12037" y="2278"/>
                    <a:pt x="12001" y="2415"/>
                    <a:pt x="11868" y="2515"/>
                  </a:cubicBezTo>
                  <a:lnTo>
                    <a:pt x="10124" y="3844"/>
                  </a:lnTo>
                  <a:cubicBezTo>
                    <a:pt x="9979" y="3953"/>
                    <a:pt x="10015" y="4144"/>
                    <a:pt x="10197" y="4217"/>
                  </a:cubicBezTo>
                  <a:lnTo>
                    <a:pt x="13781" y="5719"/>
                  </a:lnTo>
                  <a:cubicBezTo>
                    <a:pt x="13987" y="5810"/>
                    <a:pt x="14095" y="6001"/>
                    <a:pt x="13987" y="6183"/>
                  </a:cubicBezTo>
                  <a:cubicBezTo>
                    <a:pt x="13938" y="6274"/>
                    <a:pt x="13829" y="6347"/>
                    <a:pt x="13708" y="6384"/>
                  </a:cubicBezTo>
                  <a:lnTo>
                    <a:pt x="9386" y="7631"/>
                  </a:lnTo>
                  <a:cubicBezTo>
                    <a:pt x="9107" y="7713"/>
                    <a:pt x="9119" y="8013"/>
                    <a:pt x="9410" y="8077"/>
                  </a:cubicBezTo>
                  <a:lnTo>
                    <a:pt x="15657" y="9469"/>
                  </a:lnTo>
                  <a:cubicBezTo>
                    <a:pt x="15863" y="9515"/>
                    <a:pt x="16008" y="9661"/>
                    <a:pt x="16008" y="9824"/>
                  </a:cubicBezTo>
                  <a:cubicBezTo>
                    <a:pt x="16008" y="9988"/>
                    <a:pt x="15851" y="10134"/>
                    <a:pt x="15645" y="10170"/>
                  </a:cubicBezTo>
                  <a:lnTo>
                    <a:pt x="8889" y="11435"/>
                  </a:lnTo>
                  <a:cubicBezTo>
                    <a:pt x="8562" y="11499"/>
                    <a:pt x="8574" y="11845"/>
                    <a:pt x="8901" y="11900"/>
                  </a:cubicBezTo>
                  <a:lnTo>
                    <a:pt x="17292" y="13247"/>
                  </a:lnTo>
                  <a:cubicBezTo>
                    <a:pt x="17522" y="13283"/>
                    <a:pt x="17679" y="13438"/>
                    <a:pt x="17679" y="13611"/>
                  </a:cubicBezTo>
                  <a:cubicBezTo>
                    <a:pt x="17679" y="13784"/>
                    <a:pt x="17510" y="13930"/>
                    <a:pt x="17280" y="13966"/>
                  </a:cubicBezTo>
                  <a:lnTo>
                    <a:pt x="8005" y="15231"/>
                  </a:lnTo>
                  <a:cubicBezTo>
                    <a:pt x="7654" y="15277"/>
                    <a:pt x="7666" y="15659"/>
                    <a:pt x="8005" y="15695"/>
                  </a:cubicBezTo>
                  <a:lnTo>
                    <a:pt x="18890" y="17024"/>
                  </a:lnTo>
                  <a:cubicBezTo>
                    <a:pt x="19156" y="17061"/>
                    <a:pt x="19350" y="17252"/>
                    <a:pt x="19290" y="17461"/>
                  </a:cubicBezTo>
                  <a:cubicBezTo>
                    <a:pt x="19241" y="17616"/>
                    <a:pt x="19072" y="17725"/>
                    <a:pt x="18866" y="17743"/>
                  </a:cubicBezTo>
                  <a:lnTo>
                    <a:pt x="7412" y="19000"/>
                  </a:lnTo>
                  <a:cubicBezTo>
                    <a:pt x="7049" y="19036"/>
                    <a:pt x="7049" y="19437"/>
                    <a:pt x="7412" y="19464"/>
                  </a:cubicBezTo>
                  <a:lnTo>
                    <a:pt x="21094" y="20793"/>
                  </a:lnTo>
                  <a:cubicBezTo>
                    <a:pt x="21384" y="20820"/>
                    <a:pt x="21578" y="21029"/>
                    <a:pt x="21493" y="21257"/>
                  </a:cubicBezTo>
                  <a:cubicBezTo>
                    <a:pt x="21421" y="21421"/>
                    <a:pt x="21215" y="21530"/>
                    <a:pt x="20997" y="2153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C80F9C46-1626-4E50-8A7B-D7CA6AE6FC5B}"/>
                </a:ext>
              </a:extLst>
            </p:cNvPr>
            <p:cNvSpPr/>
            <p:nvPr/>
          </p:nvSpPr>
          <p:spPr>
            <a:xfrm>
              <a:off x="5526183" y="5391886"/>
              <a:ext cx="1134971" cy="91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2" extrusionOk="0">
                  <a:moveTo>
                    <a:pt x="21042" y="177"/>
                  </a:moveTo>
                  <a:lnTo>
                    <a:pt x="20384" y="2089"/>
                  </a:lnTo>
                  <a:cubicBezTo>
                    <a:pt x="20120" y="2822"/>
                    <a:pt x="19528" y="3310"/>
                    <a:pt x="18869" y="3310"/>
                  </a:cubicBezTo>
                  <a:lnTo>
                    <a:pt x="10769" y="3310"/>
                  </a:lnTo>
                  <a:lnTo>
                    <a:pt x="2669" y="3310"/>
                  </a:lnTo>
                  <a:cubicBezTo>
                    <a:pt x="2010" y="3310"/>
                    <a:pt x="1418" y="2822"/>
                    <a:pt x="1154" y="2089"/>
                  </a:cubicBezTo>
                  <a:lnTo>
                    <a:pt x="496" y="177"/>
                  </a:lnTo>
                  <a:cubicBezTo>
                    <a:pt x="364" y="-148"/>
                    <a:pt x="-31" y="15"/>
                    <a:pt x="2" y="340"/>
                  </a:cubicBezTo>
                  <a:lnTo>
                    <a:pt x="2241" y="19133"/>
                  </a:lnTo>
                  <a:cubicBezTo>
                    <a:pt x="2406" y="20476"/>
                    <a:pt x="3328" y="21452"/>
                    <a:pt x="4414" y="21452"/>
                  </a:cubicBezTo>
                  <a:lnTo>
                    <a:pt x="10769" y="21452"/>
                  </a:lnTo>
                  <a:lnTo>
                    <a:pt x="17124" y="21452"/>
                  </a:lnTo>
                  <a:cubicBezTo>
                    <a:pt x="18211" y="21452"/>
                    <a:pt x="19132" y="20476"/>
                    <a:pt x="19297" y="19133"/>
                  </a:cubicBezTo>
                  <a:lnTo>
                    <a:pt x="21536" y="340"/>
                  </a:lnTo>
                  <a:cubicBezTo>
                    <a:pt x="21569" y="15"/>
                    <a:pt x="21174" y="-148"/>
                    <a:pt x="21042" y="17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45" name="Graphic 44" descr="Star with solid fill">
              <a:extLst>
                <a:ext uri="{FF2B5EF4-FFF2-40B4-BE49-F238E27FC236}">
                  <a16:creationId xmlns:a16="http://schemas.microsoft.com/office/drawing/2014/main" id="{B6AECECF-C27F-4109-907A-F6680B0A9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26183" y="1894819"/>
              <a:ext cx="494880" cy="494880"/>
            </a:xfrm>
            <a:prstGeom prst="rect">
              <a:avLst/>
            </a:prstGeom>
          </p:spPr>
        </p:pic>
        <p:pic>
          <p:nvPicPr>
            <p:cNvPr id="46" name="Graphic 45" descr="Stocking with solid fill">
              <a:extLst>
                <a:ext uri="{FF2B5EF4-FFF2-40B4-BE49-F238E27FC236}">
                  <a16:creationId xmlns:a16="http://schemas.microsoft.com/office/drawing/2014/main" id="{8F227646-DCFB-449F-815A-EB45F22B268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95801" y="1558171"/>
              <a:ext cx="494880" cy="494880"/>
            </a:xfrm>
            <a:prstGeom prst="rect">
              <a:avLst/>
            </a:prstGeom>
          </p:spPr>
        </p:pic>
        <p:pic>
          <p:nvPicPr>
            <p:cNvPr id="47" name="Graphic 46" descr="Holly with solid fill">
              <a:extLst>
                <a:ext uri="{FF2B5EF4-FFF2-40B4-BE49-F238E27FC236}">
                  <a16:creationId xmlns:a16="http://schemas.microsoft.com/office/drawing/2014/main" id="{72AC5A66-30D9-4122-8AC4-E46E3A1E3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49889" y="2683354"/>
              <a:ext cx="494880" cy="494880"/>
            </a:xfrm>
            <a:prstGeom prst="rect">
              <a:avLst/>
            </a:prstGeom>
          </p:spPr>
        </p:pic>
        <p:pic>
          <p:nvPicPr>
            <p:cNvPr id="48" name="Graphic 47" descr="Bells with solid fill">
              <a:extLst>
                <a:ext uri="{FF2B5EF4-FFF2-40B4-BE49-F238E27FC236}">
                  <a16:creationId xmlns:a16="http://schemas.microsoft.com/office/drawing/2014/main" id="{D140DFBF-D0C6-482E-880E-C170B5ABC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246245" y="2302998"/>
              <a:ext cx="494880" cy="494880"/>
            </a:xfrm>
            <a:prstGeom prst="rect">
              <a:avLst/>
            </a:prstGeom>
          </p:spPr>
        </p:pic>
        <p:pic>
          <p:nvPicPr>
            <p:cNvPr id="49" name="Graphic 48" descr="Stocking with solid fill">
              <a:extLst>
                <a:ext uri="{FF2B5EF4-FFF2-40B4-BE49-F238E27FC236}">
                  <a16:creationId xmlns:a16="http://schemas.microsoft.com/office/drawing/2014/main" id="{95BE2030-B7CC-46BE-A0C1-48F312E7E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08356" y="3031556"/>
              <a:ext cx="494880" cy="494880"/>
            </a:xfrm>
            <a:prstGeom prst="rect">
              <a:avLst/>
            </a:prstGeom>
          </p:spPr>
        </p:pic>
        <p:pic>
          <p:nvPicPr>
            <p:cNvPr id="50" name="Graphic 49" descr="Star with solid fill">
              <a:extLst>
                <a:ext uri="{FF2B5EF4-FFF2-40B4-BE49-F238E27FC236}">
                  <a16:creationId xmlns:a16="http://schemas.microsoft.com/office/drawing/2014/main" id="{32D6FD73-1668-4835-81D1-CA9D74F5D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102449" y="3363183"/>
              <a:ext cx="494880" cy="494880"/>
            </a:xfrm>
            <a:prstGeom prst="rect">
              <a:avLst/>
            </a:prstGeom>
          </p:spPr>
        </p:pic>
        <p:pic>
          <p:nvPicPr>
            <p:cNvPr id="51" name="Graphic 50" descr="Holly with solid fill">
              <a:extLst>
                <a:ext uri="{FF2B5EF4-FFF2-40B4-BE49-F238E27FC236}">
                  <a16:creationId xmlns:a16="http://schemas.microsoft.com/office/drawing/2014/main" id="{F807BE26-5C44-42A6-BC70-8E6F73A0B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661154" y="3760114"/>
              <a:ext cx="494880" cy="494880"/>
            </a:xfrm>
            <a:prstGeom prst="rect">
              <a:avLst/>
            </a:prstGeom>
          </p:spPr>
        </p:pic>
        <p:pic>
          <p:nvPicPr>
            <p:cNvPr id="77" name="Graphic 76" descr="Star with solid fill">
              <a:extLst>
                <a:ext uri="{FF2B5EF4-FFF2-40B4-BE49-F238E27FC236}">
                  <a16:creationId xmlns:a16="http://schemas.microsoft.com/office/drawing/2014/main" id="{23FBBBB5-E3E4-4223-9E13-B3D976A5B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848361" y="829613"/>
              <a:ext cx="494880" cy="494880"/>
            </a:xfrm>
            <a:prstGeom prst="rect">
              <a:avLst/>
            </a:prstGeom>
          </p:spPr>
        </p:pic>
        <p:pic>
          <p:nvPicPr>
            <p:cNvPr id="78" name="Graphic 77" descr="Star with solid fill">
              <a:extLst>
                <a:ext uri="{FF2B5EF4-FFF2-40B4-BE49-F238E27FC236}">
                  <a16:creationId xmlns:a16="http://schemas.microsoft.com/office/drawing/2014/main" id="{8BBD75DA-5129-4337-B634-A4EB07234C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890403" y="4488672"/>
              <a:ext cx="494880" cy="494880"/>
            </a:xfrm>
            <a:prstGeom prst="rect">
              <a:avLst/>
            </a:prstGeom>
          </p:spPr>
        </p:pic>
        <p:pic>
          <p:nvPicPr>
            <p:cNvPr id="79" name="Graphic 78" descr="Stocking with solid fill">
              <a:extLst>
                <a:ext uri="{FF2B5EF4-FFF2-40B4-BE49-F238E27FC236}">
                  <a16:creationId xmlns:a16="http://schemas.microsoft.com/office/drawing/2014/main" id="{B2E00597-D96C-42C0-8963-B221C631E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51678" y="4096563"/>
              <a:ext cx="494880" cy="494880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D4EA9D7-0E93-43BE-BB14-77124C250D35}"/>
              </a:ext>
            </a:extLst>
          </p:cNvPr>
          <p:cNvGrpSpPr/>
          <p:nvPr/>
        </p:nvGrpSpPr>
        <p:grpSpPr>
          <a:xfrm>
            <a:off x="6520095" y="3043478"/>
            <a:ext cx="2194560" cy="1237868"/>
            <a:chOff x="6974393" y="2966533"/>
            <a:chExt cx="2194560" cy="123786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E37542E-B003-4D71-ACAF-CF400C4A533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7D2A728-EA6C-4342-A706-A80A853FFB0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8E79AEE-647F-4FEA-8024-1A954AD149B4}"/>
              </a:ext>
            </a:extLst>
          </p:cNvPr>
          <p:cNvGrpSpPr/>
          <p:nvPr/>
        </p:nvGrpSpPr>
        <p:grpSpPr>
          <a:xfrm>
            <a:off x="6511840" y="4621698"/>
            <a:ext cx="2194560" cy="1237866"/>
            <a:chOff x="6691483" y="4621698"/>
            <a:chExt cx="2194560" cy="123786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3543C72-FBE4-4B2B-85D2-581762627A9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99F2FF8-66A6-4B4D-B634-B1794FEB8B43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BED294E-9354-4D15-B2E9-BB50435A4691}"/>
              </a:ext>
            </a:extLst>
          </p:cNvPr>
          <p:cNvGrpSpPr/>
          <p:nvPr/>
        </p:nvGrpSpPr>
        <p:grpSpPr>
          <a:xfrm>
            <a:off x="429345" y="3043476"/>
            <a:ext cx="2194560" cy="1237869"/>
            <a:chOff x="249702" y="2966531"/>
            <a:chExt cx="2194560" cy="123786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6CEC2C7-A45F-4E90-9B0B-FC1B23AB5878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D78A21C-C951-4C8D-B074-8A8EE7A9FA9A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0DD2D94-6F6E-4553-8A83-FA31D7FB9C60}"/>
              </a:ext>
            </a:extLst>
          </p:cNvPr>
          <p:cNvGrpSpPr/>
          <p:nvPr/>
        </p:nvGrpSpPr>
        <p:grpSpPr>
          <a:xfrm>
            <a:off x="429345" y="4621698"/>
            <a:ext cx="2194560" cy="1237866"/>
            <a:chOff x="249702" y="4621698"/>
            <a:chExt cx="2194560" cy="123786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09846DE-BA01-4F2F-A1CE-13F192C15A45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23F2936-FB6C-45F4-A13B-5EBFF3BF6E14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74E1910-0483-4F04-90CE-F08BAF00E045}"/>
              </a:ext>
            </a:extLst>
          </p:cNvPr>
          <p:cNvGrpSpPr/>
          <p:nvPr/>
        </p:nvGrpSpPr>
        <p:grpSpPr>
          <a:xfrm>
            <a:off x="6517686" y="1465257"/>
            <a:ext cx="2194560" cy="1237868"/>
            <a:chOff x="6697329" y="1465257"/>
            <a:chExt cx="2194560" cy="123786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7EDE19D-CA7C-4105-B87B-23646656177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DA9EABA-939F-49BB-8A13-216CF47F5EF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429B18D-D7EC-47BE-9320-7DCBC655E4CE}"/>
              </a:ext>
            </a:extLst>
          </p:cNvPr>
          <p:cNvGrpSpPr/>
          <p:nvPr/>
        </p:nvGrpSpPr>
        <p:grpSpPr>
          <a:xfrm>
            <a:off x="435191" y="1465256"/>
            <a:ext cx="2194560" cy="1237867"/>
            <a:chOff x="255548" y="1465256"/>
            <a:chExt cx="2194560" cy="123786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988ACB0-6C62-4177-8B92-CAA74FD0208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DC0E708-2FF0-407F-BA52-D05577CD2DC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Christmas Tree – Slide Template</a:t>
            </a:r>
          </a:p>
        </p:txBody>
      </p:sp>
      <p:pic>
        <p:nvPicPr>
          <p:cNvPr id="71" name="Graphic 70" descr="Star with solid fill">
            <a:extLst>
              <a:ext uri="{FF2B5EF4-FFF2-40B4-BE49-F238E27FC236}">
                <a16:creationId xmlns:a16="http://schemas.microsoft.com/office/drawing/2014/main" id="{4758949F-A246-41E4-A51D-FBE3169A32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3866" y="1541239"/>
            <a:ext cx="274320" cy="274320"/>
          </a:xfrm>
          <a:prstGeom prst="rect">
            <a:avLst/>
          </a:prstGeom>
        </p:spPr>
      </p:pic>
      <p:pic>
        <p:nvPicPr>
          <p:cNvPr id="72" name="Graphic 71" descr="Stocking with solid fill">
            <a:extLst>
              <a:ext uri="{FF2B5EF4-FFF2-40B4-BE49-F238E27FC236}">
                <a16:creationId xmlns:a16="http://schemas.microsoft.com/office/drawing/2014/main" id="{26AB6ADF-6460-4089-B87E-8B8A74FC89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860" y="3120670"/>
            <a:ext cx="274320" cy="274320"/>
          </a:xfrm>
          <a:prstGeom prst="rect">
            <a:avLst/>
          </a:prstGeom>
        </p:spPr>
      </p:pic>
      <p:pic>
        <p:nvPicPr>
          <p:cNvPr id="73" name="Graphic 72" descr="Holly with solid fill">
            <a:extLst>
              <a:ext uri="{FF2B5EF4-FFF2-40B4-BE49-F238E27FC236}">
                <a16:creationId xmlns:a16="http://schemas.microsoft.com/office/drawing/2014/main" id="{E2472F68-606B-40E5-953A-7BC15D51E0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23866" y="3120670"/>
            <a:ext cx="274320" cy="274320"/>
          </a:xfrm>
          <a:prstGeom prst="rect">
            <a:avLst/>
          </a:prstGeom>
        </p:spPr>
      </p:pic>
      <p:pic>
        <p:nvPicPr>
          <p:cNvPr id="74" name="Graphic 73" descr="Bells with solid fill">
            <a:extLst>
              <a:ext uri="{FF2B5EF4-FFF2-40B4-BE49-F238E27FC236}">
                <a16:creationId xmlns:a16="http://schemas.microsoft.com/office/drawing/2014/main" id="{104FF818-2793-4B0E-981C-6550465D9B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22820" y="4700101"/>
            <a:ext cx="274320" cy="274320"/>
          </a:xfrm>
          <a:prstGeom prst="rect">
            <a:avLst/>
          </a:prstGeom>
        </p:spPr>
      </p:pic>
      <p:pic>
        <p:nvPicPr>
          <p:cNvPr id="75" name="Graphic 74" descr="Star with solid fill">
            <a:extLst>
              <a:ext uri="{FF2B5EF4-FFF2-40B4-BE49-F238E27FC236}">
                <a16:creationId xmlns:a16="http://schemas.microsoft.com/office/drawing/2014/main" id="{B4B198C9-00C3-4234-984D-D27EFA646E6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9383" y="1541239"/>
            <a:ext cx="274320" cy="274320"/>
          </a:xfrm>
          <a:prstGeom prst="rect">
            <a:avLst/>
          </a:prstGeom>
        </p:spPr>
      </p:pic>
      <p:pic>
        <p:nvPicPr>
          <p:cNvPr id="76" name="Graphic 75" descr="Holly with solid fill">
            <a:extLst>
              <a:ext uri="{FF2B5EF4-FFF2-40B4-BE49-F238E27FC236}">
                <a16:creationId xmlns:a16="http://schemas.microsoft.com/office/drawing/2014/main" id="{0ACCF91E-DDDB-4850-B352-2D995BFE381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6860" y="4700101"/>
            <a:ext cx="274320" cy="27432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96339949-85FA-4F62-8F3D-D8656C37DFEE}"/>
              </a:ext>
            </a:extLst>
          </p:cNvPr>
          <p:cNvGrpSpPr/>
          <p:nvPr/>
        </p:nvGrpSpPr>
        <p:grpSpPr>
          <a:xfrm>
            <a:off x="3068877" y="964907"/>
            <a:ext cx="3006246" cy="5341003"/>
            <a:chOff x="4554518" y="829613"/>
            <a:chExt cx="3082963" cy="5477301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8B418CBE-8870-44F1-BDDA-24D45F14E1EF}"/>
                </a:ext>
              </a:extLst>
            </p:cNvPr>
            <p:cNvSpPr/>
            <p:nvPr/>
          </p:nvSpPr>
          <p:spPr>
            <a:xfrm>
              <a:off x="5769098" y="5218374"/>
              <a:ext cx="643729" cy="27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36" y="21600"/>
                  </a:moveTo>
                  <a:lnTo>
                    <a:pt x="1048" y="21600"/>
                  </a:lnTo>
                  <a:cubicBezTo>
                    <a:pt x="466" y="21600"/>
                    <a:pt x="0" y="20492"/>
                    <a:pt x="0" y="19108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8969"/>
                  </a:lnTo>
                  <a:cubicBezTo>
                    <a:pt x="21542" y="20354"/>
                    <a:pt x="21018" y="21600"/>
                    <a:pt x="20436" y="2160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047E3C6B-B045-4040-B0B9-45D5CAD64D8B}"/>
                </a:ext>
              </a:extLst>
            </p:cNvPr>
            <p:cNvSpPr/>
            <p:nvPr/>
          </p:nvSpPr>
          <p:spPr>
            <a:xfrm>
              <a:off x="4554518" y="1054099"/>
              <a:ext cx="3082963" cy="410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0" extrusionOk="0">
                  <a:moveTo>
                    <a:pt x="20997" y="21530"/>
                  </a:moveTo>
                  <a:lnTo>
                    <a:pt x="511" y="21530"/>
                  </a:lnTo>
                  <a:cubicBezTo>
                    <a:pt x="256" y="21530"/>
                    <a:pt x="26" y="21393"/>
                    <a:pt x="2" y="21202"/>
                  </a:cubicBezTo>
                  <a:cubicBezTo>
                    <a:pt x="-22" y="20984"/>
                    <a:pt x="196" y="20802"/>
                    <a:pt x="487" y="20802"/>
                  </a:cubicBezTo>
                  <a:lnTo>
                    <a:pt x="8611" y="20802"/>
                  </a:lnTo>
                  <a:cubicBezTo>
                    <a:pt x="8998" y="20802"/>
                    <a:pt x="9047" y="20365"/>
                    <a:pt x="8647" y="20328"/>
                  </a:cubicBezTo>
                  <a:lnTo>
                    <a:pt x="1516" y="19637"/>
                  </a:lnTo>
                  <a:cubicBezTo>
                    <a:pt x="1274" y="19609"/>
                    <a:pt x="1092" y="19464"/>
                    <a:pt x="1092" y="19282"/>
                  </a:cubicBezTo>
                  <a:cubicBezTo>
                    <a:pt x="1092" y="19100"/>
                    <a:pt x="1261" y="18945"/>
                    <a:pt x="1504" y="18918"/>
                  </a:cubicBezTo>
                  <a:lnTo>
                    <a:pt x="13599" y="17589"/>
                  </a:lnTo>
                  <a:cubicBezTo>
                    <a:pt x="13950" y="17552"/>
                    <a:pt x="13962" y="17161"/>
                    <a:pt x="13599" y="17124"/>
                  </a:cubicBezTo>
                  <a:lnTo>
                    <a:pt x="3259" y="15859"/>
                  </a:lnTo>
                  <a:cubicBezTo>
                    <a:pt x="3065" y="15832"/>
                    <a:pt x="2884" y="15723"/>
                    <a:pt x="2848" y="15577"/>
                  </a:cubicBezTo>
                  <a:cubicBezTo>
                    <a:pt x="2787" y="15368"/>
                    <a:pt x="2969" y="15177"/>
                    <a:pt x="3235" y="15140"/>
                  </a:cubicBezTo>
                  <a:lnTo>
                    <a:pt x="13103" y="13793"/>
                  </a:lnTo>
                  <a:cubicBezTo>
                    <a:pt x="13442" y="13747"/>
                    <a:pt x="13454" y="13383"/>
                    <a:pt x="13115" y="13329"/>
                  </a:cubicBezTo>
                  <a:lnTo>
                    <a:pt x="5293" y="12073"/>
                  </a:lnTo>
                  <a:cubicBezTo>
                    <a:pt x="5039" y="12036"/>
                    <a:pt x="4869" y="11845"/>
                    <a:pt x="4918" y="11645"/>
                  </a:cubicBezTo>
                  <a:cubicBezTo>
                    <a:pt x="4954" y="11499"/>
                    <a:pt x="5112" y="11399"/>
                    <a:pt x="5293" y="11363"/>
                  </a:cubicBezTo>
                  <a:lnTo>
                    <a:pt x="12546" y="10006"/>
                  </a:lnTo>
                  <a:cubicBezTo>
                    <a:pt x="12861" y="9952"/>
                    <a:pt x="12861" y="9615"/>
                    <a:pt x="12558" y="9551"/>
                  </a:cubicBezTo>
                  <a:lnTo>
                    <a:pt x="6879" y="8286"/>
                  </a:lnTo>
                  <a:cubicBezTo>
                    <a:pt x="6686" y="8240"/>
                    <a:pt x="6540" y="8104"/>
                    <a:pt x="6528" y="7949"/>
                  </a:cubicBezTo>
                  <a:cubicBezTo>
                    <a:pt x="6516" y="7794"/>
                    <a:pt x="6649" y="7649"/>
                    <a:pt x="6843" y="7594"/>
                  </a:cubicBezTo>
                  <a:lnTo>
                    <a:pt x="11783" y="6165"/>
                  </a:lnTo>
                  <a:cubicBezTo>
                    <a:pt x="12037" y="6092"/>
                    <a:pt x="12061" y="5837"/>
                    <a:pt x="11819" y="5737"/>
                  </a:cubicBezTo>
                  <a:lnTo>
                    <a:pt x="8804" y="4472"/>
                  </a:lnTo>
                  <a:cubicBezTo>
                    <a:pt x="8623" y="4399"/>
                    <a:pt x="8514" y="4235"/>
                    <a:pt x="8574" y="4062"/>
                  </a:cubicBezTo>
                  <a:cubicBezTo>
                    <a:pt x="8599" y="3999"/>
                    <a:pt x="8647" y="3935"/>
                    <a:pt x="8708" y="3890"/>
                  </a:cubicBezTo>
                  <a:lnTo>
                    <a:pt x="10851" y="2260"/>
                  </a:lnTo>
                  <a:cubicBezTo>
                    <a:pt x="10935" y="2197"/>
                    <a:pt x="10960" y="2105"/>
                    <a:pt x="10923" y="2024"/>
                  </a:cubicBezTo>
                  <a:lnTo>
                    <a:pt x="10294" y="485"/>
                  </a:lnTo>
                  <a:cubicBezTo>
                    <a:pt x="10221" y="321"/>
                    <a:pt x="10318" y="130"/>
                    <a:pt x="10512" y="48"/>
                  </a:cubicBezTo>
                  <a:cubicBezTo>
                    <a:pt x="10790" y="-70"/>
                    <a:pt x="11117" y="39"/>
                    <a:pt x="11214" y="258"/>
                  </a:cubicBezTo>
                  <a:lnTo>
                    <a:pt x="11989" y="2151"/>
                  </a:lnTo>
                  <a:cubicBezTo>
                    <a:pt x="12037" y="2278"/>
                    <a:pt x="12001" y="2415"/>
                    <a:pt x="11868" y="2515"/>
                  </a:cubicBezTo>
                  <a:lnTo>
                    <a:pt x="10124" y="3844"/>
                  </a:lnTo>
                  <a:cubicBezTo>
                    <a:pt x="9979" y="3953"/>
                    <a:pt x="10015" y="4144"/>
                    <a:pt x="10197" y="4217"/>
                  </a:cubicBezTo>
                  <a:lnTo>
                    <a:pt x="13781" y="5719"/>
                  </a:lnTo>
                  <a:cubicBezTo>
                    <a:pt x="13987" y="5810"/>
                    <a:pt x="14095" y="6001"/>
                    <a:pt x="13987" y="6183"/>
                  </a:cubicBezTo>
                  <a:cubicBezTo>
                    <a:pt x="13938" y="6274"/>
                    <a:pt x="13829" y="6347"/>
                    <a:pt x="13708" y="6384"/>
                  </a:cubicBezTo>
                  <a:lnTo>
                    <a:pt x="9386" y="7631"/>
                  </a:lnTo>
                  <a:cubicBezTo>
                    <a:pt x="9107" y="7713"/>
                    <a:pt x="9119" y="8013"/>
                    <a:pt x="9410" y="8077"/>
                  </a:cubicBezTo>
                  <a:lnTo>
                    <a:pt x="15657" y="9469"/>
                  </a:lnTo>
                  <a:cubicBezTo>
                    <a:pt x="15863" y="9515"/>
                    <a:pt x="16008" y="9661"/>
                    <a:pt x="16008" y="9824"/>
                  </a:cubicBezTo>
                  <a:cubicBezTo>
                    <a:pt x="16008" y="9988"/>
                    <a:pt x="15851" y="10134"/>
                    <a:pt x="15645" y="10170"/>
                  </a:cubicBezTo>
                  <a:lnTo>
                    <a:pt x="8889" y="11435"/>
                  </a:lnTo>
                  <a:cubicBezTo>
                    <a:pt x="8562" y="11499"/>
                    <a:pt x="8574" y="11845"/>
                    <a:pt x="8901" y="11900"/>
                  </a:cubicBezTo>
                  <a:lnTo>
                    <a:pt x="17292" y="13247"/>
                  </a:lnTo>
                  <a:cubicBezTo>
                    <a:pt x="17522" y="13283"/>
                    <a:pt x="17679" y="13438"/>
                    <a:pt x="17679" y="13611"/>
                  </a:cubicBezTo>
                  <a:cubicBezTo>
                    <a:pt x="17679" y="13784"/>
                    <a:pt x="17510" y="13930"/>
                    <a:pt x="17280" y="13966"/>
                  </a:cubicBezTo>
                  <a:lnTo>
                    <a:pt x="8005" y="15231"/>
                  </a:lnTo>
                  <a:cubicBezTo>
                    <a:pt x="7654" y="15277"/>
                    <a:pt x="7666" y="15659"/>
                    <a:pt x="8005" y="15695"/>
                  </a:cubicBezTo>
                  <a:lnTo>
                    <a:pt x="18890" y="17024"/>
                  </a:lnTo>
                  <a:cubicBezTo>
                    <a:pt x="19156" y="17061"/>
                    <a:pt x="19350" y="17252"/>
                    <a:pt x="19290" y="17461"/>
                  </a:cubicBezTo>
                  <a:cubicBezTo>
                    <a:pt x="19241" y="17616"/>
                    <a:pt x="19072" y="17725"/>
                    <a:pt x="18866" y="17743"/>
                  </a:cubicBezTo>
                  <a:lnTo>
                    <a:pt x="7412" y="19000"/>
                  </a:lnTo>
                  <a:cubicBezTo>
                    <a:pt x="7049" y="19036"/>
                    <a:pt x="7049" y="19437"/>
                    <a:pt x="7412" y="19464"/>
                  </a:cubicBezTo>
                  <a:lnTo>
                    <a:pt x="21094" y="20793"/>
                  </a:lnTo>
                  <a:cubicBezTo>
                    <a:pt x="21384" y="20820"/>
                    <a:pt x="21578" y="21029"/>
                    <a:pt x="21493" y="21257"/>
                  </a:cubicBezTo>
                  <a:cubicBezTo>
                    <a:pt x="21421" y="21421"/>
                    <a:pt x="21215" y="21530"/>
                    <a:pt x="20997" y="2153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C80F9C46-1626-4E50-8A7B-D7CA6AE6FC5B}"/>
                </a:ext>
              </a:extLst>
            </p:cNvPr>
            <p:cNvSpPr/>
            <p:nvPr/>
          </p:nvSpPr>
          <p:spPr>
            <a:xfrm>
              <a:off x="5526183" y="5391886"/>
              <a:ext cx="1134971" cy="91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2" extrusionOk="0">
                  <a:moveTo>
                    <a:pt x="21042" y="177"/>
                  </a:moveTo>
                  <a:lnTo>
                    <a:pt x="20384" y="2089"/>
                  </a:lnTo>
                  <a:cubicBezTo>
                    <a:pt x="20120" y="2822"/>
                    <a:pt x="19528" y="3310"/>
                    <a:pt x="18869" y="3310"/>
                  </a:cubicBezTo>
                  <a:lnTo>
                    <a:pt x="10769" y="3310"/>
                  </a:lnTo>
                  <a:lnTo>
                    <a:pt x="2669" y="3310"/>
                  </a:lnTo>
                  <a:cubicBezTo>
                    <a:pt x="2010" y="3310"/>
                    <a:pt x="1418" y="2822"/>
                    <a:pt x="1154" y="2089"/>
                  </a:cubicBezTo>
                  <a:lnTo>
                    <a:pt x="496" y="177"/>
                  </a:lnTo>
                  <a:cubicBezTo>
                    <a:pt x="364" y="-148"/>
                    <a:pt x="-31" y="15"/>
                    <a:pt x="2" y="340"/>
                  </a:cubicBezTo>
                  <a:lnTo>
                    <a:pt x="2241" y="19133"/>
                  </a:lnTo>
                  <a:cubicBezTo>
                    <a:pt x="2406" y="20476"/>
                    <a:pt x="3328" y="21452"/>
                    <a:pt x="4414" y="21452"/>
                  </a:cubicBezTo>
                  <a:lnTo>
                    <a:pt x="10769" y="21452"/>
                  </a:lnTo>
                  <a:lnTo>
                    <a:pt x="17124" y="21452"/>
                  </a:lnTo>
                  <a:cubicBezTo>
                    <a:pt x="18211" y="21452"/>
                    <a:pt x="19132" y="20476"/>
                    <a:pt x="19297" y="19133"/>
                  </a:cubicBezTo>
                  <a:lnTo>
                    <a:pt x="21536" y="340"/>
                  </a:lnTo>
                  <a:cubicBezTo>
                    <a:pt x="21569" y="15"/>
                    <a:pt x="21174" y="-148"/>
                    <a:pt x="21042" y="17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45" name="Graphic 44" descr="Star with solid fill">
              <a:extLst>
                <a:ext uri="{FF2B5EF4-FFF2-40B4-BE49-F238E27FC236}">
                  <a16:creationId xmlns:a16="http://schemas.microsoft.com/office/drawing/2014/main" id="{B6AECECF-C27F-4109-907A-F6680B0A9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26183" y="1894819"/>
              <a:ext cx="494880" cy="494880"/>
            </a:xfrm>
            <a:prstGeom prst="rect">
              <a:avLst/>
            </a:prstGeom>
          </p:spPr>
        </p:pic>
        <p:pic>
          <p:nvPicPr>
            <p:cNvPr id="46" name="Graphic 45" descr="Stocking with solid fill">
              <a:extLst>
                <a:ext uri="{FF2B5EF4-FFF2-40B4-BE49-F238E27FC236}">
                  <a16:creationId xmlns:a16="http://schemas.microsoft.com/office/drawing/2014/main" id="{8F227646-DCFB-449F-815A-EB45F22B268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95801" y="1558171"/>
              <a:ext cx="494880" cy="494880"/>
            </a:xfrm>
            <a:prstGeom prst="rect">
              <a:avLst/>
            </a:prstGeom>
          </p:spPr>
        </p:pic>
        <p:pic>
          <p:nvPicPr>
            <p:cNvPr id="47" name="Graphic 46" descr="Holly with solid fill">
              <a:extLst>
                <a:ext uri="{FF2B5EF4-FFF2-40B4-BE49-F238E27FC236}">
                  <a16:creationId xmlns:a16="http://schemas.microsoft.com/office/drawing/2014/main" id="{72AC5A66-30D9-4122-8AC4-E46E3A1E3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49889" y="2683354"/>
              <a:ext cx="494880" cy="494880"/>
            </a:xfrm>
            <a:prstGeom prst="rect">
              <a:avLst/>
            </a:prstGeom>
          </p:spPr>
        </p:pic>
        <p:pic>
          <p:nvPicPr>
            <p:cNvPr id="48" name="Graphic 47" descr="Bells with solid fill">
              <a:extLst>
                <a:ext uri="{FF2B5EF4-FFF2-40B4-BE49-F238E27FC236}">
                  <a16:creationId xmlns:a16="http://schemas.microsoft.com/office/drawing/2014/main" id="{D140DFBF-D0C6-482E-880E-C170B5ABC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246245" y="2302998"/>
              <a:ext cx="494880" cy="494880"/>
            </a:xfrm>
            <a:prstGeom prst="rect">
              <a:avLst/>
            </a:prstGeom>
          </p:spPr>
        </p:pic>
        <p:pic>
          <p:nvPicPr>
            <p:cNvPr id="49" name="Graphic 48" descr="Stocking with solid fill">
              <a:extLst>
                <a:ext uri="{FF2B5EF4-FFF2-40B4-BE49-F238E27FC236}">
                  <a16:creationId xmlns:a16="http://schemas.microsoft.com/office/drawing/2014/main" id="{95BE2030-B7CC-46BE-A0C1-48F312E7E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08356" y="3031556"/>
              <a:ext cx="494880" cy="494880"/>
            </a:xfrm>
            <a:prstGeom prst="rect">
              <a:avLst/>
            </a:prstGeom>
          </p:spPr>
        </p:pic>
        <p:pic>
          <p:nvPicPr>
            <p:cNvPr id="50" name="Graphic 49" descr="Star with solid fill">
              <a:extLst>
                <a:ext uri="{FF2B5EF4-FFF2-40B4-BE49-F238E27FC236}">
                  <a16:creationId xmlns:a16="http://schemas.microsoft.com/office/drawing/2014/main" id="{32D6FD73-1668-4835-81D1-CA9D74F5D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102449" y="3363183"/>
              <a:ext cx="494880" cy="494880"/>
            </a:xfrm>
            <a:prstGeom prst="rect">
              <a:avLst/>
            </a:prstGeom>
          </p:spPr>
        </p:pic>
        <p:pic>
          <p:nvPicPr>
            <p:cNvPr id="51" name="Graphic 50" descr="Holly with solid fill">
              <a:extLst>
                <a:ext uri="{FF2B5EF4-FFF2-40B4-BE49-F238E27FC236}">
                  <a16:creationId xmlns:a16="http://schemas.microsoft.com/office/drawing/2014/main" id="{F807BE26-5C44-42A6-BC70-8E6F73A0B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661154" y="3760114"/>
              <a:ext cx="494880" cy="494880"/>
            </a:xfrm>
            <a:prstGeom prst="rect">
              <a:avLst/>
            </a:prstGeom>
          </p:spPr>
        </p:pic>
        <p:pic>
          <p:nvPicPr>
            <p:cNvPr id="77" name="Graphic 76" descr="Star with solid fill">
              <a:extLst>
                <a:ext uri="{FF2B5EF4-FFF2-40B4-BE49-F238E27FC236}">
                  <a16:creationId xmlns:a16="http://schemas.microsoft.com/office/drawing/2014/main" id="{23FBBBB5-E3E4-4223-9E13-B3D976A5B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848361" y="829613"/>
              <a:ext cx="494880" cy="494880"/>
            </a:xfrm>
            <a:prstGeom prst="rect">
              <a:avLst/>
            </a:prstGeom>
          </p:spPr>
        </p:pic>
        <p:pic>
          <p:nvPicPr>
            <p:cNvPr id="78" name="Graphic 77" descr="Star with solid fill">
              <a:extLst>
                <a:ext uri="{FF2B5EF4-FFF2-40B4-BE49-F238E27FC236}">
                  <a16:creationId xmlns:a16="http://schemas.microsoft.com/office/drawing/2014/main" id="{8BBD75DA-5129-4337-B634-A4EB07234C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890403" y="4488672"/>
              <a:ext cx="494880" cy="494880"/>
            </a:xfrm>
            <a:prstGeom prst="rect">
              <a:avLst/>
            </a:prstGeom>
          </p:spPr>
        </p:pic>
        <p:pic>
          <p:nvPicPr>
            <p:cNvPr id="79" name="Graphic 78" descr="Stocking with solid fill">
              <a:extLst>
                <a:ext uri="{FF2B5EF4-FFF2-40B4-BE49-F238E27FC236}">
                  <a16:creationId xmlns:a16="http://schemas.microsoft.com/office/drawing/2014/main" id="{B2E00597-D96C-42C0-8963-B221C631E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51678" y="4096563"/>
              <a:ext cx="494880" cy="494880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D4EA9D7-0E93-43BE-BB14-77124C250D35}"/>
              </a:ext>
            </a:extLst>
          </p:cNvPr>
          <p:cNvGrpSpPr/>
          <p:nvPr/>
        </p:nvGrpSpPr>
        <p:grpSpPr>
          <a:xfrm>
            <a:off x="6520095" y="3043478"/>
            <a:ext cx="2194560" cy="1237868"/>
            <a:chOff x="6974393" y="2966533"/>
            <a:chExt cx="2194560" cy="123786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E37542E-B003-4D71-ACAF-CF400C4A533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7D2A728-EA6C-4342-A706-A80A853FFB0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8E79AEE-647F-4FEA-8024-1A954AD149B4}"/>
              </a:ext>
            </a:extLst>
          </p:cNvPr>
          <p:cNvGrpSpPr/>
          <p:nvPr/>
        </p:nvGrpSpPr>
        <p:grpSpPr>
          <a:xfrm>
            <a:off x="6511840" y="4621698"/>
            <a:ext cx="2194560" cy="1237866"/>
            <a:chOff x="6691483" y="4621698"/>
            <a:chExt cx="2194560" cy="123786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3543C72-FBE4-4B2B-85D2-581762627A9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99F2FF8-66A6-4B4D-B634-B1794FEB8B43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BED294E-9354-4D15-B2E9-BB50435A4691}"/>
              </a:ext>
            </a:extLst>
          </p:cNvPr>
          <p:cNvGrpSpPr/>
          <p:nvPr/>
        </p:nvGrpSpPr>
        <p:grpSpPr>
          <a:xfrm>
            <a:off x="429345" y="3043476"/>
            <a:ext cx="2194560" cy="1237869"/>
            <a:chOff x="249702" y="2966531"/>
            <a:chExt cx="2194560" cy="123786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6CEC2C7-A45F-4E90-9B0B-FC1B23AB5878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D78A21C-C951-4C8D-B074-8A8EE7A9FA9A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0DD2D94-6F6E-4553-8A83-FA31D7FB9C60}"/>
              </a:ext>
            </a:extLst>
          </p:cNvPr>
          <p:cNvGrpSpPr/>
          <p:nvPr/>
        </p:nvGrpSpPr>
        <p:grpSpPr>
          <a:xfrm>
            <a:off x="429345" y="4621698"/>
            <a:ext cx="2194560" cy="1237866"/>
            <a:chOff x="249702" y="4621698"/>
            <a:chExt cx="2194560" cy="123786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09846DE-BA01-4F2F-A1CE-13F192C15A45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23F2936-FB6C-45F4-A13B-5EBFF3BF6E14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74E1910-0483-4F04-90CE-F08BAF00E045}"/>
              </a:ext>
            </a:extLst>
          </p:cNvPr>
          <p:cNvGrpSpPr/>
          <p:nvPr/>
        </p:nvGrpSpPr>
        <p:grpSpPr>
          <a:xfrm>
            <a:off x="6517686" y="1465257"/>
            <a:ext cx="2194560" cy="1237868"/>
            <a:chOff x="6697329" y="1465257"/>
            <a:chExt cx="2194560" cy="123786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7EDE19D-CA7C-4105-B87B-23646656177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DA9EABA-939F-49BB-8A13-216CF47F5EF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429B18D-D7EC-47BE-9320-7DCBC655E4CE}"/>
              </a:ext>
            </a:extLst>
          </p:cNvPr>
          <p:cNvGrpSpPr/>
          <p:nvPr/>
        </p:nvGrpSpPr>
        <p:grpSpPr>
          <a:xfrm>
            <a:off x="435191" y="1465256"/>
            <a:ext cx="2194560" cy="1237867"/>
            <a:chOff x="255548" y="1465256"/>
            <a:chExt cx="2194560" cy="123786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988ACB0-6C62-4177-8B92-CAA74FD0208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DC0E708-2FF0-407F-BA52-D05577CD2DC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249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Christmas Tree – Slide Template</vt:lpstr>
      <vt:lpstr>Modern Christmas Tree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Christmas Tree</dc:title>
  <dc:creator>PresentationGO.com</dc:creator>
  <dc:description>© Copyright PresentationGO.com</dc:description>
  <dcterms:created xsi:type="dcterms:W3CDTF">2014-11-26T05:14:11Z</dcterms:created>
  <dcterms:modified xsi:type="dcterms:W3CDTF">2021-12-16T19:39:46Z</dcterms:modified>
  <cp:category>Graphics &amp; Metaphors</cp:category>
</cp:coreProperties>
</file>