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2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0.svg"/><Relationship Id="rId10" Type="http://schemas.openxmlformats.org/officeDocument/2006/relationships/image" Target="../media/image10.svg"/><Relationship Id="rId4" Type="http://schemas.openxmlformats.org/officeDocument/2006/relationships/image" Target="../media/image17.svg"/><Relationship Id="rId9" Type="http://schemas.openxmlformats.org/officeDocument/2006/relationships/image" Target="../media/image9.png"/><Relationship Id="rId1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Christmas Tree – Slide Template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EF692D-D0AD-4C0A-8F75-9E3DC3B475B4}"/>
              </a:ext>
            </a:extLst>
          </p:cNvPr>
          <p:cNvGrpSpPr/>
          <p:nvPr/>
        </p:nvGrpSpPr>
        <p:grpSpPr>
          <a:xfrm>
            <a:off x="4554519" y="829613"/>
            <a:ext cx="3082963" cy="5477301"/>
            <a:chOff x="4554518" y="829613"/>
            <a:chExt cx="3082963" cy="5477301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429C3C7F-D456-435B-8122-2696D7352F2F}"/>
                </a:ext>
              </a:extLst>
            </p:cNvPr>
            <p:cNvSpPr/>
            <p:nvPr/>
          </p:nvSpPr>
          <p:spPr>
            <a:xfrm>
              <a:off x="5769098" y="5218374"/>
              <a:ext cx="643729" cy="27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36" y="21600"/>
                  </a:moveTo>
                  <a:lnTo>
                    <a:pt x="1048" y="21600"/>
                  </a:lnTo>
                  <a:cubicBezTo>
                    <a:pt x="466" y="21600"/>
                    <a:pt x="0" y="20492"/>
                    <a:pt x="0" y="19108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8969"/>
                  </a:lnTo>
                  <a:cubicBezTo>
                    <a:pt x="21542" y="20354"/>
                    <a:pt x="21018" y="21600"/>
                    <a:pt x="20436" y="2160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5B6BBB9-5E7F-4EC3-9065-B38C0C83B92B}"/>
                </a:ext>
              </a:extLst>
            </p:cNvPr>
            <p:cNvSpPr/>
            <p:nvPr/>
          </p:nvSpPr>
          <p:spPr>
            <a:xfrm>
              <a:off x="4554518" y="1054099"/>
              <a:ext cx="3082963" cy="410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0" extrusionOk="0">
                  <a:moveTo>
                    <a:pt x="20997" y="21530"/>
                  </a:moveTo>
                  <a:lnTo>
                    <a:pt x="511" y="21530"/>
                  </a:lnTo>
                  <a:cubicBezTo>
                    <a:pt x="256" y="21530"/>
                    <a:pt x="26" y="21393"/>
                    <a:pt x="2" y="21202"/>
                  </a:cubicBezTo>
                  <a:cubicBezTo>
                    <a:pt x="-22" y="20984"/>
                    <a:pt x="196" y="20802"/>
                    <a:pt x="487" y="20802"/>
                  </a:cubicBezTo>
                  <a:lnTo>
                    <a:pt x="8611" y="20802"/>
                  </a:lnTo>
                  <a:cubicBezTo>
                    <a:pt x="8998" y="20802"/>
                    <a:pt x="9047" y="20365"/>
                    <a:pt x="8647" y="20328"/>
                  </a:cubicBezTo>
                  <a:lnTo>
                    <a:pt x="1516" y="19637"/>
                  </a:lnTo>
                  <a:cubicBezTo>
                    <a:pt x="1274" y="19609"/>
                    <a:pt x="1092" y="19464"/>
                    <a:pt x="1092" y="19282"/>
                  </a:cubicBezTo>
                  <a:cubicBezTo>
                    <a:pt x="1092" y="19100"/>
                    <a:pt x="1261" y="18945"/>
                    <a:pt x="1504" y="18918"/>
                  </a:cubicBezTo>
                  <a:lnTo>
                    <a:pt x="13599" y="17589"/>
                  </a:lnTo>
                  <a:cubicBezTo>
                    <a:pt x="13950" y="17552"/>
                    <a:pt x="13962" y="17161"/>
                    <a:pt x="13599" y="17124"/>
                  </a:cubicBezTo>
                  <a:lnTo>
                    <a:pt x="3259" y="15859"/>
                  </a:lnTo>
                  <a:cubicBezTo>
                    <a:pt x="3065" y="15832"/>
                    <a:pt x="2884" y="15723"/>
                    <a:pt x="2848" y="15577"/>
                  </a:cubicBezTo>
                  <a:cubicBezTo>
                    <a:pt x="2787" y="15368"/>
                    <a:pt x="2969" y="15177"/>
                    <a:pt x="3235" y="15140"/>
                  </a:cubicBezTo>
                  <a:lnTo>
                    <a:pt x="13103" y="13793"/>
                  </a:lnTo>
                  <a:cubicBezTo>
                    <a:pt x="13442" y="13747"/>
                    <a:pt x="13454" y="13383"/>
                    <a:pt x="13115" y="13329"/>
                  </a:cubicBezTo>
                  <a:lnTo>
                    <a:pt x="5293" y="12073"/>
                  </a:lnTo>
                  <a:cubicBezTo>
                    <a:pt x="5039" y="12036"/>
                    <a:pt x="4869" y="11845"/>
                    <a:pt x="4918" y="11645"/>
                  </a:cubicBezTo>
                  <a:cubicBezTo>
                    <a:pt x="4954" y="11499"/>
                    <a:pt x="5112" y="11399"/>
                    <a:pt x="5293" y="11363"/>
                  </a:cubicBezTo>
                  <a:lnTo>
                    <a:pt x="12546" y="10006"/>
                  </a:lnTo>
                  <a:cubicBezTo>
                    <a:pt x="12861" y="9952"/>
                    <a:pt x="12861" y="9615"/>
                    <a:pt x="12558" y="9551"/>
                  </a:cubicBezTo>
                  <a:lnTo>
                    <a:pt x="6879" y="8286"/>
                  </a:lnTo>
                  <a:cubicBezTo>
                    <a:pt x="6686" y="8240"/>
                    <a:pt x="6540" y="8104"/>
                    <a:pt x="6528" y="7949"/>
                  </a:cubicBezTo>
                  <a:cubicBezTo>
                    <a:pt x="6516" y="7794"/>
                    <a:pt x="6649" y="7649"/>
                    <a:pt x="6843" y="7594"/>
                  </a:cubicBezTo>
                  <a:lnTo>
                    <a:pt x="11783" y="6165"/>
                  </a:lnTo>
                  <a:cubicBezTo>
                    <a:pt x="12037" y="6092"/>
                    <a:pt x="12061" y="5837"/>
                    <a:pt x="11819" y="5737"/>
                  </a:cubicBezTo>
                  <a:lnTo>
                    <a:pt x="8804" y="4472"/>
                  </a:lnTo>
                  <a:cubicBezTo>
                    <a:pt x="8623" y="4399"/>
                    <a:pt x="8514" y="4235"/>
                    <a:pt x="8574" y="4062"/>
                  </a:cubicBezTo>
                  <a:cubicBezTo>
                    <a:pt x="8599" y="3999"/>
                    <a:pt x="8647" y="3935"/>
                    <a:pt x="8708" y="3890"/>
                  </a:cubicBezTo>
                  <a:lnTo>
                    <a:pt x="10851" y="2260"/>
                  </a:lnTo>
                  <a:cubicBezTo>
                    <a:pt x="10935" y="2197"/>
                    <a:pt x="10960" y="2105"/>
                    <a:pt x="10923" y="2024"/>
                  </a:cubicBezTo>
                  <a:lnTo>
                    <a:pt x="10294" y="485"/>
                  </a:lnTo>
                  <a:cubicBezTo>
                    <a:pt x="10221" y="321"/>
                    <a:pt x="10318" y="130"/>
                    <a:pt x="10512" y="48"/>
                  </a:cubicBezTo>
                  <a:cubicBezTo>
                    <a:pt x="10790" y="-70"/>
                    <a:pt x="11117" y="39"/>
                    <a:pt x="11214" y="258"/>
                  </a:cubicBezTo>
                  <a:lnTo>
                    <a:pt x="11989" y="2151"/>
                  </a:lnTo>
                  <a:cubicBezTo>
                    <a:pt x="12037" y="2278"/>
                    <a:pt x="12001" y="2415"/>
                    <a:pt x="11868" y="2515"/>
                  </a:cubicBezTo>
                  <a:lnTo>
                    <a:pt x="10124" y="3844"/>
                  </a:lnTo>
                  <a:cubicBezTo>
                    <a:pt x="9979" y="3953"/>
                    <a:pt x="10015" y="4144"/>
                    <a:pt x="10197" y="4217"/>
                  </a:cubicBezTo>
                  <a:lnTo>
                    <a:pt x="13781" y="5719"/>
                  </a:lnTo>
                  <a:cubicBezTo>
                    <a:pt x="13987" y="5810"/>
                    <a:pt x="14095" y="6001"/>
                    <a:pt x="13987" y="6183"/>
                  </a:cubicBezTo>
                  <a:cubicBezTo>
                    <a:pt x="13938" y="6274"/>
                    <a:pt x="13829" y="6347"/>
                    <a:pt x="13708" y="6384"/>
                  </a:cubicBezTo>
                  <a:lnTo>
                    <a:pt x="9386" y="7631"/>
                  </a:lnTo>
                  <a:cubicBezTo>
                    <a:pt x="9107" y="7713"/>
                    <a:pt x="9119" y="8013"/>
                    <a:pt x="9410" y="8077"/>
                  </a:cubicBezTo>
                  <a:lnTo>
                    <a:pt x="15657" y="9469"/>
                  </a:lnTo>
                  <a:cubicBezTo>
                    <a:pt x="15863" y="9515"/>
                    <a:pt x="16008" y="9661"/>
                    <a:pt x="16008" y="9824"/>
                  </a:cubicBezTo>
                  <a:cubicBezTo>
                    <a:pt x="16008" y="9988"/>
                    <a:pt x="15851" y="10134"/>
                    <a:pt x="15645" y="10170"/>
                  </a:cubicBezTo>
                  <a:lnTo>
                    <a:pt x="8889" y="11435"/>
                  </a:lnTo>
                  <a:cubicBezTo>
                    <a:pt x="8562" y="11499"/>
                    <a:pt x="8574" y="11845"/>
                    <a:pt x="8901" y="11900"/>
                  </a:cubicBezTo>
                  <a:lnTo>
                    <a:pt x="17292" y="13247"/>
                  </a:lnTo>
                  <a:cubicBezTo>
                    <a:pt x="17522" y="13283"/>
                    <a:pt x="17679" y="13438"/>
                    <a:pt x="17679" y="13611"/>
                  </a:cubicBezTo>
                  <a:cubicBezTo>
                    <a:pt x="17679" y="13784"/>
                    <a:pt x="17510" y="13930"/>
                    <a:pt x="17280" y="13966"/>
                  </a:cubicBezTo>
                  <a:lnTo>
                    <a:pt x="8005" y="15231"/>
                  </a:lnTo>
                  <a:cubicBezTo>
                    <a:pt x="7654" y="15277"/>
                    <a:pt x="7666" y="15659"/>
                    <a:pt x="8005" y="15695"/>
                  </a:cubicBezTo>
                  <a:lnTo>
                    <a:pt x="18890" y="17024"/>
                  </a:lnTo>
                  <a:cubicBezTo>
                    <a:pt x="19156" y="17061"/>
                    <a:pt x="19350" y="17252"/>
                    <a:pt x="19290" y="17461"/>
                  </a:cubicBezTo>
                  <a:cubicBezTo>
                    <a:pt x="19241" y="17616"/>
                    <a:pt x="19072" y="17725"/>
                    <a:pt x="18866" y="17743"/>
                  </a:cubicBezTo>
                  <a:lnTo>
                    <a:pt x="7412" y="19000"/>
                  </a:lnTo>
                  <a:cubicBezTo>
                    <a:pt x="7049" y="19036"/>
                    <a:pt x="7049" y="19437"/>
                    <a:pt x="7412" y="19464"/>
                  </a:cubicBezTo>
                  <a:lnTo>
                    <a:pt x="21094" y="20793"/>
                  </a:lnTo>
                  <a:cubicBezTo>
                    <a:pt x="21384" y="20820"/>
                    <a:pt x="21578" y="21029"/>
                    <a:pt x="21493" y="21257"/>
                  </a:cubicBezTo>
                  <a:cubicBezTo>
                    <a:pt x="21421" y="21421"/>
                    <a:pt x="21215" y="21530"/>
                    <a:pt x="20997" y="2153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9DD5F23A-D47E-40B8-85AA-0F18BC6CD998}"/>
                </a:ext>
              </a:extLst>
            </p:cNvPr>
            <p:cNvSpPr/>
            <p:nvPr/>
          </p:nvSpPr>
          <p:spPr>
            <a:xfrm>
              <a:off x="5526183" y="5391886"/>
              <a:ext cx="1134971" cy="91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2" extrusionOk="0">
                  <a:moveTo>
                    <a:pt x="21042" y="177"/>
                  </a:moveTo>
                  <a:lnTo>
                    <a:pt x="20384" y="2089"/>
                  </a:lnTo>
                  <a:cubicBezTo>
                    <a:pt x="20120" y="2822"/>
                    <a:pt x="19528" y="3310"/>
                    <a:pt x="18869" y="3310"/>
                  </a:cubicBezTo>
                  <a:lnTo>
                    <a:pt x="10769" y="3310"/>
                  </a:lnTo>
                  <a:lnTo>
                    <a:pt x="2669" y="3310"/>
                  </a:lnTo>
                  <a:cubicBezTo>
                    <a:pt x="2010" y="3310"/>
                    <a:pt x="1418" y="2822"/>
                    <a:pt x="1154" y="2089"/>
                  </a:cubicBezTo>
                  <a:lnTo>
                    <a:pt x="496" y="177"/>
                  </a:lnTo>
                  <a:cubicBezTo>
                    <a:pt x="364" y="-148"/>
                    <a:pt x="-31" y="15"/>
                    <a:pt x="2" y="340"/>
                  </a:cubicBezTo>
                  <a:lnTo>
                    <a:pt x="2241" y="19133"/>
                  </a:lnTo>
                  <a:cubicBezTo>
                    <a:pt x="2406" y="20476"/>
                    <a:pt x="3328" y="21452"/>
                    <a:pt x="4414" y="21452"/>
                  </a:cubicBezTo>
                  <a:lnTo>
                    <a:pt x="10769" y="21452"/>
                  </a:lnTo>
                  <a:lnTo>
                    <a:pt x="17124" y="21452"/>
                  </a:lnTo>
                  <a:cubicBezTo>
                    <a:pt x="18211" y="21452"/>
                    <a:pt x="19132" y="20476"/>
                    <a:pt x="19297" y="19133"/>
                  </a:cubicBezTo>
                  <a:lnTo>
                    <a:pt x="21536" y="340"/>
                  </a:lnTo>
                  <a:cubicBezTo>
                    <a:pt x="21569" y="15"/>
                    <a:pt x="21174" y="-148"/>
                    <a:pt x="21042" y="17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30" name="Graphic 29" descr="Star with solid fill">
              <a:extLst>
                <a:ext uri="{FF2B5EF4-FFF2-40B4-BE49-F238E27FC236}">
                  <a16:creationId xmlns:a16="http://schemas.microsoft.com/office/drawing/2014/main" id="{B2A2C010-28E7-4DAE-B5D2-637F0FC52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26183" y="1894819"/>
              <a:ext cx="494880" cy="494880"/>
            </a:xfrm>
            <a:prstGeom prst="rect">
              <a:avLst/>
            </a:prstGeom>
          </p:spPr>
        </p:pic>
        <p:pic>
          <p:nvPicPr>
            <p:cNvPr id="31" name="Graphic 30" descr="Stocking with solid fill">
              <a:extLst>
                <a:ext uri="{FF2B5EF4-FFF2-40B4-BE49-F238E27FC236}">
                  <a16:creationId xmlns:a16="http://schemas.microsoft.com/office/drawing/2014/main" id="{7B8C6920-D281-42EA-BC93-25F276E7C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95801" y="1558171"/>
              <a:ext cx="494880" cy="494880"/>
            </a:xfrm>
            <a:prstGeom prst="rect">
              <a:avLst/>
            </a:prstGeom>
          </p:spPr>
        </p:pic>
        <p:pic>
          <p:nvPicPr>
            <p:cNvPr id="32" name="Graphic 31" descr="Holly with solid fill">
              <a:extLst>
                <a:ext uri="{FF2B5EF4-FFF2-40B4-BE49-F238E27FC236}">
                  <a16:creationId xmlns:a16="http://schemas.microsoft.com/office/drawing/2014/main" id="{37030074-6BA8-4823-A5CF-2F1DAC868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49889" y="2683354"/>
              <a:ext cx="494880" cy="494880"/>
            </a:xfrm>
            <a:prstGeom prst="rect">
              <a:avLst/>
            </a:prstGeom>
          </p:spPr>
        </p:pic>
        <p:pic>
          <p:nvPicPr>
            <p:cNvPr id="33" name="Graphic 32" descr="Bells with solid fill">
              <a:extLst>
                <a:ext uri="{FF2B5EF4-FFF2-40B4-BE49-F238E27FC236}">
                  <a16:creationId xmlns:a16="http://schemas.microsoft.com/office/drawing/2014/main" id="{74A091D0-2A03-4081-9E56-C24918C5C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246245" y="2302998"/>
              <a:ext cx="494880" cy="494880"/>
            </a:xfrm>
            <a:prstGeom prst="rect">
              <a:avLst/>
            </a:prstGeom>
          </p:spPr>
        </p:pic>
        <p:pic>
          <p:nvPicPr>
            <p:cNvPr id="34" name="Graphic 33" descr="Stocking with solid fill">
              <a:extLst>
                <a:ext uri="{FF2B5EF4-FFF2-40B4-BE49-F238E27FC236}">
                  <a16:creationId xmlns:a16="http://schemas.microsoft.com/office/drawing/2014/main" id="{B7005C83-2AF1-414A-A16C-443039053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08356" y="3031556"/>
              <a:ext cx="494880" cy="494880"/>
            </a:xfrm>
            <a:prstGeom prst="rect">
              <a:avLst/>
            </a:prstGeom>
          </p:spPr>
        </p:pic>
        <p:pic>
          <p:nvPicPr>
            <p:cNvPr id="35" name="Graphic 34" descr="Star with solid fill">
              <a:extLst>
                <a:ext uri="{FF2B5EF4-FFF2-40B4-BE49-F238E27FC236}">
                  <a16:creationId xmlns:a16="http://schemas.microsoft.com/office/drawing/2014/main" id="{9E0C4138-2829-44E4-A97E-C1E7C6582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102449" y="3363183"/>
              <a:ext cx="494880" cy="494880"/>
            </a:xfrm>
            <a:prstGeom prst="rect">
              <a:avLst/>
            </a:prstGeom>
          </p:spPr>
        </p:pic>
        <p:pic>
          <p:nvPicPr>
            <p:cNvPr id="36" name="Graphic 35" descr="Holly with solid fill">
              <a:extLst>
                <a:ext uri="{FF2B5EF4-FFF2-40B4-BE49-F238E27FC236}">
                  <a16:creationId xmlns:a16="http://schemas.microsoft.com/office/drawing/2014/main" id="{8ACB419E-DD5E-439B-A5E6-17AF7779D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661154" y="3760114"/>
              <a:ext cx="494880" cy="494880"/>
            </a:xfrm>
            <a:prstGeom prst="rect">
              <a:avLst/>
            </a:prstGeom>
          </p:spPr>
        </p:pic>
        <p:pic>
          <p:nvPicPr>
            <p:cNvPr id="37" name="Graphic 36" descr="Star with solid fill">
              <a:extLst>
                <a:ext uri="{FF2B5EF4-FFF2-40B4-BE49-F238E27FC236}">
                  <a16:creationId xmlns:a16="http://schemas.microsoft.com/office/drawing/2014/main" id="{0DEC5DF4-156B-43EA-8151-E395ABB4B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48361" y="829613"/>
              <a:ext cx="494880" cy="494880"/>
            </a:xfrm>
            <a:prstGeom prst="rect">
              <a:avLst/>
            </a:prstGeom>
          </p:spPr>
        </p:pic>
        <p:pic>
          <p:nvPicPr>
            <p:cNvPr id="38" name="Graphic 37" descr="Star with solid fill">
              <a:extLst>
                <a:ext uri="{FF2B5EF4-FFF2-40B4-BE49-F238E27FC236}">
                  <a16:creationId xmlns:a16="http://schemas.microsoft.com/office/drawing/2014/main" id="{2AE00374-06AF-48A4-9923-15BC92057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890403" y="4488672"/>
              <a:ext cx="494880" cy="494880"/>
            </a:xfrm>
            <a:prstGeom prst="rect">
              <a:avLst/>
            </a:prstGeom>
          </p:spPr>
        </p:pic>
        <p:pic>
          <p:nvPicPr>
            <p:cNvPr id="39" name="Graphic 38" descr="Stocking with solid fill">
              <a:extLst>
                <a:ext uri="{FF2B5EF4-FFF2-40B4-BE49-F238E27FC236}">
                  <a16:creationId xmlns:a16="http://schemas.microsoft.com/office/drawing/2014/main" id="{7141E724-F237-455C-80E6-50A9B3552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51678" y="4096563"/>
              <a:ext cx="494880" cy="49488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904AD5-3BF7-4298-BB66-0EFC84BDAE56}"/>
              </a:ext>
            </a:extLst>
          </p:cNvPr>
          <p:cNvGrpSpPr/>
          <p:nvPr/>
        </p:nvGrpSpPr>
        <p:grpSpPr>
          <a:xfrm>
            <a:off x="8548508" y="2947244"/>
            <a:ext cx="2926080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6FFFCC7-3BE9-48C3-AF91-1A816E9242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34878B0-776E-4BAC-B992-079493B710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21D2F79-AFA1-4139-8408-A6880417CE50}"/>
              </a:ext>
            </a:extLst>
          </p:cNvPr>
          <p:cNvGrpSpPr/>
          <p:nvPr/>
        </p:nvGrpSpPr>
        <p:grpSpPr>
          <a:xfrm>
            <a:off x="8548508" y="4652338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12BF25E-D597-4866-BF1F-EF03FB43F7C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B444562-8A5F-4F02-B28A-E15E9F72D60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2D5EBF7-1EF3-41C5-AF67-A29D54E38766}"/>
              </a:ext>
            </a:extLst>
          </p:cNvPr>
          <p:cNvGrpSpPr/>
          <p:nvPr/>
        </p:nvGrpSpPr>
        <p:grpSpPr>
          <a:xfrm>
            <a:off x="717412" y="2947244"/>
            <a:ext cx="2926080" cy="1290153"/>
            <a:chOff x="332936" y="262776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C0C68D4-581A-46B8-BFF6-349DBA3413C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409DFAB-EEA1-41A1-9D71-7748E914B0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49F768B-3117-426A-80B7-3A7A40EF5800}"/>
              </a:ext>
            </a:extLst>
          </p:cNvPr>
          <p:cNvGrpSpPr/>
          <p:nvPr/>
        </p:nvGrpSpPr>
        <p:grpSpPr>
          <a:xfrm>
            <a:off x="717412" y="4652338"/>
            <a:ext cx="2926080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FD9784A-BAC6-4834-901F-5B36BBDAA68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28E5AC0-B8B3-4B0D-8F6F-5E9E4993E96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269626F-A7CB-466A-BBCF-C03E57F197DD}"/>
              </a:ext>
            </a:extLst>
          </p:cNvPr>
          <p:cNvGrpSpPr/>
          <p:nvPr/>
        </p:nvGrpSpPr>
        <p:grpSpPr>
          <a:xfrm>
            <a:off x="8548508" y="1242150"/>
            <a:ext cx="2926080" cy="1290153"/>
            <a:chOff x="8921977" y="1466725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D0CCCE9-53F2-4156-BD76-25FA49CB96F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823A2DF-CDF1-4889-A783-45C7D2DC6D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71EC3D3-69A2-4CA0-9748-8BE4C27D315A}"/>
              </a:ext>
            </a:extLst>
          </p:cNvPr>
          <p:cNvGrpSpPr/>
          <p:nvPr/>
        </p:nvGrpSpPr>
        <p:grpSpPr>
          <a:xfrm>
            <a:off x="717412" y="1242150"/>
            <a:ext cx="2926080" cy="1290153"/>
            <a:chOff x="332936" y="2627766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68A7CEF-6E04-42D7-9617-339BC6B197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04C488-F68E-4F50-8BD6-522BBC2665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1" name="Graphic 70" descr="Star with solid fill">
            <a:extLst>
              <a:ext uri="{FF2B5EF4-FFF2-40B4-BE49-F238E27FC236}">
                <a16:creationId xmlns:a16="http://schemas.microsoft.com/office/drawing/2014/main" id="{4758949F-A246-41E4-A51D-FBE3169A32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4372" y="1290102"/>
            <a:ext cx="365760" cy="365760"/>
          </a:xfrm>
          <a:prstGeom prst="rect">
            <a:avLst/>
          </a:prstGeom>
        </p:spPr>
      </p:pic>
      <p:pic>
        <p:nvPicPr>
          <p:cNvPr id="72" name="Graphic 71" descr="Stocking with solid fill">
            <a:extLst>
              <a:ext uri="{FF2B5EF4-FFF2-40B4-BE49-F238E27FC236}">
                <a16:creationId xmlns:a16="http://schemas.microsoft.com/office/drawing/2014/main" id="{26AB6ADF-6460-4089-B87E-8B8A74FC89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8504" y="3028593"/>
            <a:ext cx="365760" cy="365760"/>
          </a:xfrm>
          <a:prstGeom prst="rect">
            <a:avLst/>
          </a:prstGeom>
        </p:spPr>
      </p:pic>
      <p:pic>
        <p:nvPicPr>
          <p:cNvPr id="73" name="Graphic 72" descr="Holly with solid fill">
            <a:extLst>
              <a:ext uri="{FF2B5EF4-FFF2-40B4-BE49-F238E27FC236}">
                <a16:creationId xmlns:a16="http://schemas.microsoft.com/office/drawing/2014/main" id="{E2472F68-606B-40E5-953A-7BC15D51E0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34372" y="2997423"/>
            <a:ext cx="365760" cy="365760"/>
          </a:xfrm>
          <a:prstGeom prst="rect">
            <a:avLst/>
          </a:prstGeom>
        </p:spPr>
      </p:pic>
      <p:pic>
        <p:nvPicPr>
          <p:cNvPr id="74" name="Graphic 73" descr="Bells with solid fill">
            <a:extLst>
              <a:ext uri="{FF2B5EF4-FFF2-40B4-BE49-F238E27FC236}">
                <a16:creationId xmlns:a16="http://schemas.microsoft.com/office/drawing/2014/main" id="{104FF818-2793-4B0E-981C-6550465D9B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32977" y="4700290"/>
            <a:ext cx="365760" cy="365760"/>
          </a:xfrm>
          <a:prstGeom prst="rect">
            <a:avLst/>
          </a:prstGeom>
        </p:spPr>
      </p:pic>
      <p:pic>
        <p:nvPicPr>
          <p:cNvPr id="75" name="Graphic 74" descr="Star with solid fill">
            <a:extLst>
              <a:ext uri="{FF2B5EF4-FFF2-40B4-BE49-F238E27FC236}">
                <a16:creationId xmlns:a16="http://schemas.microsoft.com/office/drawing/2014/main" id="{B4B198C9-00C3-4234-984D-D27EFA646E6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91868" y="1290102"/>
            <a:ext cx="365760" cy="365760"/>
          </a:xfrm>
          <a:prstGeom prst="rect">
            <a:avLst/>
          </a:prstGeom>
        </p:spPr>
      </p:pic>
      <p:pic>
        <p:nvPicPr>
          <p:cNvPr id="76" name="Graphic 75" descr="Holly with solid fill">
            <a:extLst>
              <a:ext uri="{FF2B5EF4-FFF2-40B4-BE49-F238E27FC236}">
                <a16:creationId xmlns:a16="http://schemas.microsoft.com/office/drawing/2014/main" id="{0ACCF91E-DDDB-4850-B352-2D995BFE381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88504" y="4700290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Christmas Tree – Slide Template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EF692D-D0AD-4C0A-8F75-9E3DC3B475B4}"/>
              </a:ext>
            </a:extLst>
          </p:cNvPr>
          <p:cNvGrpSpPr/>
          <p:nvPr/>
        </p:nvGrpSpPr>
        <p:grpSpPr>
          <a:xfrm>
            <a:off x="4554519" y="829613"/>
            <a:ext cx="3082963" cy="5477301"/>
            <a:chOff x="4554518" y="829613"/>
            <a:chExt cx="3082963" cy="5477301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429C3C7F-D456-435B-8122-2696D7352F2F}"/>
                </a:ext>
              </a:extLst>
            </p:cNvPr>
            <p:cNvSpPr/>
            <p:nvPr/>
          </p:nvSpPr>
          <p:spPr>
            <a:xfrm>
              <a:off x="5769098" y="5218374"/>
              <a:ext cx="643729" cy="27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36" y="21600"/>
                  </a:moveTo>
                  <a:lnTo>
                    <a:pt x="1048" y="21600"/>
                  </a:lnTo>
                  <a:cubicBezTo>
                    <a:pt x="466" y="21600"/>
                    <a:pt x="0" y="20492"/>
                    <a:pt x="0" y="19108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8969"/>
                  </a:lnTo>
                  <a:cubicBezTo>
                    <a:pt x="21542" y="20354"/>
                    <a:pt x="21018" y="21600"/>
                    <a:pt x="20436" y="2160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5B6BBB9-5E7F-4EC3-9065-B38C0C83B92B}"/>
                </a:ext>
              </a:extLst>
            </p:cNvPr>
            <p:cNvSpPr/>
            <p:nvPr/>
          </p:nvSpPr>
          <p:spPr>
            <a:xfrm>
              <a:off x="4554518" y="1054099"/>
              <a:ext cx="3082963" cy="410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0" extrusionOk="0">
                  <a:moveTo>
                    <a:pt x="20997" y="21530"/>
                  </a:moveTo>
                  <a:lnTo>
                    <a:pt x="511" y="21530"/>
                  </a:lnTo>
                  <a:cubicBezTo>
                    <a:pt x="256" y="21530"/>
                    <a:pt x="26" y="21393"/>
                    <a:pt x="2" y="21202"/>
                  </a:cubicBezTo>
                  <a:cubicBezTo>
                    <a:pt x="-22" y="20984"/>
                    <a:pt x="196" y="20802"/>
                    <a:pt x="487" y="20802"/>
                  </a:cubicBezTo>
                  <a:lnTo>
                    <a:pt x="8611" y="20802"/>
                  </a:lnTo>
                  <a:cubicBezTo>
                    <a:pt x="8998" y="20802"/>
                    <a:pt x="9047" y="20365"/>
                    <a:pt x="8647" y="20328"/>
                  </a:cubicBezTo>
                  <a:lnTo>
                    <a:pt x="1516" y="19637"/>
                  </a:lnTo>
                  <a:cubicBezTo>
                    <a:pt x="1274" y="19609"/>
                    <a:pt x="1092" y="19464"/>
                    <a:pt x="1092" y="19282"/>
                  </a:cubicBezTo>
                  <a:cubicBezTo>
                    <a:pt x="1092" y="19100"/>
                    <a:pt x="1261" y="18945"/>
                    <a:pt x="1504" y="18918"/>
                  </a:cubicBezTo>
                  <a:lnTo>
                    <a:pt x="13599" y="17589"/>
                  </a:lnTo>
                  <a:cubicBezTo>
                    <a:pt x="13950" y="17552"/>
                    <a:pt x="13962" y="17161"/>
                    <a:pt x="13599" y="17124"/>
                  </a:cubicBezTo>
                  <a:lnTo>
                    <a:pt x="3259" y="15859"/>
                  </a:lnTo>
                  <a:cubicBezTo>
                    <a:pt x="3065" y="15832"/>
                    <a:pt x="2884" y="15723"/>
                    <a:pt x="2848" y="15577"/>
                  </a:cubicBezTo>
                  <a:cubicBezTo>
                    <a:pt x="2787" y="15368"/>
                    <a:pt x="2969" y="15177"/>
                    <a:pt x="3235" y="15140"/>
                  </a:cubicBezTo>
                  <a:lnTo>
                    <a:pt x="13103" y="13793"/>
                  </a:lnTo>
                  <a:cubicBezTo>
                    <a:pt x="13442" y="13747"/>
                    <a:pt x="13454" y="13383"/>
                    <a:pt x="13115" y="13329"/>
                  </a:cubicBezTo>
                  <a:lnTo>
                    <a:pt x="5293" y="12073"/>
                  </a:lnTo>
                  <a:cubicBezTo>
                    <a:pt x="5039" y="12036"/>
                    <a:pt x="4869" y="11845"/>
                    <a:pt x="4918" y="11645"/>
                  </a:cubicBezTo>
                  <a:cubicBezTo>
                    <a:pt x="4954" y="11499"/>
                    <a:pt x="5112" y="11399"/>
                    <a:pt x="5293" y="11363"/>
                  </a:cubicBezTo>
                  <a:lnTo>
                    <a:pt x="12546" y="10006"/>
                  </a:lnTo>
                  <a:cubicBezTo>
                    <a:pt x="12861" y="9952"/>
                    <a:pt x="12861" y="9615"/>
                    <a:pt x="12558" y="9551"/>
                  </a:cubicBezTo>
                  <a:lnTo>
                    <a:pt x="6879" y="8286"/>
                  </a:lnTo>
                  <a:cubicBezTo>
                    <a:pt x="6686" y="8240"/>
                    <a:pt x="6540" y="8104"/>
                    <a:pt x="6528" y="7949"/>
                  </a:cubicBezTo>
                  <a:cubicBezTo>
                    <a:pt x="6516" y="7794"/>
                    <a:pt x="6649" y="7649"/>
                    <a:pt x="6843" y="7594"/>
                  </a:cubicBezTo>
                  <a:lnTo>
                    <a:pt x="11783" y="6165"/>
                  </a:lnTo>
                  <a:cubicBezTo>
                    <a:pt x="12037" y="6092"/>
                    <a:pt x="12061" y="5837"/>
                    <a:pt x="11819" y="5737"/>
                  </a:cubicBezTo>
                  <a:lnTo>
                    <a:pt x="8804" y="4472"/>
                  </a:lnTo>
                  <a:cubicBezTo>
                    <a:pt x="8623" y="4399"/>
                    <a:pt x="8514" y="4235"/>
                    <a:pt x="8574" y="4062"/>
                  </a:cubicBezTo>
                  <a:cubicBezTo>
                    <a:pt x="8599" y="3999"/>
                    <a:pt x="8647" y="3935"/>
                    <a:pt x="8708" y="3890"/>
                  </a:cubicBezTo>
                  <a:lnTo>
                    <a:pt x="10851" y="2260"/>
                  </a:lnTo>
                  <a:cubicBezTo>
                    <a:pt x="10935" y="2197"/>
                    <a:pt x="10960" y="2105"/>
                    <a:pt x="10923" y="2024"/>
                  </a:cubicBezTo>
                  <a:lnTo>
                    <a:pt x="10294" y="485"/>
                  </a:lnTo>
                  <a:cubicBezTo>
                    <a:pt x="10221" y="321"/>
                    <a:pt x="10318" y="130"/>
                    <a:pt x="10512" y="48"/>
                  </a:cubicBezTo>
                  <a:cubicBezTo>
                    <a:pt x="10790" y="-70"/>
                    <a:pt x="11117" y="39"/>
                    <a:pt x="11214" y="258"/>
                  </a:cubicBezTo>
                  <a:lnTo>
                    <a:pt x="11989" y="2151"/>
                  </a:lnTo>
                  <a:cubicBezTo>
                    <a:pt x="12037" y="2278"/>
                    <a:pt x="12001" y="2415"/>
                    <a:pt x="11868" y="2515"/>
                  </a:cubicBezTo>
                  <a:lnTo>
                    <a:pt x="10124" y="3844"/>
                  </a:lnTo>
                  <a:cubicBezTo>
                    <a:pt x="9979" y="3953"/>
                    <a:pt x="10015" y="4144"/>
                    <a:pt x="10197" y="4217"/>
                  </a:cubicBezTo>
                  <a:lnTo>
                    <a:pt x="13781" y="5719"/>
                  </a:lnTo>
                  <a:cubicBezTo>
                    <a:pt x="13987" y="5810"/>
                    <a:pt x="14095" y="6001"/>
                    <a:pt x="13987" y="6183"/>
                  </a:cubicBezTo>
                  <a:cubicBezTo>
                    <a:pt x="13938" y="6274"/>
                    <a:pt x="13829" y="6347"/>
                    <a:pt x="13708" y="6384"/>
                  </a:cubicBezTo>
                  <a:lnTo>
                    <a:pt x="9386" y="7631"/>
                  </a:lnTo>
                  <a:cubicBezTo>
                    <a:pt x="9107" y="7713"/>
                    <a:pt x="9119" y="8013"/>
                    <a:pt x="9410" y="8077"/>
                  </a:cubicBezTo>
                  <a:lnTo>
                    <a:pt x="15657" y="9469"/>
                  </a:lnTo>
                  <a:cubicBezTo>
                    <a:pt x="15863" y="9515"/>
                    <a:pt x="16008" y="9661"/>
                    <a:pt x="16008" y="9824"/>
                  </a:cubicBezTo>
                  <a:cubicBezTo>
                    <a:pt x="16008" y="9988"/>
                    <a:pt x="15851" y="10134"/>
                    <a:pt x="15645" y="10170"/>
                  </a:cubicBezTo>
                  <a:lnTo>
                    <a:pt x="8889" y="11435"/>
                  </a:lnTo>
                  <a:cubicBezTo>
                    <a:pt x="8562" y="11499"/>
                    <a:pt x="8574" y="11845"/>
                    <a:pt x="8901" y="11900"/>
                  </a:cubicBezTo>
                  <a:lnTo>
                    <a:pt x="17292" y="13247"/>
                  </a:lnTo>
                  <a:cubicBezTo>
                    <a:pt x="17522" y="13283"/>
                    <a:pt x="17679" y="13438"/>
                    <a:pt x="17679" y="13611"/>
                  </a:cubicBezTo>
                  <a:cubicBezTo>
                    <a:pt x="17679" y="13784"/>
                    <a:pt x="17510" y="13930"/>
                    <a:pt x="17280" y="13966"/>
                  </a:cubicBezTo>
                  <a:lnTo>
                    <a:pt x="8005" y="15231"/>
                  </a:lnTo>
                  <a:cubicBezTo>
                    <a:pt x="7654" y="15277"/>
                    <a:pt x="7666" y="15659"/>
                    <a:pt x="8005" y="15695"/>
                  </a:cubicBezTo>
                  <a:lnTo>
                    <a:pt x="18890" y="17024"/>
                  </a:lnTo>
                  <a:cubicBezTo>
                    <a:pt x="19156" y="17061"/>
                    <a:pt x="19350" y="17252"/>
                    <a:pt x="19290" y="17461"/>
                  </a:cubicBezTo>
                  <a:cubicBezTo>
                    <a:pt x="19241" y="17616"/>
                    <a:pt x="19072" y="17725"/>
                    <a:pt x="18866" y="17743"/>
                  </a:cubicBezTo>
                  <a:lnTo>
                    <a:pt x="7412" y="19000"/>
                  </a:lnTo>
                  <a:cubicBezTo>
                    <a:pt x="7049" y="19036"/>
                    <a:pt x="7049" y="19437"/>
                    <a:pt x="7412" y="19464"/>
                  </a:cubicBezTo>
                  <a:lnTo>
                    <a:pt x="21094" y="20793"/>
                  </a:lnTo>
                  <a:cubicBezTo>
                    <a:pt x="21384" y="20820"/>
                    <a:pt x="21578" y="21029"/>
                    <a:pt x="21493" y="21257"/>
                  </a:cubicBezTo>
                  <a:cubicBezTo>
                    <a:pt x="21421" y="21421"/>
                    <a:pt x="21215" y="21530"/>
                    <a:pt x="20997" y="215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9DD5F23A-D47E-40B8-85AA-0F18BC6CD998}"/>
                </a:ext>
              </a:extLst>
            </p:cNvPr>
            <p:cNvSpPr/>
            <p:nvPr/>
          </p:nvSpPr>
          <p:spPr>
            <a:xfrm>
              <a:off x="5526183" y="5391886"/>
              <a:ext cx="1134971" cy="91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2" extrusionOk="0">
                  <a:moveTo>
                    <a:pt x="21042" y="177"/>
                  </a:moveTo>
                  <a:lnTo>
                    <a:pt x="20384" y="2089"/>
                  </a:lnTo>
                  <a:cubicBezTo>
                    <a:pt x="20120" y="2822"/>
                    <a:pt x="19528" y="3310"/>
                    <a:pt x="18869" y="3310"/>
                  </a:cubicBezTo>
                  <a:lnTo>
                    <a:pt x="10769" y="3310"/>
                  </a:lnTo>
                  <a:lnTo>
                    <a:pt x="2669" y="3310"/>
                  </a:lnTo>
                  <a:cubicBezTo>
                    <a:pt x="2010" y="3310"/>
                    <a:pt x="1418" y="2822"/>
                    <a:pt x="1154" y="2089"/>
                  </a:cubicBezTo>
                  <a:lnTo>
                    <a:pt x="496" y="177"/>
                  </a:lnTo>
                  <a:cubicBezTo>
                    <a:pt x="364" y="-148"/>
                    <a:pt x="-31" y="15"/>
                    <a:pt x="2" y="340"/>
                  </a:cubicBezTo>
                  <a:lnTo>
                    <a:pt x="2241" y="19133"/>
                  </a:lnTo>
                  <a:cubicBezTo>
                    <a:pt x="2406" y="20476"/>
                    <a:pt x="3328" y="21452"/>
                    <a:pt x="4414" y="21452"/>
                  </a:cubicBezTo>
                  <a:lnTo>
                    <a:pt x="10769" y="21452"/>
                  </a:lnTo>
                  <a:lnTo>
                    <a:pt x="17124" y="21452"/>
                  </a:lnTo>
                  <a:cubicBezTo>
                    <a:pt x="18211" y="21452"/>
                    <a:pt x="19132" y="20476"/>
                    <a:pt x="19297" y="19133"/>
                  </a:cubicBezTo>
                  <a:lnTo>
                    <a:pt x="21536" y="340"/>
                  </a:lnTo>
                  <a:cubicBezTo>
                    <a:pt x="21569" y="15"/>
                    <a:pt x="21174" y="-148"/>
                    <a:pt x="21042" y="17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30" name="Graphic 29" descr="Star with solid fill">
              <a:extLst>
                <a:ext uri="{FF2B5EF4-FFF2-40B4-BE49-F238E27FC236}">
                  <a16:creationId xmlns:a16="http://schemas.microsoft.com/office/drawing/2014/main" id="{B2A2C010-28E7-4DAE-B5D2-637F0FC52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26183" y="1894819"/>
              <a:ext cx="494880" cy="494880"/>
            </a:xfrm>
            <a:prstGeom prst="rect">
              <a:avLst/>
            </a:prstGeom>
          </p:spPr>
        </p:pic>
        <p:pic>
          <p:nvPicPr>
            <p:cNvPr id="31" name="Graphic 30" descr="Stocking with solid fill">
              <a:extLst>
                <a:ext uri="{FF2B5EF4-FFF2-40B4-BE49-F238E27FC236}">
                  <a16:creationId xmlns:a16="http://schemas.microsoft.com/office/drawing/2014/main" id="{7B8C6920-D281-42EA-BC93-25F276E7C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95801" y="1558171"/>
              <a:ext cx="494880" cy="494880"/>
            </a:xfrm>
            <a:prstGeom prst="rect">
              <a:avLst/>
            </a:prstGeom>
          </p:spPr>
        </p:pic>
        <p:pic>
          <p:nvPicPr>
            <p:cNvPr id="32" name="Graphic 31" descr="Holly with solid fill">
              <a:extLst>
                <a:ext uri="{FF2B5EF4-FFF2-40B4-BE49-F238E27FC236}">
                  <a16:creationId xmlns:a16="http://schemas.microsoft.com/office/drawing/2014/main" id="{37030074-6BA8-4823-A5CF-2F1DAC868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49889" y="2683354"/>
              <a:ext cx="494880" cy="494880"/>
            </a:xfrm>
            <a:prstGeom prst="rect">
              <a:avLst/>
            </a:prstGeom>
          </p:spPr>
        </p:pic>
        <p:pic>
          <p:nvPicPr>
            <p:cNvPr id="33" name="Graphic 32" descr="Bells with solid fill">
              <a:extLst>
                <a:ext uri="{FF2B5EF4-FFF2-40B4-BE49-F238E27FC236}">
                  <a16:creationId xmlns:a16="http://schemas.microsoft.com/office/drawing/2014/main" id="{74A091D0-2A03-4081-9E56-C24918C5C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246245" y="2302998"/>
              <a:ext cx="494880" cy="494880"/>
            </a:xfrm>
            <a:prstGeom prst="rect">
              <a:avLst/>
            </a:prstGeom>
          </p:spPr>
        </p:pic>
        <p:pic>
          <p:nvPicPr>
            <p:cNvPr id="34" name="Graphic 33" descr="Stocking with solid fill">
              <a:extLst>
                <a:ext uri="{FF2B5EF4-FFF2-40B4-BE49-F238E27FC236}">
                  <a16:creationId xmlns:a16="http://schemas.microsoft.com/office/drawing/2014/main" id="{B7005C83-2AF1-414A-A16C-443039053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08356" y="3031556"/>
              <a:ext cx="494880" cy="494880"/>
            </a:xfrm>
            <a:prstGeom prst="rect">
              <a:avLst/>
            </a:prstGeom>
          </p:spPr>
        </p:pic>
        <p:pic>
          <p:nvPicPr>
            <p:cNvPr id="35" name="Graphic 34" descr="Star with solid fill">
              <a:extLst>
                <a:ext uri="{FF2B5EF4-FFF2-40B4-BE49-F238E27FC236}">
                  <a16:creationId xmlns:a16="http://schemas.microsoft.com/office/drawing/2014/main" id="{9E0C4138-2829-44E4-A97E-C1E7C6582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102449" y="3363183"/>
              <a:ext cx="494880" cy="494880"/>
            </a:xfrm>
            <a:prstGeom prst="rect">
              <a:avLst/>
            </a:prstGeom>
          </p:spPr>
        </p:pic>
        <p:pic>
          <p:nvPicPr>
            <p:cNvPr id="36" name="Graphic 35" descr="Holly with solid fill">
              <a:extLst>
                <a:ext uri="{FF2B5EF4-FFF2-40B4-BE49-F238E27FC236}">
                  <a16:creationId xmlns:a16="http://schemas.microsoft.com/office/drawing/2014/main" id="{8ACB419E-DD5E-439B-A5E6-17AF7779D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661154" y="3760114"/>
              <a:ext cx="494880" cy="494880"/>
            </a:xfrm>
            <a:prstGeom prst="rect">
              <a:avLst/>
            </a:prstGeom>
          </p:spPr>
        </p:pic>
        <p:pic>
          <p:nvPicPr>
            <p:cNvPr id="37" name="Graphic 36" descr="Star with solid fill">
              <a:extLst>
                <a:ext uri="{FF2B5EF4-FFF2-40B4-BE49-F238E27FC236}">
                  <a16:creationId xmlns:a16="http://schemas.microsoft.com/office/drawing/2014/main" id="{0DEC5DF4-156B-43EA-8151-E395ABB4B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48361" y="829613"/>
              <a:ext cx="494880" cy="494880"/>
            </a:xfrm>
            <a:prstGeom prst="rect">
              <a:avLst/>
            </a:prstGeom>
          </p:spPr>
        </p:pic>
        <p:pic>
          <p:nvPicPr>
            <p:cNvPr id="38" name="Graphic 37" descr="Star with solid fill">
              <a:extLst>
                <a:ext uri="{FF2B5EF4-FFF2-40B4-BE49-F238E27FC236}">
                  <a16:creationId xmlns:a16="http://schemas.microsoft.com/office/drawing/2014/main" id="{2AE00374-06AF-48A4-9923-15BC92057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890403" y="4488672"/>
              <a:ext cx="494880" cy="494880"/>
            </a:xfrm>
            <a:prstGeom prst="rect">
              <a:avLst/>
            </a:prstGeom>
          </p:spPr>
        </p:pic>
        <p:pic>
          <p:nvPicPr>
            <p:cNvPr id="39" name="Graphic 38" descr="Stocking with solid fill">
              <a:extLst>
                <a:ext uri="{FF2B5EF4-FFF2-40B4-BE49-F238E27FC236}">
                  <a16:creationId xmlns:a16="http://schemas.microsoft.com/office/drawing/2014/main" id="{7141E724-F237-455C-80E6-50A9B3552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51678" y="4096563"/>
              <a:ext cx="494880" cy="49488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904AD5-3BF7-4298-BB66-0EFC84BDAE56}"/>
              </a:ext>
            </a:extLst>
          </p:cNvPr>
          <p:cNvGrpSpPr/>
          <p:nvPr/>
        </p:nvGrpSpPr>
        <p:grpSpPr>
          <a:xfrm>
            <a:off x="8548508" y="2947244"/>
            <a:ext cx="2926080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6FFFCC7-3BE9-48C3-AF91-1A816E9242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34878B0-776E-4BAC-B992-079493B710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21D2F79-AFA1-4139-8408-A6880417CE50}"/>
              </a:ext>
            </a:extLst>
          </p:cNvPr>
          <p:cNvGrpSpPr/>
          <p:nvPr/>
        </p:nvGrpSpPr>
        <p:grpSpPr>
          <a:xfrm>
            <a:off x="8548508" y="4652338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12BF25E-D597-4866-BF1F-EF03FB43F7C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B444562-8A5F-4F02-B28A-E15E9F72D60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2D5EBF7-1EF3-41C5-AF67-A29D54E38766}"/>
              </a:ext>
            </a:extLst>
          </p:cNvPr>
          <p:cNvGrpSpPr/>
          <p:nvPr/>
        </p:nvGrpSpPr>
        <p:grpSpPr>
          <a:xfrm>
            <a:off x="717412" y="2947244"/>
            <a:ext cx="2926080" cy="1290153"/>
            <a:chOff x="332936" y="2627766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C0C68D4-581A-46B8-BFF6-349DBA3413C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409DFAB-EEA1-41A1-9D71-7748E914B0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49F768B-3117-426A-80B7-3A7A40EF5800}"/>
              </a:ext>
            </a:extLst>
          </p:cNvPr>
          <p:cNvGrpSpPr/>
          <p:nvPr/>
        </p:nvGrpSpPr>
        <p:grpSpPr>
          <a:xfrm>
            <a:off x="717412" y="4652338"/>
            <a:ext cx="2926080" cy="1290153"/>
            <a:chOff x="332936" y="4652338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FD9784A-BAC6-4834-901F-5B36BBDAA68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28E5AC0-B8B3-4B0D-8F6F-5E9E4993E96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269626F-A7CB-466A-BBCF-C03E57F197DD}"/>
              </a:ext>
            </a:extLst>
          </p:cNvPr>
          <p:cNvGrpSpPr/>
          <p:nvPr/>
        </p:nvGrpSpPr>
        <p:grpSpPr>
          <a:xfrm>
            <a:off x="8548508" y="1242150"/>
            <a:ext cx="2926080" cy="1290153"/>
            <a:chOff x="8921977" y="1466725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D0CCCE9-53F2-4156-BD76-25FA49CB96F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823A2DF-CDF1-4889-A783-45C7D2DC6D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71EC3D3-69A2-4CA0-9748-8BE4C27D315A}"/>
              </a:ext>
            </a:extLst>
          </p:cNvPr>
          <p:cNvGrpSpPr/>
          <p:nvPr/>
        </p:nvGrpSpPr>
        <p:grpSpPr>
          <a:xfrm>
            <a:off x="717412" y="1242150"/>
            <a:ext cx="2926080" cy="1290153"/>
            <a:chOff x="332936" y="2627766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68A7CEF-6E04-42D7-9617-339BC6B197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04C488-F68E-4F50-8BD6-522BBC2665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Star with solid fill">
            <a:extLst>
              <a:ext uri="{FF2B5EF4-FFF2-40B4-BE49-F238E27FC236}">
                <a16:creationId xmlns:a16="http://schemas.microsoft.com/office/drawing/2014/main" id="{7050232B-BE31-4C09-B109-38E72B40D8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4372" y="1290102"/>
            <a:ext cx="365760" cy="365760"/>
          </a:xfrm>
          <a:prstGeom prst="rect">
            <a:avLst/>
          </a:prstGeom>
        </p:spPr>
      </p:pic>
      <p:pic>
        <p:nvPicPr>
          <p:cNvPr id="41" name="Graphic 40" descr="Stocking with solid fill">
            <a:extLst>
              <a:ext uri="{FF2B5EF4-FFF2-40B4-BE49-F238E27FC236}">
                <a16:creationId xmlns:a16="http://schemas.microsoft.com/office/drawing/2014/main" id="{27453E7F-3B22-4878-8651-A841C10BB9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8504" y="3028593"/>
            <a:ext cx="365760" cy="365760"/>
          </a:xfrm>
          <a:prstGeom prst="rect">
            <a:avLst/>
          </a:prstGeom>
        </p:spPr>
      </p:pic>
      <p:pic>
        <p:nvPicPr>
          <p:cNvPr id="42" name="Graphic 41" descr="Holly with solid fill">
            <a:extLst>
              <a:ext uri="{FF2B5EF4-FFF2-40B4-BE49-F238E27FC236}">
                <a16:creationId xmlns:a16="http://schemas.microsoft.com/office/drawing/2014/main" id="{0318DA3C-5172-4202-A50E-16DE865FA5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34372" y="2997423"/>
            <a:ext cx="365760" cy="365760"/>
          </a:xfrm>
          <a:prstGeom prst="rect">
            <a:avLst/>
          </a:prstGeom>
        </p:spPr>
      </p:pic>
      <p:pic>
        <p:nvPicPr>
          <p:cNvPr id="43" name="Graphic 42" descr="Bells with solid fill">
            <a:extLst>
              <a:ext uri="{FF2B5EF4-FFF2-40B4-BE49-F238E27FC236}">
                <a16:creationId xmlns:a16="http://schemas.microsoft.com/office/drawing/2014/main" id="{AAAF0A6B-6970-43F3-8528-3DE863E5C32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32977" y="4700290"/>
            <a:ext cx="365760" cy="365760"/>
          </a:xfrm>
          <a:prstGeom prst="rect">
            <a:avLst/>
          </a:prstGeom>
        </p:spPr>
      </p:pic>
      <p:pic>
        <p:nvPicPr>
          <p:cNvPr id="45" name="Graphic 44" descr="Star with solid fill">
            <a:extLst>
              <a:ext uri="{FF2B5EF4-FFF2-40B4-BE49-F238E27FC236}">
                <a16:creationId xmlns:a16="http://schemas.microsoft.com/office/drawing/2014/main" id="{23833DEA-BD61-4C23-8072-45A2253B8A1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91868" y="1290102"/>
            <a:ext cx="365760" cy="365760"/>
          </a:xfrm>
          <a:prstGeom prst="rect">
            <a:avLst/>
          </a:prstGeom>
        </p:spPr>
      </p:pic>
      <p:pic>
        <p:nvPicPr>
          <p:cNvPr id="46" name="Graphic 45" descr="Holly with solid fill">
            <a:extLst>
              <a:ext uri="{FF2B5EF4-FFF2-40B4-BE49-F238E27FC236}">
                <a16:creationId xmlns:a16="http://schemas.microsoft.com/office/drawing/2014/main" id="{C83B99B6-FB0A-4621-9838-27C04126093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88504" y="4700290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1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Christmas Tree – Slide Template</vt:lpstr>
      <vt:lpstr>Modern Christmas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Christmas Tree</dc:title>
  <dc:creator>PresentationGO.com</dc:creator>
  <dc:description>© Copyright PresentationGO.com</dc:description>
  <dcterms:created xsi:type="dcterms:W3CDTF">2014-11-26T05:14:11Z</dcterms:created>
  <dcterms:modified xsi:type="dcterms:W3CDTF">2021-12-16T19:41:29Z</dcterms:modified>
  <cp:category>Graphics &amp; Metaphors</cp:category>
</cp:coreProperties>
</file>