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14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716124" y="3708718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716124" y="464914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716124" y="274417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2281709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2281709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2281709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2281709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2281709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3879220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3879220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3879220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3879220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3879220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5533208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5533208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5533208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5533208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5533208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7146855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7146855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7146855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7146855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7146855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902041" y="277601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902041" y="325136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902041" y="3740561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902041" y="421148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902041" y="468098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2281709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3879220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5533208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7146855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902041" y="2339656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14388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701482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376753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539117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7409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716124" y="3708718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716124" y="464914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716124" y="2744176"/>
            <a:ext cx="7699695" cy="409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2281709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2281709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2281709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2281709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2281709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3879220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3879220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3879220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3879220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3879220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5533208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5533208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5533208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5533208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5533208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7146855" y="278756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7146855" y="325831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7146855" y="37521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7146855" y="422302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7146855" y="469253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/>
              <a:t>Lorem Ipsum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902041" y="277601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902041" y="325136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902041" y="3740561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902041" y="4211487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902041" y="4680989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2281709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3879220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5533208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7146855" y="23466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902041" y="2339656"/>
            <a:ext cx="1137409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14388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701482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3767533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5391178" y="1683180"/>
            <a:ext cx="1413053" cy="349164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89154" rIns="28575" bIns="28575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</a:t>
            </a:r>
            <a:r>
              <a:rPr lang="en-US" dirty="0"/>
              <a:t>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2592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191</Words>
  <PresentationFormat>On-screen Show (4:3)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Crosstab – Slide Template</vt:lpstr>
      <vt:lpstr>Modern Crosstab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Crosstab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2022-01-27T21:18:40Z</dcterms:modified>
  <cp:category>Text &amp; Tables</cp:category>
</cp:coreProperties>
</file>