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8" d="100"/>
          <a:sy n="118" d="100"/>
        </p:scale>
        <p:origin x="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954832" y="3801956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954832" y="5055860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954832" y="2515901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3042278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3042278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3042278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3042278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3042278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5172293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5172293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5172293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5172293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5172293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7377610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7377610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7377610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7377610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7377610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9529139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9529139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9529139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9529139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9529139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1202721" y="2589135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1202721" y="322293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1202721" y="3875190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1202721" y="450309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1202721" y="5129094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3042278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5172293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7377610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9529139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1202721" y="2007317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85851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9353097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502337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718823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7409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954832" y="3801956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954832" y="5055860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954832" y="2515901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3042278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3042278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3042278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3042278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3042278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5172293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5172293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5172293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5172293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5172293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7377610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7377610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7377610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7377610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7377610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9529139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9529139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9529139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9529139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9529139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Lorem Ipsum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1202721" y="2589135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1202721" y="322293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1202721" y="3875190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1202721" y="450309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1202721" y="5129094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3042278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5172293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7377610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9529139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1202721" y="2007317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85851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9353097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502337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718823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2592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8564</TotalTime>
  <Words>191</Words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Crosstab – Slide Template</vt:lpstr>
      <vt:lpstr>Modern Crosstab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Crosstab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2022-01-27T21:17:47Z</dcterms:modified>
  <cp:category>Text &amp; Tables</cp:category>
</cp:coreProperties>
</file>