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1E42"/>
    <a:srgbClr val="2B323B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278" y="17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109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32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Modern Cycle List – Slide Template</a:t>
            </a:r>
          </a:p>
        </p:txBody>
      </p:sp>
      <p:sp>
        <p:nvSpPr>
          <p:cNvPr id="77" name="Circle">
            <a:extLst>
              <a:ext uri="{FF2B5EF4-FFF2-40B4-BE49-F238E27FC236}">
                <a16:creationId xmlns:a16="http://schemas.microsoft.com/office/drawing/2014/main" id="{B3B25B62-480F-6743-A5EA-1E59C251B38E}"/>
              </a:ext>
            </a:extLst>
          </p:cNvPr>
          <p:cNvSpPr/>
          <p:nvPr/>
        </p:nvSpPr>
        <p:spPr>
          <a:xfrm>
            <a:off x="4311180" y="1714943"/>
            <a:ext cx="3510816" cy="3510821"/>
          </a:xfrm>
          <a:prstGeom prst="ellipse">
            <a:avLst/>
          </a:prstGeom>
          <a:solidFill>
            <a:schemeClr val="bg1">
              <a:lumMod val="75000"/>
            </a:schemeClr>
          </a:solidFill>
          <a:ln w="57150">
            <a:solidFill>
              <a:schemeClr val="bg1">
                <a:lumMod val="65000"/>
              </a:schemeClr>
            </a:solidFill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lang="en-US" sz="3200" noProof="1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757AB27-2006-4DAB-8E4C-3DCC2433DBCA}"/>
              </a:ext>
            </a:extLst>
          </p:cNvPr>
          <p:cNvGrpSpPr/>
          <p:nvPr/>
        </p:nvGrpSpPr>
        <p:grpSpPr>
          <a:xfrm>
            <a:off x="933156" y="2879779"/>
            <a:ext cx="3663997" cy="1098445"/>
            <a:chOff x="933156" y="2879779"/>
            <a:chExt cx="3663997" cy="109844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4B3026F7-897C-4E74-8D5F-9C8537A45481}"/>
                </a:ext>
              </a:extLst>
            </p:cNvPr>
            <p:cNvGrpSpPr/>
            <p:nvPr/>
          </p:nvGrpSpPr>
          <p:grpSpPr>
            <a:xfrm>
              <a:off x="933156" y="2879779"/>
              <a:ext cx="3587157" cy="1098445"/>
              <a:chOff x="933156" y="2879779"/>
              <a:chExt cx="3587157" cy="1098445"/>
            </a:xfrm>
          </p:grpSpPr>
          <p:sp>
            <p:nvSpPr>
              <p:cNvPr id="78" name="Shape">
                <a:extLst>
                  <a:ext uri="{FF2B5EF4-FFF2-40B4-BE49-F238E27FC236}">
                    <a16:creationId xmlns:a16="http://schemas.microsoft.com/office/drawing/2014/main" id="{57C01D3E-19E3-6D4A-B49A-A3E68951A749}"/>
                  </a:ext>
                </a:extLst>
              </p:cNvPr>
              <p:cNvSpPr/>
              <p:nvPr/>
            </p:nvSpPr>
            <p:spPr>
              <a:xfrm>
                <a:off x="933156" y="2879779"/>
                <a:ext cx="1647665" cy="10984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4400" y="10800"/>
                    </a:moveTo>
                    <a:cubicBezTo>
                      <a:pt x="14400" y="4833"/>
                      <a:pt x="11178" y="0"/>
                      <a:pt x="7200" y="0"/>
                    </a:cubicBezTo>
                    <a:cubicBezTo>
                      <a:pt x="3222" y="0"/>
                      <a:pt x="0" y="4833"/>
                      <a:pt x="0" y="10800"/>
                    </a:cubicBezTo>
                    <a:lnTo>
                      <a:pt x="0" y="10800"/>
                    </a:lnTo>
                    <a:cubicBezTo>
                      <a:pt x="0" y="16767"/>
                      <a:pt x="3222" y="21600"/>
                      <a:pt x="7200" y="21600"/>
                    </a:cubicBezTo>
                    <a:lnTo>
                      <a:pt x="21600" y="21600"/>
                    </a:lnTo>
                    <a:cubicBezTo>
                      <a:pt x="17622" y="21600"/>
                      <a:pt x="14400" y="16767"/>
                      <a:pt x="14400" y="1080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lang="en-US" sz="3200" noProof="1"/>
              </a:p>
            </p:txBody>
          </p:sp>
          <p:sp>
            <p:nvSpPr>
              <p:cNvPr id="100" name="Shape">
                <a:extLst>
                  <a:ext uri="{FF2B5EF4-FFF2-40B4-BE49-F238E27FC236}">
                    <a16:creationId xmlns:a16="http://schemas.microsoft.com/office/drawing/2014/main" id="{D83B2B1F-0A17-4794-B5CF-020524F93370}"/>
                  </a:ext>
                </a:extLst>
              </p:cNvPr>
              <p:cNvSpPr/>
              <p:nvPr/>
            </p:nvSpPr>
            <p:spPr>
              <a:xfrm>
                <a:off x="1380488" y="2879779"/>
                <a:ext cx="3139825" cy="10984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96" h="21600" extrusionOk="0">
                    <a:moveTo>
                      <a:pt x="17822" y="0"/>
                    </a:moveTo>
                    <a:lnTo>
                      <a:pt x="0" y="0"/>
                    </a:lnTo>
                    <a:cubicBezTo>
                      <a:pt x="2087" y="0"/>
                      <a:pt x="3778" y="4833"/>
                      <a:pt x="3778" y="10800"/>
                    </a:cubicBezTo>
                    <a:cubicBezTo>
                      <a:pt x="3778" y="16767"/>
                      <a:pt x="5468" y="21600"/>
                      <a:pt x="7555" y="21600"/>
                    </a:cubicBezTo>
                    <a:lnTo>
                      <a:pt x="17818" y="21600"/>
                    </a:lnTo>
                    <a:cubicBezTo>
                      <a:pt x="19905" y="21600"/>
                      <a:pt x="21596" y="16767"/>
                      <a:pt x="21596" y="10800"/>
                    </a:cubicBezTo>
                    <a:lnTo>
                      <a:pt x="21596" y="10800"/>
                    </a:lnTo>
                    <a:cubicBezTo>
                      <a:pt x="21600" y="4833"/>
                      <a:pt x="19909" y="0"/>
                      <a:pt x="17822" y="0"/>
                    </a:cubicBez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lang="en-US" sz="3200" noProof="1"/>
              </a:p>
            </p:txBody>
          </p:sp>
        </p:grp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50F7CCEB-D731-594D-8D8D-2EBBC96C2407}"/>
                </a:ext>
              </a:extLst>
            </p:cNvPr>
            <p:cNvSpPr/>
            <p:nvPr/>
          </p:nvSpPr>
          <p:spPr>
            <a:xfrm>
              <a:off x="1457328" y="2879779"/>
              <a:ext cx="3139825" cy="1098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600" extrusionOk="0">
                  <a:moveTo>
                    <a:pt x="17822" y="0"/>
                  </a:moveTo>
                  <a:lnTo>
                    <a:pt x="0" y="0"/>
                  </a:lnTo>
                  <a:cubicBezTo>
                    <a:pt x="2087" y="0"/>
                    <a:pt x="3778" y="4833"/>
                    <a:pt x="3778" y="10800"/>
                  </a:cubicBezTo>
                  <a:cubicBezTo>
                    <a:pt x="3778" y="16767"/>
                    <a:pt x="5468" y="21600"/>
                    <a:pt x="7555" y="21600"/>
                  </a:cubicBezTo>
                  <a:lnTo>
                    <a:pt x="17818" y="21600"/>
                  </a:lnTo>
                  <a:cubicBezTo>
                    <a:pt x="19905" y="21600"/>
                    <a:pt x="21596" y="16767"/>
                    <a:pt x="21596" y="10800"/>
                  </a:cubicBezTo>
                  <a:lnTo>
                    <a:pt x="21596" y="10800"/>
                  </a:lnTo>
                  <a:cubicBezTo>
                    <a:pt x="21600" y="4833"/>
                    <a:pt x="19909" y="0"/>
                    <a:pt x="17822" y="0"/>
                  </a:cubicBezTo>
                  <a:close/>
                </a:path>
              </a:pathLst>
            </a:custGeom>
            <a:solidFill>
              <a:srgbClr val="463F40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3200" noProof="1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5EBCD1B-A9C5-4230-97F5-A99339F475C7}"/>
              </a:ext>
            </a:extLst>
          </p:cNvPr>
          <p:cNvGrpSpPr/>
          <p:nvPr/>
        </p:nvGrpSpPr>
        <p:grpSpPr>
          <a:xfrm>
            <a:off x="1981508" y="1249004"/>
            <a:ext cx="3663993" cy="1098450"/>
            <a:chOff x="1981508" y="1249004"/>
            <a:chExt cx="3663993" cy="109845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155A0D9-0947-4AF8-90DA-AE7A6EBA4EC1}"/>
                </a:ext>
              </a:extLst>
            </p:cNvPr>
            <p:cNvGrpSpPr/>
            <p:nvPr/>
          </p:nvGrpSpPr>
          <p:grpSpPr>
            <a:xfrm>
              <a:off x="1981508" y="1249004"/>
              <a:ext cx="3587153" cy="1098450"/>
              <a:chOff x="1981508" y="1249004"/>
              <a:chExt cx="3587153" cy="1098450"/>
            </a:xfrm>
          </p:grpSpPr>
          <p:sp>
            <p:nvSpPr>
              <p:cNvPr id="80" name="Shape">
                <a:extLst>
                  <a:ext uri="{FF2B5EF4-FFF2-40B4-BE49-F238E27FC236}">
                    <a16:creationId xmlns:a16="http://schemas.microsoft.com/office/drawing/2014/main" id="{8773825A-E96D-1946-880D-6CF557136F80}"/>
                  </a:ext>
                </a:extLst>
              </p:cNvPr>
              <p:cNvSpPr/>
              <p:nvPr/>
            </p:nvSpPr>
            <p:spPr>
              <a:xfrm>
                <a:off x="1981508" y="1249004"/>
                <a:ext cx="1647665" cy="10984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89" extrusionOk="0">
                    <a:moveTo>
                      <a:pt x="14400" y="10794"/>
                    </a:moveTo>
                    <a:cubicBezTo>
                      <a:pt x="14400" y="4831"/>
                      <a:pt x="11178" y="0"/>
                      <a:pt x="7200" y="0"/>
                    </a:cubicBezTo>
                    <a:cubicBezTo>
                      <a:pt x="3222" y="0"/>
                      <a:pt x="0" y="4831"/>
                      <a:pt x="0" y="10794"/>
                    </a:cubicBezTo>
                    <a:lnTo>
                      <a:pt x="0" y="10794"/>
                    </a:lnTo>
                    <a:cubicBezTo>
                      <a:pt x="0" y="16758"/>
                      <a:pt x="3222" y="21589"/>
                      <a:pt x="7200" y="21589"/>
                    </a:cubicBezTo>
                    <a:lnTo>
                      <a:pt x="21600" y="21589"/>
                    </a:lnTo>
                    <a:cubicBezTo>
                      <a:pt x="17622" y="21600"/>
                      <a:pt x="14400" y="16758"/>
                      <a:pt x="14400" y="10794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lang="en-US" sz="3200" noProof="1"/>
              </a:p>
            </p:txBody>
          </p:sp>
          <p:sp>
            <p:nvSpPr>
              <p:cNvPr id="101" name="Shape">
                <a:extLst>
                  <a:ext uri="{FF2B5EF4-FFF2-40B4-BE49-F238E27FC236}">
                    <a16:creationId xmlns:a16="http://schemas.microsoft.com/office/drawing/2014/main" id="{D1E55CDD-40F0-42CB-9E46-4C261CC68DC7}"/>
                  </a:ext>
                </a:extLst>
              </p:cNvPr>
              <p:cNvSpPr/>
              <p:nvPr/>
            </p:nvSpPr>
            <p:spPr>
              <a:xfrm>
                <a:off x="2428845" y="1249009"/>
                <a:ext cx="3139816" cy="10984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7822" y="0"/>
                    </a:moveTo>
                    <a:lnTo>
                      <a:pt x="0" y="0"/>
                    </a:lnTo>
                    <a:cubicBezTo>
                      <a:pt x="2087" y="0"/>
                      <a:pt x="3778" y="4833"/>
                      <a:pt x="3778" y="10800"/>
                    </a:cubicBezTo>
                    <a:cubicBezTo>
                      <a:pt x="3778" y="16767"/>
                      <a:pt x="5469" y="21600"/>
                      <a:pt x="7557" y="21600"/>
                    </a:cubicBezTo>
                    <a:lnTo>
                      <a:pt x="17822" y="21600"/>
                    </a:lnTo>
                    <a:cubicBezTo>
                      <a:pt x="19909" y="21600"/>
                      <a:pt x="21600" y="16767"/>
                      <a:pt x="21600" y="10800"/>
                    </a:cubicBezTo>
                    <a:lnTo>
                      <a:pt x="21600" y="10800"/>
                    </a:lnTo>
                    <a:cubicBezTo>
                      <a:pt x="21600" y="4845"/>
                      <a:pt x="19909" y="0"/>
                      <a:pt x="17822" y="0"/>
                    </a:cubicBez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lang="en-US" sz="3200" noProof="1"/>
              </a:p>
            </p:txBody>
          </p:sp>
        </p:grp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9FDF4F30-E768-7A46-AF8A-7076EB331ADA}"/>
                </a:ext>
              </a:extLst>
            </p:cNvPr>
            <p:cNvSpPr/>
            <p:nvPr/>
          </p:nvSpPr>
          <p:spPr>
            <a:xfrm>
              <a:off x="2505685" y="1249009"/>
              <a:ext cx="3139816" cy="1098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822" y="0"/>
                  </a:moveTo>
                  <a:lnTo>
                    <a:pt x="0" y="0"/>
                  </a:lnTo>
                  <a:cubicBezTo>
                    <a:pt x="2087" y="0"/>
                    <a:pt x="3778" y="4833"/>
                    <a:pt x="3778" y="10800"/>
                  </a:cubicBezTo>
                  <a:cubicBezTo>
                    <a:pt x="3778" y="16767"/>
                    <a:pt x="5469" y="21600"/>
                    <a:pt x="7557" y="21600"/>
                  </a:cubicBezTo>
                  <a:lnTo>
                    <a:pt x="17822" y="21600"/>
                  </a:lnTo>
                  <a:cubicBezTo>
                    <a:pt x="19909" y="21600"/>
                    <a:pt x="21600" y="16767"/>
                    <a:pt x="21600" y="10800"/>
                  </a:cubicBezTo>
                  <a:lnTo>
                    <a:pt x="21600" y="10800"/>
                  </a:lnTo>
                  <a:cubicBezTo>
                    <a:pt x="21600" y="4845"/>
                    <a:pt x="19909" y="0"/>
                    <a:pt x="17822" y="0"/>
                  </a:cubicBezTo>
                  <a:close/>
                </a:path>
              </a:pathLst>
            </a:custGeom>
            <a:solidFill>
              <a:srgbClr val="463F40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3200" noProof="1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7EC973F-7579-4464-AB09-7B5689068D9C}"/>
              </a:ext>
            </a:extLst>
          </p:cNvPr>
          <p:cNvGrpSpPr/>
          <p:nvPr/>
        </p:nvGrpSpPr>
        <p:grpSpPr>
          <a:xfrm>
            <a:off x="1981508" y="4510550"/>
            <a:ext cx="3663993" cy="1098445"/>
            <a:chOff x="1981508" y="4510550"/>
            <a:chExt cx="3663993" cy="109844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20C43A82-A63F-472D-9FB8-63051D09B4A3}"/>
                </a:ext>
              </a:extLst>
            </p:cNvPr>
            <p:cNvGrpSpPr/>
            <p:nvPr/>
          </p:nvGrpSpPr>
          <p:grpSpPr>
            <a:xfrm>
              <a:off x="1981508" y="4510550"/>
              <a:ext cx="3587153" cy="1098445"/>
              <a:chOff x="1981508" y="4510550"/>
              <a:chExt cx="3587153" cy="1098445"/>
            </a:xfrm>
          </p:grpSpPr>
          <p:sp>
            <p:nvSpPr>
              <p:cNvPr id="82" name="Shape">
                <a:extLst>
                  <a:ext uri="{FF2B5EF4-FFF2-40B4-BE49-F238E27FC236}">
                    <a16:creationId xmlns:a16="http://schemas.microsoft.com/office/drawing/2014/main" id="{911BEE7A-E6C1-B04D-A241-9117C599712E}"/>
                  </a:ext>
                </a:extLst>
              </p:cNvPr>
              <p:cNvSpPr/>
              <p:nvPr/>
            </p:nvSpPr>
            <p:spPr>
              <a:xfrm>
                <a:off x="1981508" y="4510550"/>
                <a:ext cx="1647665" cy="10984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4400" y="10800"/>
                    </a:moveTo>
                    <a:cubicBezTo>
                      <a:pt x="14400" y="4833"/>
                      <a:pt x="11178" y="0"/>
                      <a:pt x="7200" y="0"/>
                    </a:cubicBezTo>
                    <a:cubicBezTo>
                      <a:pt x="3222" y="0"/>
                      <a:pt x="0" y="4833"/>
                      <a:pt x="0" y="10800"/>
                    </a:cubicBezTo>
                    <a:lnTo>
                      <a:pt x="0" y="10800"/>
                    </a:lnTo>
                    <a:cubicBezTo>
                      <a:pt x="0" y="16767"/>
                      <a:pt x="3222" y="21600"/>
                      <a:pt x="7200" y="21600"/>
                    </a:cubicBezTo>
                    <a:lnTo>
                      <a:pt x="21600" y="21600"/>
                    </a:lnTo>
                    <a:cubicBezTo>
                      <a:pt x="17622" y="21600"/>
                      <a:pt x="14400" y="16767"/>
                      <a:pt x="14400" y="10800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lang="en-US" sz="3200" noProof="1"/>
              </a:p>
            </p:txBody>
          </p:sp>
          <p:sp>
            <p:nvSpPr>
              <p:cNvPr id="102" name="Shape">
                <a:extLst>
                  <a:ext uri="{FF2B5EF4-FFF2-40B4-BE49-F238E27FC236}">
                    <a16:creationId xmlns:a16="http://schemas.microsoft.com/office/drawing/2014/main" id="{DA943720-0376-4A49-9EA5-5156D9BCF878}"/>
                  </a:ext>
                </a:extLst>
              </p:cNvPr>
              <p:cNvSpPr/>
              <p:nvPr/>
            </p:nvSpPr>
            <p:spPr>
              <a:xfrm>
                <a:off x="2428845" y="4510550"/>
                <a:ext cx="3139816" cy="10984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7822" y="0"/>
                    </a:moveTo>
                    <a:lnTo>
                      <a:pt x="0" y="0"/>
                    </a:lnTo>
                    <a:cubicBezTo>
                      <a:pt x="2087" y="0"/>
                      <a:pt x="3778" y="4833"/>
                      <a:pt x="3778" y="10800"/>
                    </a:cubicBezTo>
                    <a:cubicBezTo>
                      <a:pt x="3778" y="16767"/>
                      <a:pt x="5469" y="21600"/>
                      <a:pt x="7557" y="21600"/>
                    </a:cubicBezTo>
                    <a:lnTo>
                      <a:pt x="17822" y="21600"/>
                    </a:lnTo>
                    <a:cubicBezTo>
                      <a:pt x="19909" y="21600"/>
                      <a:pt x="21600" y="16767"/>
                      <a:pt x="21600" y="10800"/>
                    </a:cubicBezTo>
                    <a:lnTo>
                      <a:pt x="21600" y="10800"/>
                    </a:lnTo>
                    <a:cubicBezTo>
                      <a:pt x="21600" y="4833"/>
                      <a:pt x="19909" y="0"/>
                      <a:pt x="17822" y="0"/>
                    </a:cubicBez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lang="en-US" sz="3200" noProof="1"/>
              </a:p>
            </p:txBody>
          </p:sp>
        </p:grpSp>
        <p:sp>
          <p:nvSpPr>
            <p:cNvPr id="83" name="Shape">
              <a:extLst>
                <a:ext uri="{FF2B5EF4-FFF2-40B4-BE49-F238E27FC236}">
                  <a16:creationId xmlns:a16="http://schemas.microsoft.com/office/drawing/2014/main" id="{6A684CEE-6C96-DA42-AC53-A13AA190CF45}"/>
                </a:ext>
              </a:extLst>
            </p:cNvPr>
            <p:cNvSpPr/>
            <p:nvPr/>
          </p:nvSpPr>
          <p:spPr>
            <a:xfrm>
              <a:off x="2505685" y="4510550"/>
              <a:ext cx="3139816" cy="1098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822" y="0"/>
                  </a:moveTo>
                  <a:lnTo>
                    <a:pt x="0" y="0"/>
                  </a:lnTo>
                  <a:cubicBezTo>
                    <a:pt x="2087" y="0"/>
                    <a:pt x="3778" y="4833"/>
                    <a:pt x="3778" y="10800"/>
                  </a:cubicBezTo>
                  <a:cubicBezTo>
                    <a:pt x="3778" y="16767"/>
                    <a:pt x="5469" y="21600"/>
                    <a:pt x="7557" y="21600"/>
                  </a:cubicBezTo>
                  <a:lnTo>
                    <a:pt x="17822" y="21600"/>
                  </a:lnTo>
                  <a:cubicBezTo>
                    <a:pt x="19909" y="21600"/>
                    <a:pt x="21600" y="16767"/>
                    <a:pt x="21600" y="10800"/>
                  </a:cubicBezTo>
                  <a:lnTo>
                    <a:pt x="21600" y="10800"/>
                  </a:lnTo>
                  <a:cubicBezTo>
                    <a:pt x="21600" y="4833"/>
                    <a:pt x="19909" y="0"/>
                    <a:pt x="17822" y="0"/>
                  </a:cubicBezTo>
                  <a:close/>
                </a:path>
              </a:pathLst>
            </a:custGeom>
            <a:solidFill>
              <a:srgbClr val="463F40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3200" noProof="1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9FF8C15-C65F-490C-B6D9-3D20C10B5132}"/>
              </a:ext>
            </a:extLst>
          </p:cNvPr>
          <p:cNvGrpSpPr/>
          <p:nvPr/>
        </p:nvGrpSpPr>
        <p:grpSpPr>
          <a:xfrm>
            <a:off x="7572717" y="2879779"/>
            <a:ext cx="3686128" cy="1098445"/>
            <a:chOff x="7572717" y="2879779"/>
            <a:chExt cx="3686128" cy="109844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A0FAEE5C-8254-4B45-A68F-058FC9E80A58}"/>
                </a:ext>
              </a:extLst>
            </p:cNvPr>
            <p:cNvGrpSpPr/>
            <p:nvPr/>
          </p:nvGrpSpPr>
          <p:grpSpPr>
            <a:xfrm>
              <a:off x="7649557" y="2879779"/>
              <a:ext cx="3609288" cy="1098445"/>
              <a:chOff x="7649557" y="2879779"/>
              <a:chExt cx="3609288" cy="1098445"/>
            </a:xfrm>
          </p:grpSpPr>
          <p:sp>
            <p:nvSpPr>
              <p:cNvPr id="84" name="Shape">
                <a:extLst>
                  <a:ext uri="{FF2B5EF4-FFF2-40B4-BE49-F238E27FC236}">
                    <a16:creationId xmlns:a16="http://schemas.microsoft.com/office/drawing/2014/main" id="{235BF6DA-913A-634F-B8EE-D9341B017472}"/>
                  </a:ext>
                </a:extLst>
              </p:cNvPr>
              <p:cNvSpPr/>
              <p:nvPr/>
            </p:nvSpPr>
            <p:spPr>
              <a:xfrm>
                <a:off x="9611184" y="2879779"/>
                <a:ext cx="1647661" cy="10984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7200" y="10800"/>
                    </a:moveTo>
                    <a:cubicBezTo>
                      <a:pt x="7200" y="4833"/>
                      <a:pt x="10422" y="0"/>
                      <a:pt x="14400" y="0"/>
                    </a:cubicBezTo>
                    <a:cubicBezTo>
                      <a:pt x="18378" y="0"/>
                      <a:pt x="21600" y="4833"/>
                      <a:pt x="21600" y="10800"/>
                    </a:cubicBezTo>
                    <a:lnTo>
                      <a:pt x="21600" y="10800"/>
                    </a:lnTo>
                    <a:cubicBezTo>
                      <a:pt x="21600" y="16767"/>
                      <a:pt x="18378" y="21600"/>
                      <a:pt x="14400" y="21600"/>
                    </a:cubicBezTo>
                    <a:lnTo>
                      <a:pt x="0" y="21600"/>
                    </a:lnTo>
                    <a:cubicBezTo>
                      <a:pt x="3978" y="21600"/>
                      <a:pt x="7200" y="16767"/>
                      <a:pt x="7200" y="10800"/>
                    </a:cubicBezTo>
                    <a:close/>
                  </a:path>
                </a:pathLst>
              </a:custGeom>
              <a:solidFill>
                <a:srgbClr val="EB1E42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lang="en-US" sz="3200" noProof="1"/>
              </a:p>
            </p:txBody>
          </p:sp>
          <p:sp>
            <p:nvSpPr>
              <p:cNvPr id="103" name="Shape">
                <a:extLst>
                  <a:ext uri="{FF2B5EF4-FFF2-40B4-BE49-F238E27FC236}">
                    <a16:creationId xmlns:a16="http://schemas.microsoft.com/office/drawing/2014/main" id="{517DB56A-B8B2-4411-A79C-AE6F399316C8}"/>
                  </a:ext>
                </a:extLst>
              </p:cNvPr>
              <p:cNvSpPr/>
              <p:nvPr/>
            </p:nvSpPr>
            <p:spPr>
              <a:xfrm>
                <a:off x="7649557" y="2879779"/>
                <a:ext cx="3139825" cy="10984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96" h="21600" extrusionOk="0">
                    <a:moveTo>
                      <a:pt x="3774" y="0"/>
                    </a:moveTo>
                    <a:lnTo>
                      <a:pt x="21596" y="0"/>
                    </a:lnTo>
                    <a:cubicBezTo>
                      <a:pt x="19509" y="0"/>
                      <a:pt x="17818" y="4833"/>
                      <a:pt x="17818" y="10800"/>
                    </a:cubicBezTo>
                    <a:cubicBezTo>
                      <a:pt x="17818" y="16767"/>
                      <a:pt x="16128" y="21600"/>
                      <a:pt x="14041" y="21600"/>
                    </a:cubicBezTo>
                    <a:lnTo>
                      <a:pt x="3778" y="21600"/>
                    </a:lnTo>
                    <a:cubicBezTo>
                      <a:pt x="1691" y="21600"/>
                      <a:pt x="0" y="16767"/>
                      <a:pt x="0" y="10800"/>
                    </a:cubicBezTo>
                    <a:lnTo>
                      <a:pt x="0" y="10800"/>
                    </a:lnTo>
                    <a:cubicBezTo>
                      <a:pt x="-4" y="4833"/>
                      <a:pt x="1687" y="0"/>
                      <a:pt x="3774" y="0"/>
                    </a:cubicBez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lang="en-US" sz="3200" noProof="1"/>
              </a:p>
            </p:txBody>
          </p:sp>
        </p:grpSp>
        <p:sp>
          <p:nvSpPr>
            <p:cNvPr id="85" name="Shape">
              <a:extLst>
                <a:ext uri="{FF2B5EF4-FFF2-40B4-BE49-F238E27FC236}">
                  <a16:creationId xmlns:a16="http://schemas.microsoft.com/office/drawing/2014/main" id="{3FD8EF75-696E-0249-8327-E4E17088801C}"/>
                </a:ext>
              </a:extLst>
            </p:cNvPr>
            <p:cNvSpPr/>
            <p:nvPr/>
          </p:nvSpPr>
          <p:spPr>
            <a:xfrm>
              <a:off x="7572717" y="2879779"/>
              <a:ext cx="3139825" cy="1098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600" extrusionOk="0">
                  <a:moveTo>
                    <a:pt x="3774" y="0"/>
                  </a:moveTo>
                  <a:lnTo>
                    <a:pt x="21596" y="0"/>
                  </a:lnTo>
                  <a:cubicBezTo>
                    <a:pt x="19509" y="0"/>
                    <a:pt x="17818" y="4833"/>
                    <a:pt x="17818" y="10800"/>
                  </a:cubicBezTo>
                  <a:cubicBezTo>
                    <a:pt x="17818" y="16767"/>
                    <a:pt x="16128" y="21600"/>
                    <a:pt x="14041" y="21600"/>
                  </a:cubicBezTo>
                  <a:lnTo>
                    <a:pt x="3778" y="21600"/>
                  </a:lnTo>
                  <a:cubicBezTo>
                    <a:pt x="1691" y="21600"/>
                    <a:pt x="0" y="16767"/>
                    <a:pt x="0" y="10800"/>
                  </a:cubicBezTo>
                  <a:lnTo>
                    <a:pt x="0" y="10800"/>
                  </a:lnTo>
                  <a:cubicBezTo>
                    <a:pt x="-4" y="4833"/>
                    <a:pt x="1687" y="0"/>
                    <a:pt x="3774" y="0"/>
                  </a:cubicBezTo>
                  <a:close/>
                </a:path>
              </a:pathLst>
            </a:custGeom>
            <a:solidFill>
              <a:srgbClr val="463F40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3200" noProof="1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84C4FDA-4E2F-44ED-AEF7-4F6440D4BE26}"/>
              </a:ext>
            </a:extLst>
          </p:cNvPr>
          <p:cNvGrpSpPr/>
          <p:nvPr/>
        </p:nvGrpSpPr>
        <p:grpSpPr>
          <a:xfrm>
            <a:off x="6524364" y="1249004"/>
            <a:ext cx="3686129" cy="1098450"/>
            <a:chOff x="6524364" y="1249004"/>
            <a:chExt cx="3686129" cy="109845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01C43E45-C2F0-4633-A57E-031D55F1A31B}"/>
                </a:ext>
              </a:extLst>
            </p:cNvPr>
            <p:cNvGrpSpPr/>
            <p:nvPr/>
          </p:nvGrpSpPr>
          <p:grpSpPr>
            <a:xfrm>
              <a:off x="6601204" y="1249004"/>
              <a:ext cx="3609289" cy="1098450"/>
              <a:chOff x="6601204" y="1249004"/>
              <a:chExt cx="3609289" cy="1098450"/>
            </a:xfrm>
          </p:grpSpPr>
          <p:sp>
            <p:nvSpPr>
              <p:cNvPr id="86" name="Shape">
                <a:extLst>
                  <a:ext uri="{FF2B5EF4-FFF2-40B4-BE49-F238E27FC236}">
                    <a16:creationId xmlns:a16="http://schemas.microsoft.com/office/drawing/2014/main" id="{D47B9123-7CD5-3341-AEBE-B1FE7796F9D4}"/>
                  </a:ext>
                </a:extLst>
              </p:cNvPr>
              <p:cNvSpPr/>
              <p:nvPr/>
            </p:nvSpPr>
            <p:spPr>
              <a:xfrm>
                <a:off x="8562832" y="1249004"/>
                <a:ext cx="1647661" cy="10984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89" extrusionOk="0">
                    <a:moveTo>
                      <a:pt x="7200" y="10794"/>
                    </a:moveTo>
                    <a:cubicBezTo>
                      <a:pt x="7200" y="4831"/>
                      <a:pt x="10422" y="0"/>
                      <a:pt x="14400" y="0"/>
                    </a:cubicBezTo>
                    <a:cubicBezTo>
                      <a:pt x="18378" y="0"/>
                      <a:pt x="21600" y="4831"/>
                      <a:pt x="21600" y="10794"/>
                    </a:cubicBezTo>
                    <a:lnTo>
                      <a:pt x="21600" y="10794"/>
                    </a:lnTo>
                    <a:cubicBezTo>
                      <a:pt x="21600" y="16758"/>
                      <a:pt x="18378" y="21589"/>
                      <a:pt x="14400" y="21589"/>
                    </a:cubicBezTo>
                    <a:lnTo>
                      <a:pt x="0" y="21589"/>
                    </a:lnTo>
                    <a:cubicBezTo>
                      <a:pt x="3978" y="21600"/>
                      <a:pt x="7200" y="16758"/>
                      <a:pt x="7200" y="10794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lang="en-US" sz="3200" noProof="1"/>
              </a:p>
            </p:txBody>
          </p:sp>
          <p:sp>
            <p:nvSpPr>
              <p:cNvPr id="104" name="Shape">
                <a:extLst>
                  <a:ext uri="{FF2B5EF4-FFF2-40B4-BE49-F238E27FC236}">
                    <a16:creationId xmlns:a16="http://schemas.microsoft.com/office/drawing/2014/main" id="{8E8EB4A6-0B18-414F-9577-86A46AA59EF1}"/>
                  </a:ext>
                </a:extLst>
              </p:cNvPr>
              <p:cNvSpPr/>
              <p:nvPr/>
            </p:nvSpPr>
            <p:spPr>
              <a:xfrm>
                <a:off x="6601204" y="1249009"/>
                <a:ext cx="3139825" cy="10984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96" h="21600" extrusionOk="0">
                    <a:moveTo>
                      <a:pt x="3774" y="0"/>
                    </a:moveTo>
                    <a:lnTo>
                      <a:pt x="21596" y="0"/>
                    </a:lnTo>
                    <a:cubicBezTo>
                      <a:pt x="19509" y="0"/>
                      <a:pt x="17818" y="4833"/>
                      <a:pt x="17818" y="10800"/>
                    </a:cubicBezTo>
                    <a:cubicBezTo>
                      <a:pt x="17818" y="16767"/>
                      <a:pt x="16128" y="21600"/>
                      <a:pt x="14041" y="21600"/>
                    </a:cubicBezTo>
                    <a:lnTo>
                      <a:pt x="3778" y="21600"/>
                    </a:lnTo>
                    <a:cubicBezTo>
                      <a:pt x="1691" y="21600"/>
                      <a:pt x="0" y="16767"/>
                      <a:pt x="0" y="10800"/>
                    </a:cubicBezTo>
                    <a:lnTo>
                      <a:pt x="0" y="10800"/>
                    </a:lnTo>
                    <a:cubicBezTo>
                      <a:pt x="-4" y="4845"/>
                      <a:pt x="1687" y="0"/>
                      <a:pt x="3774" y="0"/>
                    </a:cubicBez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lang="en-US" sz="3200" noProof="1"/>
              </a:p>
            </p:txBody>
          </p:sp>
        </p:grpSp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A0EB9106-4327-4A46-ACDE-AE124E15C81C}"/>
                </a:ext>
              </a:extLst>
            </p:cNvPr>
            <p:cNvSpPr/>
            <p:nvPr/>
          </p:nvSpPr>
          <p:spPr>
            <a:xfrm>
              <a:off x="6524364" y="1249009"/>
              <a:ext cx="3139825" cy="1098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600" extrusionOk="0">
                  <a:moveTo>
                    <a:pt x="3774" y="0"/>
                  </a:moveTo>
                  <a:lnTo>
                    <a:pt x="21596" y="0"/>
                  </a:lnTo>
                  <a:cubicBezTo>
                    <a:pt x="19509" y="0"/>
                    <a:pt x="17818" y="4833"/>
                    <a:pt x="17818" y="10800"/>
                  </a:cubicBezTo>
                  <a:cubicBezTo>
                    <a:pt x="17818" y="16767"/>
                    <a:pt x="16128" y="21600"/>
                    <a:pt x="14041" y="21600"/>
                  </a:cubicBezTo>
                  <a:lnTo>
                    <a:pt x="3778" y="21600"/>
                  </a:lnTo>
                  <a:cubicBezTo>
                    <a:pt x="1691" y="21600"/>
                    <a:pt x="0" y="16767"/>
                    <a:pt x="0" y="10800"/>
                  </a:cubicBezTo>
                  <a:lnTo>
                    <a:pt x="0" y="10800"/>
                  </a:lnTo>
                  <a:cubicBezTo>
                    <a:pt x="-4" y="4845"/>
                    <a:pt x="1687" y="0"/>
                    <a:pt x="3774" y="0"/>
                  </a:cubicBezTo>
                  <a:close/>
                </a:path>
              </a:pathLst>
            </a:custGeom>
            <a:solidFill>
              <a:srgbClr val="463F40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3200" noProof="1"/>
            </a:p>
          </p:txBody>
        </p: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02AF0DE3-4C45-BA44-A87E-3D382080DFCC}"/>
              </a:ext>
            </a:extLst>
          </p:cNvPr>
          <p:cNvSpPr/>
          <p:nvPr/>
        </p:nvSpPr>
        <p:spPr>
          <a:xfrm>
            <a:off x="3156843" y="1369481"/>
            <a:ext cx="2242261" cy="86177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B630CE7-C5EC-2D4D-B310-3614B9DBA747}"/>
              </a:ext>
            </a:extLst>
          </p:cNvPr>
          <p:cNvSpPr/>
          <p:nvPr/>
        </p:nvSpPr>
        <p:spPr>
          <a:xfrm>
            <a:off x="2128000" y="3000719"/>
            <a:ext cx="2242261" cy="86177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EDA377E-CD76-594C-8522-DF8316CCB08F}"/>
              </a:ext>
            </a:extLst>
          </p:cNvPr>
          <p:cNvSpPr/>
          <p:nvPr/>
        </p:nvSpPr>
        <p:spPr>
          <a:xfrm>
            <a:off x="3183223" y="4623125"/>
            <a:ext cx="2242261" cy="86177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622696E8-594C-4848-A9E7-0E6E36F4E77B}"/>
              </a:ext>
            </a:extLst>
          </p:cNvPr>
          <p:cNvSpPr/>
          <p:nvPr/>
        </p:nvSpPr>
        <p:spPr>
          <a:xfrm>
            <a:off x="7773444" y="3000719"/>
            <a:ext cx="2242261" cy="86177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6BDE347D-A3BE-C94F-BFF0-E5ACD8D91470}"/>
              </a:ext>
            </a:extLst>
          </p:cNvPr>
          <p:cNvSpPr/>
          <p:nvPr/>
        </p:nvSpPr>
        <p:spPr>
          <a:xfrm>
            <a:off x="6691840" y="1369481"/>
            <a:ext cx="2242261" cy="86177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4" name="Graphic 5" descr="Single gear">
            <a:extLst>
              <a:ext uri="{FF2B5EF4-FFF2-40B4-BE49-F238E27FC236}">
                <a16:creationId xmlns:a16="http://schemas.microsoft.com/office/drawing/2014/main" id="{50E7DC9E-BED5-5F44-AEDF-7A04B2EF15D3}"/>
              </a:ext>
            </a:extLst>
          </p:cNvPr>
          <p:cNvSpPr/>
          <p:nvPr/>
        </p:nvSpPr>
        <p:spPr>
          <a:xfrm>
            <a:off x="2214220" y="1489496"/>
            <a:ext cx="582930" cy="582930"/>
          </a:xfrm>
          <a:custGeom>
            <a:avLst/>
            <a:gdLst>
              <a:gd name="connsiteX0" fmla="*/ 291465 w 582930"/>
              <a:gd name="connsiteY0" fmla="*/ 394335 h 582930"/>
              <a:gd name="connsiteX1" fmla="*/ 188595 w 582930"/>
              <a:gd name="connsiteY1" fmla="*/ 291465 h 582930"/>
              <a:gd name="connsiteX2" fmla="*/ 291465 w 582930"/>
              <a:gd name="connsiteY2" fmla="*/ 188595 h 582930"/>
              <a:gd name="connsiteX3" fmla="*/ 394335 w 582930"/>
              <a:gd name="connsiteY3" fmla="*/ 291465 h 582930"/>
              <a:gd name="connsiteX4" fmla="*/ 291465 w 582930"/>
              <a:gd name="connsiteY4" fmla="*/ 394335 h 582930"/>
              <a:gd name="connsiteX5" fmla="*/ 522923 w 582930"/>
              <a:gd name="connsiteY5" fmla="*/ 227171 h 582930"/>
              <a:gd name="connsiteX6" fmla="*/ 500634 w 582930"/>
              <a:gd name="connsiteY6" fmla="*/ 174022 h 582930"/>
              <a:gd name="connsiteX7" fmla="*/ 522065 w 582930"/>
              <a:gd name="connsiteY7" fmla="*/ 109728 h 582930"/>
              <a:gd name="connsiteX8" fmla="*/ 473202 w 582930"/>
              <a:gd name="connsiteY8" fmla="*/ 60865 h 582930"/>
              <a:gd name="connsiteX9" fmla="*/ 408908 w 582930"/>
              <a:gd name="connsiteY9" fmla="*/ 82296 h 582930"/>
              <a:gd name="connsiteX10" fmla="*/ 354902 w 582930"/>
              <a:gd name="connsiteY10" fmla="*/ 60008 h 582930"/>
              <a:gd name="connsiteX11" fmla="*/ 325755 w 582930"/>
              <a:gd name="connsiteY11" fmla="*/ 0 h 582930"/>
              <a:gd name="connsiteX12" fmla="*/ 257175 w 582930"/>
              <a:gd name="connsiteY12" fmla="*/ 0 h 582930"/>
              <a:gd name="connsiteX13" fmla="*/ 227171 w 582930"/>
              <a:gd name="connsiteY13" fmla="*/ 60008 h 582930"/>
              <a:gd name="connsiteX14" fmla="*/ 174022 w 582930"/>
              <a:gd name="connsiteY14" fmla="*/ 82296 h 582930"/>
              <a:gd name="connsiteX15" fmla="*/ 109728 w 582930"/>
              <a:gd name="connsiteY15" fmla="*/ 60865 h 582930"/>
              <a:gd name="connsiteX16" fmla="*/ 60865 w 582930"/>
              <a:gd name="connsiteY16" fmla="*/ 109728 h 582930"/>
              <a:gd name="connsiteX17" fmla="*/ 82296 w 582930"/>
              <a:gd name="connsiteY17" fmla="*/ 174022 h 582930"/>
              <a:gd name="connsiteX18" fmla="*/ 60008 w 582930"/>
              <a:gd name="connsiteY18" fmla="*/ 228028 h 582930"/>
              <a:gd name="connsiteX19" fmla="*/ 0 w 582930"/>
              <a:gd name="connsiteY19" fmla="*/ 257175 h 582930"/>
              <a:gd name="connsiteX20" fmla="*/ 0 w 582930"/>
              <a:gd name="connsiteY20" fmla="*/ 325755 h 582930"/>
              <a:gd name="connsiteX21" fmla="*/ 60008 w 582930"/>
              <a:gd name="connsiteY21" fmla="*/ 355759 h 582930"/>
              <a:gd name="connsiteX22" fmla="*/ 82296 w 582930"/>
              <a:gd name="connsiteY22" fmla="*/ 408908 h 582930"/>
              <a:gd name="connsiteX23" fmla="*/ 60865 w 582930"/>
              <a:gd name="connsiteY23" fmla="*/ 473202 h 582930"/>
              <a:gd name="connsiteX24" fmla="*/ 109728 w 582930"/>
              <a:gd name="connsiteY24" fmla="*/ 522065 h 582930"/>
              <a:gd name="connsiteX25" fmla="*/ 174022 w 582930"/>
              <a:gd name="connsiteY25" fmla="*/ 500634 h 582930"/>
              <a:gd name="connsiteX26" fmla="*/ 228028 w 582930"/>
              <a:gd name="connsiteY26" fmla="*/ 522923 h 582930"/>
              <a:gd name="connsiteX27" fmla="*/ 258032 w 582930"/>
              <a:gd name="connsiteY27" fmla="*/ 582930 h 582930"/>
              <a:gd name="connsiteX28" fmla="*/ 326612 w 582930"/>
              <a:gd name="connsiteY28" fmla="*/ 582930 h 582930"/>
              <a:gd name="connsiteX29" fmla="*/ 356616 w 582930"/>
              <a:gd name="connsiteY29" fmla="*/ 522923 h 582930"/>
              <a:gd name="connsiteX30" fmla="*/ 409766 w 582930"/>
              <a:gd name="connsiteY30" fmla="*/ 500634 h 582930"/>
              <a:gd name="connsiteX31" fmla="*/ 474059 w 582930"/>
              <a:gd name="connsiteY31" fmla="*/ 522065 h 582930"/>
              <a:gd name="connsiteX32" fmla="*/ 522923 w 582930"/>
              <a:gd name="connsiteY32" fmla="*/ 473202 h 582930"/>
              <a:gd name="connsiteX33" fmla="*/ 501491 w 582930"/>
              <a:gd name="connsiteY33" fmla="*/ 408908 h 582930"/>
              <a:gd name="connsiteX34" fmla="*/ 523780 w 582930"/>
              <a:gd name="connsiteY34" fmla="*/ 354902 h 582930"/>
              <a:gd name="connsiteX35" fmla="*/ 583787 w 582930"/>
              <a:gd name="connsiteY35" fmla="*/ 324898 h 582930"/>
              <a:gd name="connsiteX36" fmla="*/ 583787 w 582930"/>
              <a:gd name="connsiteY36" fmla="*/ 256318 h 582930"/>
              <a:gd name="connsiteX37" fmla="*/ 522923 w 582930"/>
              <a:gd name="connsiteY37" fmla="*/ 227171 h 582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582930" h="582930">
                <a:moveTo>
                  <a:pt x="291465" y="394335"/>
                </a:moveTo>
                <a:cubicBezTo>
                  <a:pt x="234887" y="394335"/>
                  <a:pt x="188595" y="348044"/>
                  <a:pt x="188595" y="291465"/>
                </a:cubicBezTo>
                <a:cubicBezTo>
                  <a:pt x="188595" y="234887"/>
                  <a:pt x="234887" y="188595"/>
                  <a:pt x="291465" y="188595"/>
                </a:cubicBezTo>
                <a:cubicBezTo>
                  <a:pt x="348044" y="188595"/>
                  <a:pt x="394335" y="234887"/>
                  <a:pt x="394335" y="291465"/>
                </a:cubicBezTo>
                <a:cubicBezTo>
                  <a:pt x="394335" y="348044"/>
                  <a:pt x="348044" y="394335"/>
                  <a:pt x="291465" y="394335"/>
                </a:cubicBezTo>
                <a:close/>
                <a:moveTo>
                  <a:pt x="522923" y="227171"/>
                </a:moveTo>
                <a:cubicBezTo>
                  <a:pt x="517779" y="208312"/>
                  <a:pt x="510064" y="190310"/>
                  <a:pt x="500634" y="174022"/>
                </a:cubicBezTo>
                <a:lnTo>
                  <a:pt x="522065" y="109728"/>
                </a:lnTo>
                <a:lnTo>
                  <a:pt x="473202" y="60865"/>
                </a:lnTo>
                <a:lnTo>
                  <a:pt x="408908" y="82296"/>
                </a:lnTo>
                <a:cubicBezTo>
                  <a:pt x="391763" y="72866"/>
                  <a:pt x="373761" y="65151"/>
                  <a:pt x="354902" y="60008"/>
                </a:cubicBezTo>
                <a:lnTo>
                  <a:pt x="325755" y="0"/>
                </a:lnTo>
                <a:lnTo>
                  <a:pt x="257175" y="0"/>
                </a:lnTo>
                <a:lnTo>
                  <a:pt x="227171" y="60008"/>
                </a:lnTo>
                <a:cubicBezTo>
                  <a:pt x="208312" y="65151"/>
                  <a:pt x="190310" y="72866"/>
                  <a:pt x="174022" y="82296"/>
                </a:cubicBezTo>
                <a:lnTo>
                  <a:pt x="109728" y="60865"/>
                </a:lnTo>
                <a:lnTo>
                  <a:pt x="60865" y="109728"/>
                </a:lnTo>
                <a:lnTo>
                  <a:pt x="82296" y="174022"/>
                </a:lnTo>
                <a:cubicBezTo>
                  <a:pt x="72866" y="191167"/>
                  <a:pt x="65151" y="209169"/>
                  <a:pt x="60008" y="228028"/>
                </a:cubicBezTo>
                <a:lnTo>
                  <a:pt x="0" y="257175"/>
                </a:lnTo>
                <a:lnTo>
                  <a:pt x="0" y="325755"/>
                </a:lnTo>
                <a:lnTo>
                  <a:pt x="60008" y="355759"/>
                </a:lnTo>
                <a:cubicBezTo>
                  <a:pt x="65151" y="374618"/>
                  <a:pt x="72866" y="392621"/>
                  <a:pt x="82296" y="408908"/>
                </a:cubicBezTo>
                <a:lnTo>
                  <a:pt x="60865" y="473202"/>
                </a:lnTo>
                <a:lnTo>
                  <a:pt x="109728" y="522065"/>
                </a:lnTo>
                <a:lnTo>
                  <a:pt x="174022" y="500634"/>
                </a:lnTo>
                <a:cubicBezTo>
                  <a:pt x="191167" y="510064"/>
                  <a:pt x="209169" y="517779"/>
                  <a:pt x="228028" y="522923"/>
                </a:cubicBezTo>
                <a:lnTo>
                  <a:pt x="258032" y="582930"/>
                </a:lnTo>
                <a:lnTo>
                  <a:pt x="326612" y="582930"/>
                </a:lnTo>
                <a:lnTo>
                  <a:pt x="356616" y="522923"/>
                </a:lnTo>
                <a:cubicBezTo>
                  <a:pt x="375476" y="517779"/>
                  <a:pt x="393478" y="510064"/>
                  <a:pt x="409766" y="500634"/>
                </a:cubicBezTo>
                <a:lnTo>
                  <a:pt x="474059" y="522065"/>
                </a:lnTo>
                <a:lnTo>
                  <a:pt x="522923" y="473202"/>
                </a:lnTo>
                <a:lnTo>
                  <a:pt x="501491" y="408908"/>
                </a:lnTo>
                <a:cubicBezTo>
                  <a:pt x="510921" y="391763"/>
                  <a:pt x="518636" y="373761"/>
                  <a:pt x="523780" y="354902"/>
                </a:cubicBezTo>
                <a:lnTo>
                  <a:pt x="583787" y="324898"/>
                </a:lnTo>
                <a:lnTo>
                  <a:pt x="583787" y="256318"/>
                </a:lnTo>
                <a:lnTo>
                  <a:pt x="522923" y="227171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853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705E9FCC-58E8-4DEA-A403-8BE87D73CEBF}"/>
              </a:ext>
            </a:extLst>
          </p:cNvPr>
          <p:cNvSpPr/>
          <p:nvPr/>
        </p:nvSpPr>
        <p:spPr>
          <a:xfrm>
            <a:off x="9288877" y="1507728"/>
            <a:ext cx="677229" cy="677228"/>
          </a:xfrm>
          <a:custGeom>
            <a:avLst/>
            <a:gdLst>
              <a:gd name="connsiteX0" fmla="*/ 325755 w 677229"/>
              <a:gd name="connsiteY0" fmla="*/ 145733 h 677228"/>
              <a:gd name="connsiteX1" fmla="*/ 422624 w 677229"/>
              <a:gd name="connsiteY1" fmla="*/ 169736 h 677228"/>
              <a:gd name="connsiteX2" fmla="*/ 384048 w 677229"/>
              <a:gd name="connsiteY2" fmla="*/ 208312 h 677228"/>
              <a:gd name="connsiteX3" fmla="*/ 325755 w 677229"/>
              <a:gd name="connsiteY3" fmla="*/ 197168 h 677228"/>
              <a:gd name="connsiteX4" fmla="*/ 171450 w 677229"/>
              <a:gd name="connsiteY4" fmla="*/ 351473 h 677228"/>
              <a:gd name="connsiteX5" fmla="*/ 325755 w 677229"/>
              <a:gd name="connsiteY5" fmla="*/ 505778 h 677228"/>
              <a:gd name="connsiteX6" fmla="*/ 480060 w 677229"/>
              <a:gd name="connsiteY6" fmla="*/ 351473 h 677228"/>
              <a:gd name="connsiteX7" fmla="*/ 468916 w 677229"/>
              <a:gd name="connsiteY7" fmla="*/ 293180 h 677228"/>
              <a:gd name="connsiteX8" fmla="*/ 507492 w 677229"/>
              <a:gd name="connsiteY8" fmla="*/ 254604 h 677228"/>
              <a:gd name="connsiteX9" fmla="*/ 531495 w 677229"/>
              <a:gd name="connsiteY9" fmla="*/ 351473 h 677228"/>
              <a:gd name="connsiteX10" fmla="*/ 325755 w 677229"/>
              <a:gd name="connsiteY10" fmla="*/ 557213 h 677228"/>
              <a:gd name="connsiteX11" fmla="*/ 120015 w 677229"/>
              <a:gd name="connsiteY11" fmla="*/ 351473 h 677228"/>
              <a:gd name="connsiteX12" fmla="*/ 325755 w 677229"/>
              <a:gd name="connsiteY12" fmla="*/ 145733 h 677228"/>
              <a:gd name="connsiteX13" fmla="*/ 325755 w 677229"/>
              <a:gd name="connsiteY13" fmla="*/ 25718 h 677228"/>
              <a:gd name="connsiteX14" fmla="*/ 479203 w 677229"/>
              <a:gd name="connsiteY14" fmla="*/ 63437 h 677228"/>
              <a:gd name="connsiteX15" fmla="*/ 473202 w 677229"/>
              <a:gd name="connsiteY15" fmla="*/ 69438 h 677228"/>
              <a:gd name="connsiteX16" fmla="*/ 461201 w 677229"/>
              <a:gd name="connsiteY16" fmla="*/ 81439 h 677228"/>
              <a:gd name="connsiteX17" fmla="*/ 463772 w 677229"/>
              <a:gd name="connsiteY17" fmla="*/ 98584 h 677228"/>
              <a:gd name="connsiteX18" fmla="*/ 465487 w 677229"/>
              <a:gd name="connsiteY18" fmla="*/ 115729 h 677228"/>
              <a:gd name="connsiteX19" fmla="*/ 325755 w 677229"/>
              <a:gd name="connsiteY19" fmla="*/ 77153 h 677228"/>
              <a:gd name="connsiteX20" fmla="*/ 51435 w 677229"/>
              <a:gd name="connsiteY20" fmla="*/ 351473 h 677228"/>
              <a:gd name="connsiteX21" fmla="*/ 325755 w 677229"/>
              <a:gd name="connsiteY21" fmla="*/ 625793 h 677228"/>
              <a:gd name="connsiteX22" fmla="*/ 600075 w 677229"/>
              <a:gd name="connsiteY22" fmla="*/ 351473 h 677228"/>
              <a:gd name="connsiteX23" fmla="*/ 561499 w 677229"/>
              <a:gd name="connsiteY23" fmla="*/ 211741 h 677228"/>
              <a:gd name="connsiteX24" fmla="*/ 579501 w 677229"/>
              <a:gd name="connsiteY24" fmla="*/ 214313 h 677228"/>
              <a:gd name="connsiteX25" fmla="*/ 595789 w 677229"/>
              <a:gd name="connsiteY25" fmla="*/ 216028 h 677228"/>
              <a:gd name="connsiteX26" fmla="*/ 606933 w 677229"/>
              <a:gd name="connsiteY26" fmla="*/ 204026 h 677228"/>
              <a:gd name="connsiteX27" fmla="*/ 612934 w 677229"/>
              <a:gd name="connsiteY27" fmla="*/ 198883 h 677228"/>
              <a:gd name="connsiteX28" fmla="*/ 651510 w 677229"/>
              <a:gd name="connsiteY28" fmla="*/ 351473 h 677228"/>
              <a:gd name="connsiteX29" fmla="*/ 325755 w 677229"/>
              <a:gd name="connsiteY29" fmla="*/ 677228 h 677228"/>
              <a:gd name="connsiteX30" fmla="*/ 0 w 677229"/>
              <a:gd name="connsiteY30" fmla="*/ 351473 h 677228"/>
              <a:gd name="connsiteX31" fmla="*/ 325755 w 677229"/>
              <a:gd name="connsiteY31" fmla="*/ 25718 h 677228"/>
              <a:gd name="connsiteX32" fmla="*/ 591504 w 677229"/>
              <a:gd name="connsiteY32" fmla="*/ 0 h 677228"/>
              <a:gd name="connsiteX33" fmla="*/ 600076 w 677229"/>
              <a:gd name="connsiteY33" fmla="*/ 77153 h 677228"/>
              <a:gd name="connsiteX34" fmla="*/ 677229 w 677229"/>
              <a:gd name="connsiteY34" fmla="*/ 85725 h 677228"/>
              <a:gd name="connsiteX35" fmla="*/ 582931 w 677229"/>
              <a:gd name="connsiteY35" fmla="*/ 180023 h 677228"/>
              <a:gd name="connsiteX36" fmla="*/ 538354 w 677229"/>
              <a:gd name="connsiteY36" fmla="*/ 174879 h 677228"/>
              <a:gd name="connsiteX37" fmla="*/ 401193 w 677229"/>
              <a:gd name="connsiteY37" fmla="*/ 312040 h 677228"/>
              <a:gd name="connsiteX38" fmla="*/ 410623 w 677229"/>
              <a:gd name="connsiteY38" fmla="*/ 351474 h 677228"/>
              <a:gd name="connsiteX39" fmla="*/ 324898 w 677229"/>
              <a:gd name="connsiteY39" fmla="*/ 437199 h 677228"/>
              <a:gd name="connsiteX40" fmla="*/ 239173 w 677229"/>
              <a:gd name="connsiteY40" fmla="*/ 351474 h 677228"/>
              <a:gd name="connsiteX41" fmla="*/ 324898 w 677229"/>
              <a:gd name="connsiteY41" fmla="*/ 265749 h 677228"/>
              <a:gd name="connsiteX42" fmla="*/ 365189 w 677229"/>
              <a:gd name="connsiteY42" fmla="*/ 276036 h 677228"/>
              <a:gd name="connsiteX43" fmla="*/ 502350 w 677229"/>
              <a:gd name="connsiteY43" fmla="*/ 138875 h 677228"/>
              <a:gd name="connsiteX44" fmla="*/ 497206 w 677229"/>
              <a:gd name="connsiteY44" fmla="*/ 94298 h 677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677229" h="677228">
                <a:moveTo>
                  <a:pt x="325755" y="145733"/>
                </a:moveTo>
                <a:cubicBezTo>
                  <a:pt x="360902" y="145733"/>
                  <a:pt x="393478" y="154306"/>
                  <a:pt x="422624" y="169736"/>
                </a:cubicBezTo>
                <a:lnTo>
                  <a:pt x="384048" y="208312"/>
                </a:lnTo>
                <a:cubicBezTo>
                  <a:pt x="366046" y="201454"/>
                  <a:pt x="346329" y="197168"/>
                  <a:pt x="325755" y="197168"/>
                </a:cubicBezTo>
                <a:cubicBezTo>
                  <a:pt x="240887" y="197168"/>
                  <a:pt x="171450" y="266605"/>
                  <a:pt x="171450" y="351473"/>
                </a:cubicBezTo>
                <a:cubicBezTo>
                  <a:pt x="171450" y="436341"/>
                  <a:pt x="240887" y="505778"/>
                  <a:pt x="325755" y="505778"/>
                </a:cubicBezTo>
                <a:cubicBezTo>
                  <a:pt x="410623" y="505778"/>
                  <a:pt x="480060" y="436341"/>
                  <a:pt x="480060" y="351473"/>
                </a:cubicBezTo>
                <a:cubicBezTo>
                  <a:pt x="480060" y="330899"/>
                  <a:pt x="476631" y="311182"/>
                  <a:pt x="468916" y="293180"/>
                </a:cubicBezTo>
                <a:lnTo>
                  <a:pt x="507492" y="254604"/>
                </a:lnTo>
                <a:cubicBezTo>
                  <a:pt x="522923" y="283750"/>
                  <a:pt x="531495" y="316326"/>
                  <a:pt x="531495" y="351473"/>
                </a:cubicBezTo>
                <a:cubicBezTo>
                  <a:pt x="531495" y="464630"/>
                  <a:pt x="438912" y="557213"/>
                  <a:pt x="325755" y="557213"/>
                </a:cubicBezTo>
                <a:cubicBezTo>
                  <a:pt x="212598" y="557213"/>
                  <a:pt x="120015" y="464630"/>
                  <a:pt x="120015" y="351473"/>
                </a:cubicBezTo>
                <a:cubicBezTo>
                  <a:pt x="120015" y="238316"/>
                  <a:pt x="212598" y="145733"/>
                  <a:pt x="325755" y="145733"/>
                </a:cubicBezTo>
                <a:close/>
                <a:moveTo>
                  <a:pt x="325755" y="25718"/>
                </a:moveTo>
                <a:cubicBezTo>
                  <a:pt x="381476" y="25718"/>
                  <a:pt x="432911" y="39434"/>
                  <a:pt x="479203" y="63437"/>
                </a:cubicBezTo>
                <a:lnTo>
                  <a:pt x="473202" y="69438"/>
                </a:lnTo>
                <a:lnTo>
                  <a:pt x="461201" y="81439"/>
                </a:lnTo>
                <a:lnTo>
                  <a:pt x="463772" y="98584"/>
                </a:lnTo>
                <a:lnTo>
                  <a:pt x="465487" y="115729"/>
                </a:lnTo>
                <a:cubicBezTo>
                  <a:pt x="424339" y="90869"/>
                  <a:pt x="376333" y="77153"/>
                  <a:pt x="325755" y="77153"/>
                </a:cubicBezTo>
                <a:cubicBezTo>
                  <a:pt x="174879" y="77153"/>
                  <a:pt x="51435" y="200597"/>
                  <a:pt x="51435" y="351473"/>
                </a:cubicBezTo>
                <a:cubicBezTo>
                  <a:pt x="51435" y="502349"/>
                  <a:pt x="174879" y="625793"/>
                  <a:pt x="325755" y="625793"/>
                </a:cubicBezTo>
                <a:cubicBezTo>
                  <a:pt x="476631" y="625793"/>
                  <a:pt x="600075" y="502349"/>
                  <a:pt x="600075" y="351473"/>
                </a:cubicBezTo>
                <a:cubicBezTo>
                  <a:pt x="600075" y="300038"/>
                  <a:pt x="585502" y="252889"/>
                  <a:pt x="561499" y="211741"/>
                </a:cubicBezTo>
                <a:lnTo>
                  <a:pt x="579501" y="214313"/>
                </a:lnTo>
                <a:lnTo>
                  <a:pt x="595789" y="216028"/>
                </a:lnTo>
                <a:lnTo>
                  <a:pt x="606933" y="204026"/>
                </a:lnTo>
                <a:lnTo>
                  <a:pt x="612934" y="198883"/>
                </a:lnTo>
                <a:cubicBezTo>
                  <a:pt x="637794" y="244317"/>
                  <a:pt x="651510" y="295752"/>
                  <a:pt x="651510" y="351473"/>
                </a:cubicBezTo>
                <a:cubicBezTo>
                  <a:pt x="651510" y="531496"/>
                  <a:pt x="505778" y="677228"/>
                  <a:pt x="325755" y="677228"/>
                </a:cubicBezTo>
                <a:cubicBezTo>
                  <a:pt x="145733" y="677228"/>
                  <a:pt x="0" y="531496"/>
                  <a:pt x="0" y="351473"/>
                </a:cubicBezTo>
                <a:cubicBezTo>
                  <a:pt x="0" y="171451"/>
                  <a:pt x="145733" y="25718"/>
                  <a:pt x="325755" y="25718"/>
                </a:cubicBezTo>
                <a:close/>
                <a:moveTo>
                  <a:pt x="591504" y="0"/>
                </a:moveTo>
                <a:lnTo>
                  <a:pt x="600076" y="77153"/>
                </a:lnTo>
                <a:lnTo>
                  <a:pt x="677229" y="85725"/>
                </a:lnTo>
                <a:lnTo>
                  <a:pt x="582931" y="180023"/>
                </a:lnTo>
                <a:lnTo>
                  <a:pt x="538354" y="174879"/>
                </a:lnTo>
                <a:lnTo>
                  <a:pt x="401193" y="312040"/>
                </a:lnTo>
                <a:cubicBezTo>
                  <a:pt x="407194" y="324042"/>
                  <a:pt x="410623" y="336900"/>
                  <a:pt x="410623" y="351474"/>
                </a:cubicBezTo>
                <a:cubicBezTo>
                  <a:pt x="410623" y="398622"/>
                  <a:pt x="372047" y="437199"/>
                  <a:pt x="324898" y="437199"/>
                </a:cubicBezTo>
                <a:cubicBezTo>
                  <a:pt x="277749" y="437199"/>
                  <a:pt x="239173" y="398622"/>
                  <a:pt x="239173" y="351474"/>
                </a:cubicBezTo>
                <a:cubicBezTo>
                  <a:pt x="239173" y="304325"/>
                  <a:pt x="277749" y="265749"/>
                  <a:pt x="324898" y="265749"/>
                </a:cubicBezTo>
                <a:cubicBezTo>
                  <a:pt x="339471" y="265749"/>
                  <a:pt x="353187" y="270035"/>
                  <a:pt x="365189" y="276036"/>
                </a:cubicBezTo>
                <a:lnTo>
                  <a:pt x="502350" y="138875"/>
                </a:lnTo>
                <a:lnTo>
                  <a:pt x="497206" y="94298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853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" name="Graphic 19" descr="Star">
            <a:extLst>
              <a:ext uri="{FF2B5EF4-FFF2-40B4-BE49-F238E27FC236}">
                <a16:creationId xmlns:a16="http://schemas.microsoft.com/office/drawing/2014/main" id="{9FDDC964-504A-9D4E-9380-9C37821D6ABC}"/>
              </a:ext>
            </a:extLst>
          </p:cNvPr>
          <p:cNvSpPr/>
          <p:nvPr/>
        </p:nvSpPr>
        <p:spPr>
          <a:xfrm>
            <a:off x="10369642" y="3086100"/>
            <a:ext cx="685800" cy="685800"/>
          </a:xfrm>
          <a:custGeom>
            <a:avLst/>
            <a:gdLst>
              <a:gd name="connsiteX0" fmla="*/ 685800 w 685800"/>
              <a:gd name="connsiteY0" fmla="*/ 257175 h 685800"/>
              <a:gd name="connsiteX1" fmla="*/ 428625 w 685800"/>
              <a:gd name="connsiteY1" fmla="*/ 257175 h 685800"/>
              <a:gd name="connsiteX2" fmla="*/ 342900 w 685800"/>
              <a:gd name="connsiteY2" fmla="*/ 0 h 685800"/>
              <a:gd name="connsiteX3" fmla="*/ 257175 w 685800"/>
              <a:gd name="connsiteY3" fmla="*/ 257175 h 685800"/>
              <a:gd name="connsiteX4" fmla="*/ 0 w 685800"/>
              <a:gd name="connsiteY4" fmla="*/ 257175 h 685800"/>
              <a:gd name="connsiteX5" fmla="*/ 197168 w 685800"/>
              <a:gd name="connsiteY5" fmla="*/ 428625 h 685800"/>
              <a:gd name="connsiteX6" fmla="*/ 120015 w 685800"/>
              <a:gd name="connsiteY6" fmla="*/ 685800 h 685800"/>
              <a:gd name="connsiteX7" fmla="*/ 342900 w 685800"/>
              <a:gd name="connsiteY7" fmla="*/ 531495 h 685800"/>
              <a:gd name="connsiteX8" fmla="*/ 565785 w 685800"/>
              <a:gd name="connsiteY8" fmla="*/ 685800 h 685800"/>
              <a:gd name="connsiteX9" fmla="*/ 488633 w 685800"/>
              <a:gd name="connsiteY9" fmla="*/ 428625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5800" h="685800">
                <a:moveTo>
                  <a:pt x="685800" y="257175"/>
                </a:moveTo>
                <a:lnTo>
                  <a:pt x="428625" y="257175"/>
                </a:lnTo>
                <a:lnTo>
                  <a:pt x="342900" y="0"/>
                </a:lnTo>
                <a:lnTo>
                  <a:pt x="257175" y="257175"/>
                </a:lnTo>
                <a:lnTo>
                  <a:pt x="0" y="257175"/>
                </a:lnTo>
                <a:lnTo>
                  <a:pt x="197168" y="428625"/>
                </a:lnTo>
                <a:lnTo>
                  <a:pt x="120015" y="685800"/>
                </a:lnTo>
                <a:lnTo>
                  <a:pt x="342900" y="531495"/>
                </a:lnTo>
                <a:lnTo>
                  <a:pt x="565785" y="685800"/>
                </a:lnTo>
                <a:lnTo>
                  <a:pt x="488633" y="428625"/>
                </a:lnTo>
                <a:close/>
              </a:path>
            </a:pathLst>
          </a:custGeom>
          <a:solidFill>
            <a:schemeClr val="bg1"/>
          </a:solidFill>
          <a:ln w="8533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C9CABA3-0492-4C5D-A5D7-E6E26B6853FE}"/>
              </a:ext>
            </a:extLst>
          </p:cNvPr>
          <p:cNvGrpSpPr/>
          <p:nvPr/>
        </p:nvGrpSpPr>
        <p:grpSpPr>
          <a:xfrm>
            <a:off x="6524364" y="4510550"/>
            <a:ext cx="3686129" cy="1098445"/>
            <a:chOff x="6524364" y="4510550"/>
            <a:chExt cx="3686129" cy="109844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CDF31F5A-6B44-3148-B318-CDFA54402F7D}"/>
                </a:ext>
              </a:extLst>
            </p:cNvPr>
            <p:cNvSpPr/>
            <p:nvPr/>
          </p:nvSpPr>
          <p:spPr>
            <a:xfrm>
              <a:off x="8562832" y="4510550"/>
              <a:ext cx="1647661" cy="1098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200" y="10800"/>
                  </a:moveTo>
                  <a:cubicBezTo>
                    <a:pt x="7200" y="4833"/>
                    <a:pt x="10422" y="0"/>
                    <a:pt x="14400" y="0"/>
                  </a:cubicBezTo>
                  <a:cubicBezTo>
                    <a:pt x="18378" y="0"/>
                    <a:pt x="21600" y="4833"/>
                    <a:pt x="21600" y="10800"/>
                  </a:cubicBezTo>
                  <a:lnTo>
                    <a:pt x="21600" y="10800"/>
                  </a:lnTo>
                  <a:cubicBezTo>
                    <a:pt x="21600" y="16767"/>
                    <a:pt x="18378" y="21600"/>
                    <a:pt x="14400" y="21600"/>
                  </a:cubicBezTo>
                  <a:lnTo>
                    <a:pt x="0" y="21600"/>
                  </a:lnTo>
                  <a:cubicBezTo>
                    <a:pt x="3978" y="21600"/>
                    <a:pt x="7200" y="16767"/>
                    <a:pt x="7200" y="1080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3200" noProof="1"/>
            </a:p>
          </p:txBody>
        </p:sp>
        <p:sp>
          <p:nvSpPr>
            <p:cNvPr id="105" name="Shape">
              <a:extLst>
                <a:ext uri="{FF2B5EF4-FFF2-40B4-BE49-F238E27FC236}">
                  <a16:creationId xmlns:a16="http://schemas.microsoft.com/office/drawing/2014/main" id="{6CF86035-18C6-4C67-B4F1-C63A537126E9}"/>
                </a:ext>
              </a:extLst>
            </p:cNvPr>
            <p:cNvSpPr/>
            <p:nvPr/>
          </p:nvSpPr>
          <p:spPr>
            <a:xfrm>
              <a:off x="6601204" y="4510550"/>
              <a:ext cx="3139825" cy="1098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600" extrusionOk="0">
                  <a:moveTo>
                    <a:pt x="3774" y="0"/>
                  </a:moveTo>
                  <a:lnTo>
                    <a:pt x="21596" y="0"/>
                  </a:lnTo>
                  <a:cubicBezTo>
                    <a:pt x="19509" y="0"/>
                    <a:pt x="17818" y="4833"/>
                    <a:pt x="17818" y="10800"/>
                  </a:cubicBezTo>
                  <a:cubicBezTo>
                    <a:pt x="17818" y="16767"/>
                    <a:pt x="16128" y="21600"/>
                    <a:pt x="14041" y="21600"/>
                  </a:cubicBezTo>
                  <a:lnTo>
                    <a:pt x="3778" y="21600"/>
                  </a:lnTo>
                  <a:cubicBezTo>
                    <a:pt x="1691" y="21600"/>
                    <a:pt x="0" y="16767"/>
                    <a:pt x="0" y="10800"/>
                  </a:cubicBezTo>
                  <a:lnTo>
                    <a:pt x="0" y="10800"/>
                  </a:lnTo>
                  <a:cubicBezTo>
                    <a:pt x="-4" y="4833"/>
                    <a:pt x="1687" y="0"/>
                    <a:pt x="3774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3200" noProof="1"/>
            </a:p>
          </p:txBody>
        </p:sp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5EFCCAEB-E1FF-B842-8742-4E1D47C31432}"/>
                </a:ext>
              </a:extLst>
            </p:cNvPr>
            <p:cNvSpPr/>
            <p:nvPr/>
          </p:nvSpPr>
          <p:spPr>
            <a:xfrm>
              <a:off x="6524364" y="4510550"/>
              <a:ext cx="3139825" cy="1098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600" extrusionOk="0">
                  <a:moveTo>
                    <a:pt x="3774" y="0"/>
                  </a:moveTo>
                  <a:lnTo>
                    <a:pt x="21596" y="0"/>
                  </a:lnTo>
                  <a:cubicBezTo>
                    <a:pt x="19509" y="0"/>
                    <a:pt x="17818" y="4833"/>
                    <a:pt x="17818" y="10800"/>
                  </a:cubicBezTo>
                  <a:cubicBezTo>
                    <a:pt x="17818" y="16767"/>
                    <a:pt x="16128" y="21600"/>
                    <a:pt x="14041" y="21600"/>
                  </a:cubicBezTo>
                  <a:lnTo>
                    <a:pt x="3778" y="21600"/>
                  </a:lnTo>
                  <a:cubicBezTo>
                    <a:pt x="1691" y="21600"/>
                    <a:pt x="0" y="16767"/>
                    <a:pt x="0" y="10800"/>
                  </a:cubicBezTo>
                  <a:lnTo>
                    <a:pt x="0" y="10800"/>
                  </a:lnTo>
                  <a:cubicBezTo>
                    <a:pt x="-4" y="4833"/>
                    <a:pt x="1687" y="0"/>
                    <a:pt x="3774" y="0"/>
                  </a:cubicBezTo>
                  <a:close/>
                </a:path>
              </a:pathLst>
            </a:custGeom>
            <a:solidFill>
              <a:srgbClr val="463F40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3200" noProof="1"/>
            </a:p>
          </p:txBody>
        </p:sp>
      </p:grp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2141DDA6-1A27-4CF9-94E0-987EB2B28B07}"/>
              </a:ext>
            </a:extLst>
          </p:cNvPr>
          <p:cNvSpPr/>
          <p:nvPr/>
        </p:nvSpPr>
        <p:spPr>
          <a:xfrm>
            <a:off x="9372723" y="4781953"/>
            <a:ext cx="582930" cy="582930"/>
          </a:xfrm>
          <a:custGeom>
            <a:avLst/>
            <a:gdLst>
              <a:gd name="connsiteX0" fmla="*/ 445770 w 582930"/>
              <a:gd name="connsiteY0" fmla="*/ 145733 h 582930"/>
              <a:gd name="connsiteX1" fmla="*/ 582930 w 582930"/>
              <a:gd name="connsiteY1" fmla="*/ 145733 h 582930"/>
              <a:gd name="connsiteX2" fmla="*/ 582930 w 582930"/>
              <a:gd name="connsiteY2" fmla="*/ 282893 h 582930"/>
              <a:gd name="connsiteX3" fmla="*/ 532353 w 582930"/>
              <a:gd name="connsiteY3" fmla="*/ 232315 h 582930"/>
              <a:gd name="connsiteX4" fmla="*/ 428625 w 582930"/>
              <a:gd name="connsiteY4" fmla="*/ 336043 h 582930"/>
              <a:gd name="connsiteX5" fmla="*/ 377190 w 582930"/>
              <a:gd name="connsiteY5" fmla="*/ 284608 h 582930"/>
              <a:gd name="connsiteX6" fmla="*/ 291465 w 582930"/>
              <a:gd name="connsiteY6" fmla="*/ 370333 h 582930"/>
              <a:gd name="connsiteX7" fmla="*/ 240030 w 582930"/>
              <a:gd name="connsiteY7" fmla="*/ 318898 h 582930"/>
              <a:gd name="connsiteX8" fmla="*/ 120873 w 582930"/>
              <a:gd name="connsiteY8" fmla="*/ 438055 h 582930"/>
              <a:gd name="connsiteX9" fmla="*/ 84868 w 582930"/>
              <a:gd name="connsiteY9" fmla="*/ 402051 h 582930"/>
              <a:gd name="connsiteX10" fmla="*/ 240030 w 582930"/>
              <a:gd name="connsiteY10" fmla="*/ 246888 h 582930"/>
              <a:gd name="connsiteX11" fmla="*/ 291465 w 582930"/>
              <a:gd name="connsiteY11" fmla="*/ 298324 h 582930"/>
              <a:gd name="connsiteX12" fmla="*/ 377190 w 582930"/>
              <a:gd name="connsiteY12" fmla="*/ 212598 h 582930"/>
              <a:gd name="connsiteX13" fmla="*/ 428625 w 582930"/>
              <a:gd name="connsiteY13" fmla="*/ 264033 h 582930"/>
              <a:gd name="connsiteX14" fmla="*/ 496348 w 582930"/>
              <a:gd name="connsiteY14" fmla="*/ 196311 h 582930"/>
              <a:gd name="connsiteX15" fmla="*/ 0 w 582930"/>
              <a:gd name="connsiteY15" fmla="*/ 0 h 582930"/>
              <a:gd name="connsiteX16" fmla="*/ 51435 w 582930"/>
              <a:gd name="connsiteY16" fmla="*/ 0 h 582930"/>
              <a:gd name="connsiteX17" fmla="*/ 51435 w 582930"/>
              <a:gd name="connsiteY17" fmla="*/ 531495 h 582930"/>
              <a:gd name="connsiteX18" fmla="*/ 582930 w 582930"/>
              <a:gd name="connsiteY18" fmla="*/ 531495 h 582930"/>
              <a:gd name="connsiteX19" fmla="*/ 582930 w 582930"/>
              <a:gd name="connsiteY19" fmla="*/ 582930 h 582930"/>
              <a:gd name="connsiteX20" fmla="*/ 0 w 582930"/>
              <a:gd name="connsiteY20" fmla="*/ 582930 h 582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82930" h="582930">
                <a:moveTo>
                  <a:pt x="445770" y="145733"/>
                </a:moveTo>
                <a:lnTo>
                  <a:pt x="582930" y="145733"/>
                </a:lnTo>
                <a:lnTo>
                  <a:pt x="582930" y="282893"/>
                </a:lnTo>
                <a:lnTo>
                  <a:pt x="532353" y="232315"/>
                </a:lnTo>
                <a:lnTo>
                  <a:pt x="428625" y="336043"/>
                </a:lnTo>
                <a:lnTo>
                  <a:pt x="377190" y="284608"/>
                </a:lnTo>
                <a:lnTo>
                  <a:pt x="291465" y="370333"/>
                </a:lnTo>
                <a:lnTo>
                  <a:pt x="240030" y="318898"/>
                </a:lnTo>
                <a:lnTo>
                  <a:pt x="120873" y="438055"/>
                </a:lnTo>
                <a:lnTo>
                  <a:pt x="84868" y="402051"/>
                </a:lnTo>
                <a:lnTo>
                  <a:pt x="240030" y="246888"/>
                </a:lnTo>
                <a:lnTo>
                  <a:pt x="291465" y="298324"/>
                </a:lnTo>
                <a:lnTo>
                  <a:pt x="377190" y="212598"/>
                </a:lnTo>
                <a:lnTo>
                  <a:pt x="428625" y="264033"/>
                </a:lnTo>
                <a:lnTo>
                  <a:pt x="496348" y="196311"/>
                </a:lnTo>
                <a:close/>
                <a:moveTo>
                  <a:pt x="0" y="0"/>
                </a:moveTo>
                <a:lnTo>
                  <a:pt x="51435" y="0"/>
                </a:lnTo>
                <a:lnTo>
                  <a:pt x="51435" y="531495"/>
                </a:lnTo>
                <a:lnTo>
                  <a:pt x="582930" y="531495"/>
                </a:lnTo>
                <a:lnTo>
                  <a:pt x="582930" y="582930"/>
                </a:lnTo>
                <a:lnTo>
                  <a:pt x="0" y="58293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853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ABEF12BF-CBD4-4AA8-B314-7EFAB9A94233}"/>
              </a:ext>
            </a:extLst>
          </p:cNvPr>
          <p:cNvSpPr/>
          <p:nvPr/>
        </p:nvSpPr>
        <p:spPr>
          <a:xfrm>
            <a:off x="2214220" y="4781952"/>
            <a:ext cx="633860" cy="550665"/>
          </a:xfrm>
          <a:custGeom>
            <a:avLst/>
            <a:gdLst>
              <a:gd name="connsiteX0" fmla="*/ 0 w 685800"/>
              <a:gd name="connsiteY0" fmla="*/ 321468 h 595788"/>
              <a:gd name="connsiteX1" fmla="*/ 291465 w 685800"/>
              <a:gd name="connsiteY1" fmla="*/ 321468 h 595788"/>
              <a:gd name="connsiteX2" fmla="*/ 291465 w 685800"/>
              <a:gd name="connsiteY2" fmla="*/ 338613 h 595788"/>
              <a:gd name="connsiteX3" fmla="*/ 325755 w 685800"/>
              <a:gd name="connsiteY3" fmla="*/ 372903 h 595788"/>
              <a:gd name="connsiteX4" fmla="*/ 360045 w 685800"/>
              <a:gd name="connsiteY4" fmla="*/ 372903 h 595788"/>
              <a:gd name="connsiteX5" fmla="*/ 394335 w 685800"/>
              <a:gd name="connsiteY5" fmla="*/ 338613 h 595788"/>
              <a:gd name="connsiteX6" fmla="*/ 394335 w 685800"/>
              <a:gd name="connsiteY6" fmla="*/ 321468 h 595788"/>
              <a:gd name="connsiteX7" fmla="*/ 685800 w 685800"/>
              <a:gd name="connsiteY7" fmla="*/ 321468 h 595788"/>
              <a:gd name="connsiteX8" fmla="*/ 685800 w 685800"/>
              <a:gd name="connsiteY8" fmla="*/ 561498 h 595788"/>
              <a:gd name="connsiteX9" fmla="*/ 651510 w 685800"/>
              <a:gd name="connsiteY9" fmla="*/ 595788 h 595788"/>
              <a:gd name="connsiteX10" fmla="*/ 34290 w 685800"/>
              <a:gd name="connsiteY10" fmla="*/ 595788 h 595788"/>
              <a:gd name="connsiteX11" fmla="*/ 0 w 685800"/>
              <a:gd name="connsiteY11" fmla="*/ 561498 h 595788"/>
              <a:gd name="connsiteX12" fmla="*/ 265748 w 685800"/>
              <a:gd name="connsiteY12" fmla="*/ 51435 h 595788"/>
              <a:gd name="connsiteX13" fmla="*/ 257175 w 685800"/>
              <a:gd name="connsiteY13" fmla="*/ 60008 h 595788"/>
              <a:gd name="connsiteX14" fmla="*/ 257175 w 685800"/>
              <a:gd name="connsiteY14" fmla="*/ 115729 h 595788"/>
              <a:gd name="connsiteX15" fmla="*/ 428625 w 685800"/>
              <a:gd name="connsiteY15" fmla="*/ 115729 h 595788"/>
              <a:gd name="connsiteX16" fmla="*/ 428625 w 685800"/>
              <a:gd name="connsiteY16" fmla="*/ 60008 h 595788"/>
              <a:gd name="connsiteX17" fmla="*/ 420053 w 685800"/>
              <a:gd name="connsiteY17" fmla="*/ 51435 h 595788"/>
              <a:gd name="connsiteX18" fmla="*/ 265748 w 685800"/>
              <a:gd name="connsiteY18" fmla="*/ 0 h 595788"/>
              <a:gd name="connsiteX19" fmla="*/ 420053 w 685800"/>
              <a:gd name="connsiteY19" fmla="*/ 0 h 595788"/>
              <a:gd name="connsiteX20" fmla="*/ 480060 w 685800"/>
              <a:gd name="connsiteY20" fmla="*/ 60008 h 595788"/>
              <a:gd name="connsiteX21" fmla="*/ 480060 w 685800"/>
              <a:gd name="connsiteY21" fmla="*/ 115729 h 595788"/>
              <a:gd name="connsiteX22" fmla="*/ 651510 w 685800"/>
              <a:gd name="connsiteY22" fmla="*/ 115729 h 595788"/>
              <a:gd name="connsiteX23" fmla="*/ 685800 w 685800"/>
              <a:gd name="connsiteY23" fmla="*/ 150019 h 595788"/>
              <a:gd name="connsiteX24" fmla="*/ 685800 w 685800"/>
              <a:gd name="connsiteY24" fmla="*/ 287180 h 595788"/>
              <a:gd name="connsiteX25" fmla="*/ 394335 w 685800"/>
              <a:gd name="connsiteY25" fmla="*/ 287180 h 595788"/>
              <a:gd name="connsiteX26" fmla="*/ 394335 w 685800"/>
              <a:gd name="connsiteY26" fmla="*/ 270035 h 595788"/>
              <a:gd name="connsiteX27" fmla="*/ 291465 w 685800"/>
              <a:gd name="connsiteY27" fmla="*/ 270035 h 595788"/>
              <a:gd name="connsiteX28" fmla="*/ 291465 w 685800"/>
              <a:gd name="connsiteY28" fmla="*/ 287180 h 595788"/>
              <a:gd name="connsiteX29" fmla="*/ 0 w 685800"/>
              <a:gd name="connsiteY29" fmla="*/ 287180 h 595788"/>
              <a:gd name="connsiteX30" fmla="*/ 0 w 685800"/>
              <a:gd name="connsiteY30" fmla="*/ 150019 h 595788"/>
              <a:gd name="connsiteX31" fmla="*/ 34290 w 685800"/>
              <a:gd name="connsiteY31" fmla="*/ 115729 h 595788"/>
              <a:gd name="connsiteX32" fmla="*/ 205740 w 685800"/>
              <a:gd name="connsiteY32" fmla="*/ 115729 h 595788"/>
              <a:gd name="connsiteX33" fmla="*/ 205740 w 685800"/>
              <a:gd name="connsiteY33" fmla="*/ 60008 h 595788"/>
              <a:gd name="connsiteX34" fmla="*/ 265748 w 685800"/>
              <a:gd name="connsiteY34" fmla="*/ 0 h 595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685800" h="595788">
                <a:moveTo>
                  <a:pt x="0" y="321468"/>
                </a:moveTo>
                <a:lnTo>
                  <a:pt x="291465" y="321468"/>
                </a:lnTo>
                <a:lnTo>
                  <a:pt x="291465" y="338613"/>
                </a:lnTo>
                <a:cubicBezTo>
                  <a:pt x="291465" y="357473"/>
                  <a:pt x="306896" y="372903"/>
                  <a:pt x="325755" y="372903"/>
                </a:cubicBezTo>
                <a:lnTo>
                  <a:pt x="360045" y="372903"/>
                </a:lnTo>
                <a:cubicBezTo>
                  <a:pt x="378905" y="372903"/>
                  <a:pt x="394335" y="357473"/>
                  <a:pt x="394335" y="338613"/>
                </a:cubicBezTo>
                <a:lnTo>
                  <a:pt x="394335" y="321468"/>
                </a:lnTo>
                <a:lnTo>
                  <a:pt x="685800" y="321468"/>
                </a:lnTo>
                <a:lnTo>
                  <a:pt x="685800" y="561498"/>
                </a:lnTo>
                <a:cubicBezTo>
                  <a:pt x="685800" y="580357"/>
                  <a:pt x="670370" y="595788"/>
                  <a:pt x="651510" y="595788"/>
                </a:cubicBezTo>
                <a:lnTo>
                  <a:pt x="34290" y="595788"/>
                </a:lnTo>
                <a:cubicBezTo>
                  <a:pt x="15431" y="595788"/>
                  <a:pt x="0" y="580357"/>
                  <a:pt x="0" y="561498"/>
                </a:cubicBezTo>
                <a:close/>
                <a:moveTo>
                  <a:pt x="265748" y="51435"/>
                </a:moveTo>
                <a:cubicBezTo>
                  <a:pt x="260604" y="51435"/>
                  <a:pt x="257175" y="54864"/>
                  <a:pt x="257175" y="60008"/>
                </a:cubicBezTo>
                <a:lnTo>
                  <a:pt x="257175" y="115729"/>
                </a:lnTo>
                <a:lnTo>
                  <a:pt x="428625" y="115729"/>
                </a:lnTo>
                <a:lnTo>
                  <a:pt x="428625" y="60008"/>
                </a:lnTo>
                <a:cubicBezTo>
                  <a:pt x="428625" y="54864"/>
                  <a:pt x="425196" y="51435"/>
                  <a:pt x="420053" y="51435"/>
                </a:cubicBezTo>
                <a:close/>
                <a:moveTo>
                  <a:pt x="265748" y="0"/>
                </a:moveTo>
                <a:lnTo>
                  <a:pt x="420053" y="0"/>
                </a:lnTo>
                <a:cubicBezTo>
                  <a:pt x="453485" y="0"/>
                  <a:pt x="480060" y="26575"/>
                  <a:pt x="480060" y="60008"/>
                </a:cubicBezTo>
                <a:lnTo>
                  <a:pt x="480060" y="115729"/>
                </a:lnTo>
                <a:lnTo>
                  <a:pt x="651510" y="115729"/>
                </a:lnTo>
                <a:cubicBezTo>
                  <a:pt x="670370" y="115729"/>
                  <a:pt x="685800" y="131159"/>
                  <a:pt x="685800" y="150019"/>
                </a:cubicBezTo>
                <a:lnTo>
                  <a:pt x="685800" y="287180"/>
                </a:lnTo>
                <a:lnTo>
                  <a:pt x="394335" y="287180"/>
                </a:lnTo>
                <a:lnTo>
                  <a:pt x="394335" y="270035"/>
                </a:lnTo>
                <a:lnTo>
                  <a:pt x="291465" y="270035"/>
                </a:lnTo>
                <a:lnTo>
                  <a:pt x="291465" y="287180"/>
                </a:lnTo>
                <a:lnTo>
                  <a:pt x="0" y="287180"/>
                </a:lnTo>
                <a:lnTo>
                  <a:pt x="0" y="150019"/>
                </a:lnTo>
                <a:cubicBezTo>
                  <a:pt x="0" y="131159"/>
                  <a:pt x="15431" y="115729"/>
                  <a:pt x="34290" y="115729"/>
                </a:cubicBezTo>
                <a:lnTo>
                  <a:pt x="205740" y="115729"/>
                </a:lnTo>
                <a:lnTo>
                  <a:pt x="205740" y="60008"/>
                </a:lnTo>
                <a:cubicBezTo>
                  <a:pt x="205740" y="26575"/>
                  <a:pt x="232315" y="0"/>
                  <a:pt x="265748" y="0"/>
                </a:cubicBezTo>
                <a:close/>
              </a:path>
            </a:pathLst>
          </a:custGeom>
          <a:solidFill>
            <a:schemeClr val="bg1"/>
          </a:solidFill>
          <a:ln w="8533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C52CC5C1-BF14-4A51-B2CA-80136D7C2DE7}"/>
              </a:ext>
            </a:extLst>
          </p:cNvPr>
          <p:cNvSpPr/>
          <p:nvPr/>
        </p:nvSpPr>
        <p:spPr>
          <a:xfrm>
            <a:off x="1280163" y="3068954"/>
            <a:ext cx="445770" cy="720090"/>
          </a:xfrm>
          <a:custGeom>
            <a:avLst/>
            <a:gdLst>
              <a:gd name="connsiteX0" fmla="*/ 167164 w 445770"/>
              <a:gd name="connsiteY0" fmla="*/ 668655 h 720090"/>
              <a:gd name="connsiteX1" fmla="*/ 278608 w 445770"/>
              <a:gd name="connsiteY1" fmla="*/ 668655 h 720090"/>
              <a:gd name="connsiteX2" fmla="*/ 222886 w 445770"/>
              <a:gd name="connsiteY2" fmla="*/ 720090 h 720090"/>
              <a:gd name="connsiteX3" fmla="*/ 167164 w 445770"/>
              <a:gd name="connsiteY3" fmla="*/ 668655 h 720090"/>
              <a:gd name="connsiteX4" fmla="*/ 137161 w 445770"/>
              <a:gd name="connsiteY4" fmla="*/ 582930 h 720090"/>
              <a:gd name="connsiteX5" fmla="*/ 308611 w 445770"/>
              <a:gd name="connsiteY5" fmla="*/ 582930 h 720090"/>
              <a:gd name="connsiteX6" fmla="*/ 334328 w 445770"/>
              <a:gd name="connsiteY6" fmla="*/ 608648 h 720090"/>
              <a:gd name="connsiteX7" fmla="*/ 308611 w 445770"/>
              <a:gd name="connsiteY7" fmla="*/ 634365 h 720090"/>
              <a:gd name="connsiteX8" fmla="*/ 137161 w 445770"/>
              <a:gd name="connsiteY8" fmla="*/ 634365 h 720090"/>
              <a:gd name="connsiteX9" fmla="*/ 111443 w 445770"/>
              <a:gd name="connsiteY9" fmla="*/ 608648 h 720090"/>
              <a:gd name="connsiteX10" fmla="*/ 137161 w 445770"/>
              <a:gd name="connsiteY10" fmla="*/ 582930 h 720090"/>
              <a:gd name="connsiteX11" fmla="*/ 137161 w 445770"/>
              <a:gd name="connsiteY11" fmla="*/ 497205 h 720090"/>
              <a:gd name="connsiteX12" fmla="*/ 308611 w 445770"/>
              <a:gd name="connsiteY12" fmla="*/ 497205 h 720090"/>
              <a:gd name="connsiteX13" fmla="*/ 334328 w 445770"/>
              <a:gd name="connsiteY13" fmla="*/ 522923 h 720090"/>
              <a:gd name="connsiteX14" fmla="*/ 308611 w 445770"/>
              <a:gd name="connsiteY14" fmla="*/ 548640 h 720090"/>
              <a:gd name="connsiteX15" fmla="*/ 137161 w 445770"/>
              <a:gd name="connsiteY15" fmla="*/ 548640 h 720090"/>
              <a:gd name="connsiteX16" fmla="*/ 111443 w 445770"/>
              <a:gd name="connsiteY16" fmla="*/ 522923 h 720090"/>
              <a:gd name="connsiteX17" fmla="*/ 137161 w 445770"/>
              <a:gd name="connsiteY17" fmla="*/ 497205 h 720090"/>
              <a:gd name="connsiteX18" fmla="*/ 223742 w 445770"/>
              <a:gd name="connsiteY18" fmla="*/ 50578 h 720090"/>
              <a:gd name="connsiteX19" fmla="*/ 52292 w 445770"/>
              <a:gd name="connsiteY19" fmla="*/ 220313 h 720090"/>
              <a:gd name="connsiteX20" fmla="*/ 52292 w 445770"/>
              <a:gd name="connsiteY20" fmla="*/ 227171 h 720090"/>
              <a:gd name="connsiteX21" fmla="*/ 64294 w 445770"/>
              <a:gd name="connsiteY21" fmla="*/ 287179 h 720090"/>
              <a:gd name="connsiteX22" fmla="*/ 93440 w 445770"/>
              <a:gd name="connsiteY22" fmla="*/ 334328 h 720090"/>
              <a:gd name="connsiteX23" fmla="*/ 143161 w 445770"/>
              <a:gd name="connsiteY23" fmla="*/ 411480 h 720090"/>
              <a:gd name="connsiteX24" fmla="*/ 222885 w 445770"/>
              <a:gd name="connsiteY24" fmla="*/ 411480 h 720090"/>
              <a:gd name="connsiteX25" fmla="*/ 303467 w 445770"/>
              <a:gd name="connsiteY25" fmla="*/ 411480 h 720090"/>
              <a:gd name="connsiteX26" fmla="*/ 353187 w 445770"/>
              <a:gd name="connsiteY26" fmla="*/ 334328 h 720090"/>
              <a:gd name="connsiteX27" fmla="*/ 382334 w 445770"/>
              <a:gd name="connsiteY27" fmla="*/ 287179 h 720090"/>
              <a:gd name="connsiteX28" fmla="*/ 394335 w 445770"/>
              <a:gd name="connsiteY28" fmla="*/ 227171 h 720090"/>
              <a:gd name="connsiteX29" fmla="*/ 395192 w 445770"/>
              <a:gd name="connsiteY29" fmla="*/ 227171 h 720090"/>
              <a:gd name="connsiteX30" fmla="*/ 395192 w 445770"/>
              <a:gd name="connsiteY30" fmla="*/ 220313 h 720090"/>
              <a:gd name="connsiteX31" fmla="*/ 223742 w 445770"/>
              <a:gd name="connsiteY31" fmla="*/ 50578 h 720090"/>
              <a:gd name="connsiteX32" fmla="*/ 222885 w 445770"/>
              <a:gd name="connsiteY32" fmla="*/ 0 h 720090"/>
              <a:gd name="connsiteX33" fmla="*/ 445770 w 445770"/>
              <a:gd name="connsiteY33" fmla="*/ 220313 h 720090"/>
              <a:gd name="connsiteX34" fmla="*/ 445770 w 445770"/>
              <a:gd name="connsiteY34" fmla="*/ 228028 h 720090"/>
              <a:gd name="connsiteX35" fmla="*/ 430339 w 445770"/>
              <a:gd name="connsiteY35" fmla="*/ 305181 h 720090"/>
              <a:gd name="connsiteX36" fmla="*/ 391763 w 445770"/>
              <a:gd name="connsiteY36" fmla="*/ 368618 h 720090"/>
              <a:gd name="connsiteX37" fmla="*/ 339471 w 445770"/>
              <a:gd name="connsiteY37" fmla="*/ 453485 h 720090"/>
              <a:gd name="connsiteX38" fmla="*/ 324041 w 445770"/>
              <a:gd name="connsiteY38" fmla="*/ 462915 h 720090"/>
              <a:gd name="connsiteX39" fmla="*/ 121730 w 445770"/>
              <a:gd name="connsiteY39" fmla="*/ 462915 h 720090"/>
              <a:gd name="connsiteX40" fmla="*/ 106299 w 445770"/>
              <a:gd name="connsiteY40" fmla="*/ 453485 h 720090"/>
              <a:gd name="connsiteX41" fmla="*/ 54007 w 445770"/>
              <a:gd name="connsiteY41" fmla="*/ 368618 h 720090"/>
              <a:gd name="connsiteX42" fmla="*/ 15430 w 445770"/>
              <a:gd name="connsiteY42" fmla="*/ 305181 h 720090"/>
              <a:gd name="connsiteX43" fmla="*/ 0 w 445770"/>
              <a:gd name="connsiteY43" fmla="*/ 228028 h 720090"/>
              <a:gd name="connsiteX44" fmla="*/ 0 w 445770"/>
              <a:gd name="connsiteY44" fmla="*/ 220313 h 720090"/>
              <a:gd name="connsiteX45" fmla="*/ 222885 w 445770"/>
              <a:gd name="connsiteY45" fmla="*/ 0 h 720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45770" h="720090">
                <a:moveTo>
                  <a:pt x="167164" y="668655"/>
                </a:moveTo>
                <a:lnTo>
                  <a:pt x="278608" y="668655"/>
                </a:lnTo>
                <a:cubicBezTo>
                  <a:pt x="276036" y="697802"/>
                  <a:pt x="252033" y="720090"/>
                  <a:pt x="222886" y="720090"/>
                </a:cubicBezTo>
                <a:cubicBezTo>
                  <a:pt x="193739" y="720090"/>
                  <a:pt x="169736" y="697802"/>
                  <a:pt x="167164" y="668655"/>
                </a:cubicBezTo>
                <a:close/>
                <a:moveTo>
                  <a:pt x="137161" y="582930"/>
                </a:moveTo>
                <a:lnTo>
                  <a:pt x="308611" y="582930"/>
                </a:lnTo>
                <a:cubicBezTo>
                  <a:pt x="323184" y="582930"/>
                  <a:pt x="334328" y="594074"/>
                  <a:pt x="334328" y="608648"/>
                </a:cubicBezTo>
                <a:cubicBezTo>
                  <a:pt x="334328" y="623221"/>
                  <a:pt x="323184" y="634365"/>
                  <a:pt x="308611" y="634365"/>
                </a:cubicBezTo>
                <a:lnTo>
                  <a:pt x="137161" y="634365"/>
                </a:lnTo>
                <a:cubicBezTo>
                  <a:pt x="122587" y="634365"/>
                  <a:pt x="111443" y="623221"/>
                  <a:pt x="111443" y="608648"/>
                </a:cubicBezTo>
                <a:cubicBezTo>
                  <a:pt x="111443" y="594074"/>
                  <a:pt x="122587" y="582930"/>
                  <a:pt x="137161" y="582930"/>
                </a:cubicBezTo>
                <a:close/>
                <a:moveTo>
                  <a:pt x="137161" y="497205"/>
                </a:moveTo>
                <a:lnTo>
                  <a:pt x="308611" y="497205"/>
                </a:lnTo>
                <a:cubicBezTo>
                  <a:pt x="323184" y="497205"/>
                  <a:pt x="334328" y="508349"/>
                  <a:pt x="334328" y="522923"/>
                </a:cubicBezTo>
                <a:cubicBezTo>
                  <a:pt x="334328" y="537496"/>
                  <a:pt x="323184" y="548640"/>
                  <a:pt x="308611" y="548640"/>
                </a:cubicBezTo>
                <a:lnTo>
                  <a:pt x="137161" y="548640"/>
                </a:lnTo>
                <a:cubicBezTo>
                  <a:pt x="122587" y="548640"/>
                  <a:pt x="111443" y="537496"/>
                  <a:pt x="111443" y="522923"/>
                </a:cubicBezTo>
                <a:cubicBezTo>
                  <a:pt x="111443" y="508349"/>
                  <a:pt x="122587" y="497205"/>
                  <a:pt x="137161" y="497205"/>
                </a:cubicBezTo>
                <a:close/>
                <a:moveTo>
                  <a:pt x="223742" y="50578"/>
                </a:moveTo>
                <a:cubicBezTo>
                  <a:pt x="130302" y="51435"/>
                  <a:pt x="54007" y="126873"/>
                  <a:pt x="52292" y="220313"/>
                </a:cubicBezTo>
                <a:lnTo>
                  <a:pt x="52292" y="227171"/>
                </a:lnTo>
                <a:cubicBezTo>
                  <a:pt x="53150" y="247745"/>
                  <a:pt x="56579" y="268319"/>
                  <a:pt x="64294" y="287179"/>
                </a:cubicBezTo>
                <a:cubicBezTo>
                  <a:pt x="71152" y="304324"/>
                  <a:pt x="81439" y="320612"/>
                  <a:pt x="93440" y="334328"/>
                </a:cubicBezTo>
                <a:cubicBezTo>
                  <a:pt x="112300" y="358331"/>
                  <a:pt x="129445" y="384048"/>
                  <a:pt x="143161" y="411480"/>
                </a:cubicBezTo>
                <a:lnTo>
                  <a:pt x="222885" y="411480"/>
                </a:lnTo>
                <a:lnTo>
                  <a:pt x="303467" y="411480"/>
                </a:lnTo>
                <a:cubicBezTo>
                  <a:pt x="316325" y="384048"/>
                  <a:pt x="333470" y="358331"/>
                  <a:pt x="353187" y="334328"/>
                </a:cubicBezTo>
                <a:cubicBezTo>
                  <a:pt x="366046" y="320612"/>
                  <a:pt x="375476" y="304324"/>
                  <a:pt x="382334" y="287179"/>
                </a:cubicBezTo>
                <a:cubicBezTo>
                  <a:pt x="389192" y="268319"/>
                  <a:pt x="393478" y="247745"/>
                  <a:pt x="394335" y="227171"/>
                </a:cubicBezTo>
                <a:lnTo>
                  <a:pt x="395192" y="227171"/>
                </a:lnTo>
                <a:lnTo>
                  <a:pt x="395192" y="220313"/>
                </a:lnTo>
                <a:cubicBezTo>
                  <a:pt x="393478" y="126016"/>
                  <a:pt x="317183" y="51435"/>
                  <a:pt x="223742" y="50578"/>
                </a:cubicBezTo>
                <a:close/>
                <a:moveTo>
                  <a:pt x="222885" y="0"/>
                </a:moveTo>
                <a:cubicBezTo>
                  <a:pt x="344615" y="857"/>
                  <a:pt x="443198" y="98584"/>
                  <a:pt x="445770" y="220313"/>
                </a:cubicBezTo>
                <a:lnTo>
                  <a:pt x="445770" y="228028"/>
                </a:lnTo>
                <a:cubicBezTo>
                  <a:pt x="444913" y="254603"/>
                  <a:pt x="439769" y="280321"/>
                  <a:pt x="430339" y="305181"/>
                </a:cubicBezTo>
                <a:cubicBezTo>
                  <a:pt x="421767" y="328327"/>
                  <a:pt x="408051" y="349758"/>
                  <a:pt x="391763" y="368618"/>
                </a:cubicBezTo>
                <a:cubicBezTo>
                  <a:pt x="371189" y="390906"/>
                  <a:pt x="348901" y="434626"/>
                  <a:pt x="339471" y="453485"/>
                </a:cubicBezTo>
                <a:cubicBezTo>
                  <a:pt x="336899" y="459486"/>
                  <a:pt x="330899" y="462915"/>
                  <a:pt x="324041" y="462915"/>
                </a:cubicBezTo>
                <a:lnTo>
                  <a:pt x="121730" y="462915"/>
                </a:lnTo>
                <a:cubicBezTo>
                  <a:pt x="114872" y="462915"/>
                  <a:pt x="108871" y="459486"/>
                  <a:pt x="106299" y="453485"/>
                </a:cubicBezTo>
                <a:cubicBezTo>
                  <a:pt x="96869" y="434626"/>
                  <a:pt x="74581" y="390906"/>
                  <a:pt x="54007" y="368618"/>
                </a:cubicBezTo>
                <a:cubicBezTo>
                  <a:pt x="37719" y="349758"/>
                  <a:pt x="24860" y="328327"/>
                  <a:pt x="15430" y="305181"/>
                </a:cubicBezTo>
                <a:cubicBezTo>
                  <a:pt x="6001" y="280321"/>
                  <a:pt x="857" y="254603"/>
                  <a:pt x="0" y="228028"/>
                </a:cubicBezTo>
                <a:lnTo>
                  <a:pt x="0" y="220313"/>
                </a:lnTo>
                <a:cubicBezTo>
                  <a:pt x="2572" y="98584"/>
                  <a:pt x="101155" y="857"/>
                  <a:pt x="222885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853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1" name="Graphic 17" descr="Trophy">
            <a:extLst>
              <a:ext uri="{FF2B5EF4-FFF2-40B4-BE49-F238E27FC236}">
                <a16:creationId xmlns:a16="http://schemas.microsoft.com/office/drawing/2014/main" id="{68BF47B6-019E-1D49-8CDF-C54CA0A93307}"/>
              </a:ext>
            </a:extLst>
          </p:cNvPr>
          <p:cNvSpPr/>
          <p:nvPr/>
        </p:nvSpPr>
        <p:spPr>
          <a:xfrm>
            <a:off x="5470835" y="2723457"/>
            <a:ext cx="1250330" cy="1393225"/>
          </a:xfrm>
          <a:custGeom>
            <a:avLst/>
            <a:gdLst>
              <a:gd name="connsiteX0" fmla="*/ 1069925 w 1250329"/>
              <a:gd name="connsiteY0" fmla="*/ 678750 h 1393224"/>
              <a:gd name="connsiteX1" fmla="*/ 819859 w 1250329"/>
              <a:gd name="connsiteY1" fmla="*/ 798425 h 1393224"/>
              <a:gd name="connsiteX2" fmla="*/ 927030 w 1250329"/>
              <a:gd name="connsiteY2" fmla="*/ 689468 h 1393224"/>
              <a:gd name="connsiteX3" fmla="*/ 968112 w 1250329"/>
              <a:gd name="connsiteY3" fmla="*/ 635882 h 1393224"/>
              <a:gd name="connsiteX4" fmla="*/ 1016340 w 1250329"/>
              <a:gd name="connsiteY4" fmla="*/ 466194 h 1393224"/>
              <a:gd name="connsiteX5" fmla="*/ 1016340 w 1250329"/>
              <a:gd name="connsiteY5" fmla="*/ 233990 h 1393224"/>
              <a:gd name="connsiteX6" fmla="*/ 1141373 w 1250329"/>
              <a:gd name="connsiteY6" fmla="*/ 233990 h 1393224"/>
              <a:gd name="connsiteX7" fmla="*/ 1141373 w 1250329"/>
              <a:gd name="connsiteY7" fmla="*/ 505490 h 1393224"/>
              <a:gd name="connsiteX8" fmla="*/ 1069925 w 1250329"/>
              <a:gd name="connsiteY8" fmla="*/ 678750 h 1393224"/>
              <a:gd name="connsiteX9" fmla="*/ 182191 w 1250329"/>
              <a:gd name="connsiteY9" fmla="*/ 678750 h 1393224"/>
              <a:gd name="connsiteX10" fmla="*/ 107171 w 1250329"/>
              <a:gd name="connsiteY10" fmla="*/ 505490 h 1393224"/>
              <a:gd name="connsiteX11" fmla="*/ 107171 w 1250329"/>
              <a:gd name="connsiteY11" fmla="*/ 232204 h 1393224"/>
              <a:gd name="connsiteX12" fmla="*/ 232204 w 1250329"/>
              <a:gd name="connsiteY12" fmla="*/ 232204 h 1393224"/>
              <a:gd name="connsiteX13" fmla="*/ 232204 w 1250329"/>
              <a:gd name="connsiteY13" fmla="*/ 464408 h 1393224"/>
              <a:gd name="connsiteX14" fmla="*/ 280431 w 1250329"/>
              <a:gd name="connsiteY14" fmla="*/ 634096 h 1393224"/>
              <a:gd name="connsiteX15" fmla="*/ 321513 w 1250329"/>
              <a:gd name="connsiteY15" fmla="*/ 687681 h 1393224"/>
              <a:gd name="connsiteX16" fmla="*/ 428685 w 1250329"/>
              <a:gd name="connsiteY16" fmla="*/ 796639 h 1393224"/>
              <a:gd name="connsiteX17" fmla="*/ 182191 w 1250329"/>
              <a:gd name="connsiteY17" fmla="*/ 678750 h 1393224"/>
              <a:gd name="connsiteX18" fmla="*/ 1250330 w 1250329"/>
              <a:gd name="connsiteY18" fmla="*/ 500132 h 1393224"/>
              <a:gd name="connsiteX19" fmla="*/ 1250330 w 1250329"/>
              <a:gd name="connsiteY19" fmla="*/ 125033 h 1393224"/>
              <a:gd name="connsiteX20" fmla="*/ 1018126 w 1250329"/>
              <a:gd name="connsiteY20" fmla="*/ 125033 h 1393224"/>
              <a:gd name="connsiteX21" fmla="*/ 1018126 w 1250329"/>
              <a:gd name="connsiteY21" fmla="*/ 0 h 1393224"/>
              <a:gd name="connsiteX22" fmla="*/ 625165 w 1250329"/>
              <a:gd name="connsiteY22" fmla="*/ 0 h 1393224"/>
              <a:gd name="connsiteX23" fmla="*/ 232204 w 1250329"/>
              <a:gd name="connsiteY23" fmla="*/ 0 h 1393224"/>
              <a:gd name="connsiteX24" fmla="*/ 232204 w 1250329"/>
              <a:gd name="connsiteY24" fmla="*/ 125033 h 1393224"/>
              <a:gd name="connsiteX25" fmla="*/ 0 w 1250329"/>
              <a:gd name="connsiteY25" fmla="*/ 125033 h 1393224"/>
              <a:gd name="connsiteX26" fmla="*/ 0 w 1250329"/>
              <a:gd name="connsiteY26" fmla="*/ 498346 h 1393224"/>
              <a:gd name="connsiteX27" fmla="*/ 101813 w 1250329"/>
              <a:gd name="connsiteY27" fmla="*/ 748412 h 1393224"/>
              <a:gd name="connsiteX28" fmla="*/ 528711 w 1250329"/>
              <a:gd name="connsiteY28" fmla="*/ 909168 h 1393224"/>
              <a:gd name="connsiteX29" fmla="*/ 553718 w 1250329"/>
              <a:gd name="connsiteY29" fmla="*/ 998478 h 1393224"/>
              <a:gd name="connsiteX30" fmla="*/ 553718 w 1250329"/>
              <a:gd name="connsiteY30" fmla="*/ 1230682 h 1393224"/>
              <a:gd name="connsiteX31" fmla="*/ 464408 w 1250329"/>
              <a:gd name="connsiteY31" fmla="*/ 1230682 h 1393224"/>
              <a:gd name="connsiteX32" fmla="*/ 392961 w 1250329"/>
              <a:gd name="connsiteY32" fmla="*/ 1302129 h 1393224"/>
              <a:gd name="connsiteX33" fmla="*/ 303652 w 1250329"/>
              <a:gd name="connsiteY33" fmla="*/ 1302129 h 1393224"/>
              <a:gd name="connsiteX34" fmla="*/ 232204 w 1250329"/>
              <a:gd name="connsiteY34" fmla="*/ 1373577 h 1393224"/>
              <a:gd name="connsiteX35" fmla="*/ 232204 w 1250329"/>
              <a:gd name="connsiteY35" fmla="*/ 1409300 h 1393224"/>
              <a:gd name="connsiteX36" fmla="*/ 1018126 w 1250329"/>
              <a:gd name="connsiteY36" fmla="*/ 1409300 h 1393224"/>
              <a:gd name="connsiteX37" fmla="*/ 1018126 w 1250329"/>
              <a:gd name="connsiteY37" fmla="*/ 1373577 h 1393224"/>
              <a:gd name="connsiteX38" fmla="*/ 946678 w 1250329"/>
              <a:gd name="connsiteY38" fmla="*/ 1302129 h 1393224"/>
              <a:gd name="connsiteX39" fmla="*/ 857369 w 1250329"/>
              <a:gd name="connsiteY39" fmla="*/ 1302129 h 1393224"/>
              <a:gd name="connsiteX40" fmla="*/ 785922 w 1250329"/>
              <a:gd name="connsiteY40" fmla="*/ 1230682 h 1393224"/>
              <a:gd name="connsiteX41" fmla="*/ 696612 w 1250329"/>
              <a:gd name="connsiteY41" fmla="*/ 1230682 h 1393224"/>
              <a:gd name="connsiteX42" fmla="*/ 696612 w 1250329"/>
              <a:gd name="connsiteY42" fmla="*/ 1000264 h 1393224"/>
              <a:gd name="connsiteX43" fmla="*/ 721619 w 1250329"/>
              <a:gd name="connsiteY43" fmla="*/ 910955 h 1393224"/>
              <a:gd name="connsiteX44" fmla="*/ 1148517 w 1250329"/>
              <a:gd name="connsiteY44" fmla="*/ 750198 h 1393224"/>
              <a:gd name="connsiteX45" fmla="*/ 1250330 w 1250329"/>
              <a:gd name="connsiteY45" fmla="*/ 500132 h 1393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250329" h="1393224">
                <a:moveTo>
                  <a:pt x="1069925" y="678750"/>
                </a:moveTo>
                <a:cubicBezTo>
                  <a:pt x="1007409" y="743053"/>
                  <a:pt x="948464" y="784135"/>
                  <a:pt x="819859" y="798425"/>
                </a:cubicBezTo>
                <a:cubicBezTo>
                  <a:pt x="853797" y="764487"/>
                  <a:pt x="893093" y="730550"/>
                  <a:pt x="927030" y="689468"/>
                </a:cubicBezTo>
                <a:cubicBezTo>
                  <a:pt x="941320" y="673392"/>
                  <a:pt x="968112" y="637668"/>
                  <a:pt x="968112" y="635882"/>
                </a:cubicBezTo>
                <a:cubicBezTo>
                  <a:pt x="998478" y="585869"/>
                  <a:pt x="1016340" y="528711"/>
                  <a:pt x="1016340" y="466194"/>
                </a:cubicBezTo>
                <a:lnTo>
                  <a:pt x="1016340" y="233990"/>
                </a:lnTo>
                <a:lnTo>
                  <a:pt x="1141373" y="233990"/>
                </a:lnTo>
                <a:lnTo>
                  <a:pt x="1141373" y="505490"/>
                </a:lnTo>
                <a:cubicBezTo>
                  <a:pt x="1143159" y="509063"/>
                  <a:pt x="1146731" y="598372"/>
                  <a:pt x="1069925" y="678750"/>
                </a:cubicBezTo>
                <a:close/>
                <a:moveTo>
                  <a:pt x="182191" y="678750"/>
                </a:moveTo>
                <a:cubicBezTo>
                  <a:pt x="103599" y="598372"/>
                  <a:pt x="107171" y="509063"/>
                  <a:pt x="107171" y="505490"/>
                </a:cubicBezTo>
                <a:lnTo>
                  <a:pt x="107171" y="232204"/>
                </a:lnTo>
                <a:lnTo>
                  <a:pt x="232204" y="232204"/>
                </a:lnTo>
                <a:lnTo>
                  <a:pt x="232204" y="464408"/>
                </a:lnTo>
                <a:cubicBezTo>
                  <a:pt x="232204" y="526925"/>
                  <a:pt x="250066" y="584083"/>
                  <a:pt x="280431" y="634096"/>
                </a:cubicBezTo>
                <a:cubicBezTo>
                  <a:pt x="280431" y="635882"/>
                  <a:pt x="307224" y="673392"/>
                  <a:pt x="321513" y="687681"/>
                </a:cubicBezTo>
                <a:cubicBezTo>
                  <a:pt x="357237" y="728764"/>
                  <a:pt x="394747" y="762701"/>
                  <a:pt x="428685" y="796639"/>
                </a:cubicBezTo>
                <a:cubicBezTo>
                  <a:pt x="303652" y="782349"/>
                  <a:pt x="242921" y="741267"/>
                  <a:pt x="182191" y="678750"/>
                </a:cubicBezTo>
                <a:close/>
                <a:moveTo>
                  <a:pt x="1250330" y="500132"/>
                </a:moveTo>
                <a:lnTo>
                  <a:pt x="1250330" y="125033"/>
                </a:lnTo>
                <a:lnTo>
                  <a:pt x="1018126" y="125033"/>
                </a:lnTo>
                <a:lnTo>
                  <a:pt x="1018126" y="0"/>
                </a:lnTo>
                <a:lnTo>
                  <a:pt x="625165" y="0"/>
                </a:lnTo>
                <a:lnTo>
                  <a:pt x="232204" y="0"/>
                </a:lnTo>
                <a:lnTo>
                  <a:pt x="232204" y="125033"/>
                </a:lnTo>
                <a:lnTo>
                  <a:pt x="0" y="125033"/>
                </a:lnTo>
                <a:lnTo>
                  <a:pt x="0" y="498346"/>
                </a:lnTo>
                <a:cubicBezTo>
                  <a:pt x="0" y="516208"/>
                  <a:pt x="0" y="639454"/>
                  <a:pt x="101813" y="748412"/>
                </a:cubicBezTo>
                <a:cubicBezTo>
                  <a:pt x="200053" y="852010"/>
                  <a:pt x="319727" y="905596"/>
                  <a:pt x="528711" y="909168"/>
                </a:cubicBezTo>
                <a:cubicBezTo>
                  <a:pt x="544787" y="935961"/>
                  <a:pt x="553718" y="966326"/>
                  <a:pt x="553718" y="998478"/>
                </a:cubicBezTo>
                <a:lnTo>
                  <a:pt x="553718" y="1230682"/>
                </a:lnTo>
                <a:lnTo>
                  <a:pt x="464408" y="1230682"/>
                </a:lnTo>
                <a:cubicBezTo>
                  <a:pt x="425112" y="1230682"/>
                  <a:pt x="392961" y="1262833"/>
                  <a:pt x="392961" y="1302129"/>
                </a:cubicBezTo>
                <a:lnTo>
                  <a:pt x="303652" y="1302129"/>
                </a:lnTo>
                <a:cubicBezTo>
                  <a:pt x="264355" y="1302129"/>
                  <a:pt x="232204" y="1334281"/>
                  <a:pt x="232204" y="1373577"/>
                </a:cubicBezTo>
                <a:lnTo>
                  <a:pt x="232204" y="1409300"/>
                </a:lnTo>
                <a:lnTo>
                  <a:pt x="1018126" y="1409300"/>
                </a:lnTo>
                <a:lnTo>
                  <a:pt x="1018126" y="1373577"/>
                </a:lnTo>
                <a:cubicBezTo>
                  <a:pt x="1018126" y="1334281"/>
                  <a:pt x="985974" y="1302129"/>
                  <a:pt x="946678" y="1302129"/>
                </a:cubicBezTo>
                <a:lnTo>
                  <a:pt x="857369" y="1302129"/>
                </a:lnTo>
                <a:cubicBezTo>
                  <a:pt x="857369" y="1262833"/>
                  <a:pt x="825218" y="1230682"/>
                  <a:pt x="785922" y="1230682"/>
                </a:cubicBezTo>
                <a:lnTo>
                  <a:pt x="696612" y="1230682"/>
                </a:lnTo>
                <a:lnTo>
                  <a:pt x="696612" y="1000264"/>
                </a:lnTo>
                <a:cubicBezTo>
                  <a:pt x="696612" y="968113"/>
                  <a:pt x="705543" y="937747"/>
                  <a:pt x="721619" y="910955"/>
                </a:cubicBezTo>
                <a:cubicBezTo>
                  <a:pt x="930603" y="907382"/>
                  <a:pt x="1050277" y="852010"/>
                  <a:pt x="1148517" y="750198"/>
                </a:cubicBezTo>
                <a:cubicBezTo>
                  <a:pt x="1250330" y="643027"/>
                  <a:pt x="1250330" y="517994"/>
                  <a:pt x="1250330" y="500132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1785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7D9D1BD-BBDA-B74D-9AA9-AE60673A9E9B}"/>
              </a:ext>
            </a:extLst>
          </p:cNvPr>
          <p:cNvSpPr/>
          <p:nvPr/>
        </p:nvSpPr>
        <p:spPr>
          <a:xfrm>
            <a:off x="6744601" y="4623125"/>
            <a:ext cx="2242261" cy="86177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</p:spTree>
    <p:extLst>
      <p:ext uri="{BB962C8B-B14F-4D97-AF65-F5344CB8AC3E}">
        <p14:creationId xmlns:p14="http://schemas.microsoft.com/office/powerpoint/2010/main" val="215365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Modern Cycle List – Slide Template</a:t>
            </a:r>
          </a:p>
        </p:txBody>
      </p:sp>
      <p:sp>
        <p:nvSpPr>
          <p:cNvPr id="77" name="Circle">
            <a:extLst>
              <a:ext uri="{FF2B5EF4-FFF2-40B4-BE49-F238E27FC236}">
                <a16:creationId xmlns:a16="http://schemas.microsoft.com/office/drawing/2014/main" id="{B3B25B62-480F-6743-A5EA-1E59C251B38E}"/>
              </a:ext>
            </a:extLst>
          </p:cNvPr>
          <p:cNvSpPr/>
          <p:nvPr/>
        </p:nvSpPr>
        <p:spPr>
          <a:xfrm>
            <a:off x="4311180" y="1714943"/>
            <a:ext cx="3510816" cy="3510821"/>
          </a:xfrm>
          <a:prstGeom prst="ellipse">
            <a:avLst/>
          </a:prstGeom>
          <a:solidFill>
            <a:schemeClr val="bg1">
              <a:lumMod val="75000"/>
              <a:alpha val="40000"/>
            </a:schemeClr>
          </a:solidFill>
          <a:ln w="57150">
            <a:solidFill>
              <a:schemeClr val="bg1">
                <a:lumMod val="65000"/>
                <a:alpha val="40000"/>
              </a:schemeClr>
            </a:solidFill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lang="en-US" sz="3200" noProof="1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757AB27-2006-4DAB-8E4C-3DCC2433DBCA}"/>
              </a:ext>
            </a:extLst>
          </p:cNvPr>
          <p:cNvGrpSpPr/>
          <p:nvPr/>
        </p:nvGrpSpPr>
        <p:grpSpPr>
          <a:xfrm>
            <a:off x="933156" y="2879779"/>
            <a:ext cx="3663997" cy="1098445"/>
            <a:chOff x="933156" y="2879779"/>
            <a:chExt cx="3663997" cy="109844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4B3026F7-897C-4E74-8D5F-9C8537A45481}"/>
                </a:ext>
              </a:extLst>
            </p:cNvPr>
            <p:cNvGrpSpPr/>
            <p:nvPr/>
          </p:nvGrpSpPr>
          <p:grpSpPr>
            <a:xfrm>
              <a:off x="933156" y="2879779"/>
              <a:ext cx="3587157" cy="1098445"/>
              <a:chOff x="933156" y="2879779"/>
              <a:chExt cx="3587157" cy="1098445"/>
            </a:xfrm>
          </p:grpSpPr>
          <p:sp>
            <p:nvSpPr>
              <p:cNvPr id="78" name="Shape">
                <a:extLst>
                  <a:ext uri="{FF2B5EF4-FFF2-40B4-BE49-F238E27FC236}">
                    <a16:creationId xmlns:a16="http://schemas.microsoft.com/office/drawing/2014/main" id="{57C01D3E-19E3-6D4A-B49A-A3E68951A749}"/>
                  </a:ext>
                </a:extLst>
              </p:cNvPr>
              <p:cNvSpPr/>
              <p:nvPr/>
            </p:nvSpPr>
            <p:spPr>
              <a:xfrm>
                <a:off x="933156" y="2879779"/>
                <a:ext cx="1647665" cy="10984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4400" y="10800"/>
                    </a:moveTo>
                    <a:cubicBezTo>
                      <a:pt x="14400" y="4833"/>
                      <a:pt x="11178" y="0"/>
                      <a:pt x="7200" y="0"/>
                    </a:cubicBezTo>
                    <a:cubicBezTo>
                      <a:pt x="3222" y="0"/>
                      <a:pt x="0" y="4833"/>
                      <a:pt x="0" y="10800"/>
                    </a:cubicBezTo>
                    <a:lnTo>
                      <a:pt x="0" y="10800"/>
                    </a:lnTo>
                    <a:cubicBezTo>
                      <a:pt x="0" y="16767"/>
                      <a:pt x="3222" y="21600"/>
                      <a:pt x="7200" y="21600"/>
                    </a:cubicBezTo>
                    <a:lnTo>
                      <a:pt x="21600" y="21600"/>
                    </a:lnTo>
                    <a:cubicBezTo>
                      <a:pt x="17622" y="21600"/>
                      <a:pt x="14400" y="16767"/>
                      <a:pt x="14400" y="1080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lang="en-US" sz="3200" noProof="1"/>
              </a:p>
            </p:txBody>
          </p:sp>
          <p:sp>
            <p:nvSpPr>
              <p:cNvPr id="100" name="Shape">
                <a:extLst>
                  <a:ext uri="{FF2B5EF4-FFF2-40B4-BE49-F238E27FC236}">
                    <a16:creationId xmlns:a16="http://schemas.microsoft.com/office/drawing/2014/main" id="{D83B2B1F-0A17-4794-B5CF-020524F93370}"/>
                  </a:ext>
                </a:extLst>
              </p:cNvPr>
              <p:cNvSpPr/>
              <p:nvPr/>
            </p:nvSpPr>
            <p:spPr>
              <a:xfrm>
                <a:off x="1380488" y="2879779"/>
                <a:ext cx="3139825" cy="10984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96" h="21600" extrusionOk="0">
                    <a:moveTo>
                      <a:pt x="17822" y="0"/>
                    </a:moveTo>
                    <a:lnTo>
                      <a:pt x="0" y="0"/>
                    </a:lnTo>
                    <a:cubicBezTo>
                      <a:pt x="2087" y="0"/>
                      <a:pt x="3778" y="4833"/>
                      <a:pt x="3778" y="10800"/>
                    </a:cubicBezTo>
                    <a:cubicBezTo>
                      <a:pt x="3778" y="16767"/>
                      <a:pt x="5468" y="21600"/>
                      <a:pt x="7555" y="21600"/>
                    </a:cubicBezTo>
                    <a:lnTo>
                      <a:pt x="17818" y="21600"/>
                    </a:lnTo>
                    <a:cubicBezTo>
                      <a:pt x="19905" y="21600"/>
                      <a:pt x="21596" y="16767"/>
                      <a:pt x="21596" y="10800"/>
                    </a:cubicBezTo>
                    <a:lnTo>
                      <a:pt x="21596" y="10800"/>
                    </a:lnTo>
                    <a:cubicBezTo>
                      <a:pt x="21600" y="4833"/>
                      <a:pt x="19909" y="0"/>
                      <a:pt x="17822" y="0"/>
                    </a:cubicBez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lang="en-US" sz="3200" noProof="1"/>
              </a:p>
            </p:txBody>
          </p:sp>
        </p:grp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50F7CCEB-D731-594D-8D8D-2EBBC96C2407}"/>
                </a:ext>
              </a:extLst>
            </p:cNvPr>
            <p:cNvSpPr/>
            <p:nvPr/>
          </p:nvSpPr>
          <p:spPr>
            <a:xfrm>
              <a:off x="1457328" y="2879779"/>
              <a:ext cx="3139825" cy="1098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600" extrusionOk="0">
                  <a:moveTo>
                    <a:pt x="17822" y="0"/>
                  </a:moveTo>
                  <a:lnTo>
                    <a:pt x="0" y="0"/>
                  </a:lnTo>
                  <a:cubicBezTo>
                    <a:pt x="2087" y="0"/>
                    <a:pt x="3778" y="4833"/>
                    <a:pt x="3778" y="10800"/>
                  </a:cubicBezTo>
                  <a:cubicBezTo>
                    <a:pt x="3778" y="16767"/>
                    <a:pt x="5468" y="21600"/>
                    <a:pt x="7555" y="21600"/>
                  </a:cubicBezTo>
                  <a:lnTo>
                    <a:pt x="17818" y="21600"/>
                  </a:lnTo>
                  <a:cubicBezTo>
                    <a:pt x="19905" y="21600"/>
                    <a:pt x="21596" y="16767"/>
                    <a:pt x="21596" y="10800"/>
                  </a:cubicBezTo>
                  <a:lnTo>
                    <a:pt x="21596" y="10800"/>
                  </a:lnTo>
                  <a:cubicBezTo>
                    <a:pt x="21600" y="4833"/>
                    <a:pt x="19909" y="0"/>
                    <a:pt x="17822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3200" noProof="1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5EBCD1B-A9C5-4230-97F5-A99339F475C7}"/>
              </a:ext>
            </a:extLst>
          </p:cNvPr>
          <p:cNvGrpSpPr/>
          <p:nvPr/>
        </p:nvGrpSpPr>
        <p:grpSpPr>
          <a:xfrm>
            <a:off x="1981508" y="1249004"/>
            <a:ext cx="3663993" cy="1098450"/>
            <a:chOff x="1981508" y="1249004"/>
            <a:chExt cx="3663993" cy="109845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155A0D9-0947-4AF8-90DA-AE7A6EBA4EC1}"/>
                </a:ext>
              </a:extLst>
            </p:cNvPr>
            <p:cNvGrpSpPr/>
            <p:nvPr/>
          </p:nvGrpSpPr>
          <p:grpSpPr>
            <a:xfrm>
              <a:off x="1981508" y="1249004"/>
              <a:ext cx="3587153" cy="1098450"/>
              <a:chOff x="1981508" y="1249004"/>
              <a:chExt cx="3587153" cy="1098450"/>
            </a:xfrm>
          </p:grpSpPr>
          <p:sp>
            <p:nvSpPr>
              <p:cNvPr id="80" name="Shape">
                <a:extLst>
                  <a:ext uri="{FF2B5EF4-FFF2-40B4-BE49-F238E27FC236}">
                    <a16:creationId xmlns:a16="http://schemas.microsoft.com/office/drawing/2014/main" id="{8773825A-E96D-1946-880D-6CF557136F80}"/>
                  </a:ext>
                </a:extLst>
              </p:cNvPr>
              <p:cNvSpPr/>
              <p:nvPr/>
            </p:nvSpPr>
            <p:spPr>
              <a:xfrm>
                <a:off x="1981508" y="1249004"/>
                <a:ext cx="1647665" cy="10984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89" extrusionOk="0">
                    <a:moveTo>
                      <a:pt x="14400" y="10794"/>
                    </a:moveTo>
                    <a:cubicBezTo>
                      <a:pt x="14400" y="4831"/>
                      <a:pt x="11178" y="0"/>
                      <a:pt x="7200" y="0"/>
                    </a:cubicBezTo>
                    <a:cubicBezTo>
                      <a:pt x="3222" y="0"/>
                      <a:pt x="0" y="4831"/>
                      <a:pt x="0" y="10794"/>
                    </a:cubicBezTo>
                    <a:lnTo>
                      <a:pt x="0" y="10794"/>
                    </a:lnTo>
                    <a:cubicBezTo>
                      <a:pt x="0" y="16758"/>
                      <a:pt x="3222" y="21589"/>
                      <a:pt x="7200" y="21589"/>
                    </a:cubicBezTo>
                    <a:lnTo>
                      <a:pt x="21600" y="21589"/>
                    </a:lnTo>
                    <a:cubicBezTo>
                      <a:pt x="17622" y="21600"/>
                      <a:pt x="14400" y="16758"/>
                      <a:pt x="14400" y="10794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lang="en-US" sz="3200" noProof="1"/>
              </a:p>
            </p:txBody>
          </p:sp>
          <p:sp>
            <p:nvSpPr>
              <p:cNvPr id="101" name="Shape">
                <a:extLst>
                  <a:ext uri="{FF2B5EF4-FFF2-40B4-BE49-F238E27FC236}">
                    <a16:creationId xmlns:a16="http://schemas.microsoft.com/office/drawing/2014/main" id="{D1E55CDD-40F0-42CB-9E46-4C261CC68DC7}"/>
                  </a:ext>
                </a:extLst>
              </p:cNvPr>
              <p:cNvSpPr/>
              <p:nvPr/>
            </p:nvSpPr>
            <p:spPr>
              <a:xfrm>
                <a:off x="2428845" y="1249009"/>
                <a:ext cx="3139816" cy="10984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7822" y="0"/>
                    </a:moveTo>
                    <a:lnTo>
                      <a:pt x="0" y="0"/>
                    </a:lnTo>
                    <a:cubicBezTo>
                      <a:pt x="2087" y="0"/>
                      <a:pt x="3778" y="4833"/>
                      <a:pt x="3778" y="10800"/>
                    </a:cubicBezTo>
                    <a:cubicBezTo>
                      <a:pt x="3778" y="16767"/>
                      <a:pt x="5469" y="21600"/>
                      <a:pt x="7557" y="21600"/>
                    </a:cubicBezTo>
                    <a:lnTo>
                      <a:pt x="17822" y="21600"/>
                    </a:lnTo>
                    <a:cubicBezTo>
                      <a:pt x="19909" y="21600"/>
                      <a:pt x="21600" y="16767"/>
                      <a:pt x="21600" y="10800"/>
                    </a:cubicBezTo>
                    <a:lnTo>
                      <a:pt x="21600" y="10800"/>
                    </a:lnTo>
                    <a:cubicBezTo>
                      <a:pt x="21600" y="4845"/>
                      <a:pt x="19909" y="0"/>
                      <a:pt x="17822" y="0"/>
                    </a:cubicBez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lang="en-US" sz="3200" noProof="1"/>
              </a:p>
            </p:txBody>
          </p:sp>
        </p:grp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9FDF4F30-E768-7A46-AF8A-7076EB331ADA}"/>
                </a:ext>
              </a:extLst>
            </p:cNvPr>
            <p:cNvSpPr/>
            <p:nvPr/>
          </p:nvSpPr>
          <p:spPr>
            <a:xfrm>
              <a:off x="2505685" y="1249009"/>
              <a:ext cx="3139816" cy="1098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822" y="0"/>
                  </a:moveTo>
                  <a:lnTo>
                    <a:pt x="0" y="0"/>
                  </a:lnTo>
                  <a:cubicBezTo>
                    <a:pt x="2087" y="0"/>
                    <a:pt x="3778" y="4833"/>
                    <a:pt x="3778" y="10800"/>
                  </a:cubicBezTo>
                  <a:cubicBezTo>
                    <a:pt x="3778" y="16767"/>
                    <a:pt x="5469" y="21600"/>
                    <a:pt x="7557" y="21600"/>
                  </a:cubicBezTo>
                  <a:lnTo>
                    <a:pt x="17822" y="21600"/>
                  </a:lnTo>
                  <a:cubicBezTo>
                    <a:pt x="19909" y="21600"/>
                    <a:pt x="21600" y="16767"/>
                    <a:pt x="21600" y="10800"/>
                  </a:cubicBezTo>
                  <a:lnTo>
                    <a:pt x="21600" y="10800"/>
                  </a:lnTo>
                  <a:cubicBezTo>
                    <a:pt x="21600" y="4845"/>
                    <a:pt x="19909" y="0"/>
                    <a:pt x="17822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3200" noProof="1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7EC973F-7579-4464-AB09-7B5689068D9C}"/>
              </a:ext>
            </a:extLst>
          </p:cNvPr>
          <p:cNvGrpSpPr/>
          <p:nvPr/>
        </p:nvGrpSpPr>
        <p:grpSpPr>
          <a:xfrm>
            <a:off x="1981508" y="4510550"/>
            <a:ext cx="3663993" cy="1098445"/>
            <a:chOff x="1981508" y="4510550"/>
            <a:chExt cx="3663993" cy="109844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20C43A82-A63F-472D-9FB8-63051D09B4A3}"/>
                </a:ext>
              </a:extLst>
            </p:cNvPr>
            <p:cNvGrpSpPr/>
            <p:nvPr/>
          </p:nvGrpSpPr>
          <p:grpSpPr>
            <a:xfrm>
              <a:off x="1981508" y="4510550"/>
              <a:ext cx="3587153" cy="1098445"/>
              <a:chOff x="1981508" y="4510550"/>
              <a:chExt cx="3587153" cy="1098445"/>
            </a:xfrm>
          </p:grpSpPr>
          <p:sp>
            <p:nvSpPr>
              <p:cNvPr id="82" name="Shape">
                <a:extLst>
                  <a:ext uri="{FF2B5EF4-FFF2-40B4-BE49-F238E27FC236}">
                    <a16:creationId xmlns:a16="http://schemas.microsoft.com/office/drawing/2014/main" id="{911BEE7A-E6C1-B04D-A241-9117C599712E}"/>
                  </a:ext>
                </a:extLst>
              </p:cNvPr>
              <p:cNvSpPr/>
              <p:nvPr/>
            </p:nvSpPr>
            <p:spPr>
              <a:xfrm>
                <a:off x="1981508" y="4510550"/>
                <a:ext cx="1647665" cy="10984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4400" y="10800"/>
                    </a:moveTo>
                    <a:cubicBezTo>
                      <a:pt x="14400" y="4833"/>
                      <a:pt x="11178" y="0"/>
                      <a:pt x="7200" y="0"/>
                    </a:cubicBezTo>
                    <a:cubicBezTo>
                      <a:pt x="3222" y="0"/>
                      <a:pt x="0" y="4833"/>
                      <a:pt x="0" y="10800"/>
                    </a:cubicBezTo>
                    <a:lnTo>
                      <a:pt x="0" y="10800"/>
                    </a:lnTo>
                    <a:cubicBezTo>
                      <a:pt x="0" y="16767"/>
                      <a:pt x="3222" y="21600"/>
                      <a:pt x="7200" y="21600"/>
                    </a:cubicBezTo>
                    <a:lnTo>
                      <a:pt x="21600" y="21600"/>
                    </a:lnTo>
                    <a:cubicBezTo>
                      <a:pt x="17622" y="21600"/>
                      <a:pt x="14400" y="16767"/>
                      <a:pt x="14400" y="10800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lang="en-US" sz="3200" noProof="1"/>
              </a:p>
            </p:txBody>
          </p:sp>
          <p:sp>
            <p:nvSpPr>
              <p:cNvPr id="102" name="Shape">
                <a:extLst>
                  <a:ext uri="{FF2B5EF4-FFF2-40B4-BE49-F238E27FC236}">
                    <a16:creationId xmlns:a16="http://schemas.microsoft.com/office/drawing/2014/main" id="{DA943720-0376-4A49-9EA5-5156D9BCF878}"/>
                  </a:ext>
                </a:extLst>
              </p:cNvPr>
              <p:cNvSpPr/>
              <p:nvPr/>
            </p:nvSpPr>
            <p:spPr>
              <a:xfrm>
                <a:off x="2428845" y="4510550"/>
                <a:ext cx="3139816" cy="10984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7822" y="0"/>
                    </a:moveTo>
                    <a:lnTo>
                      <a:pt x="0" y="0"/>
                    </a:lnTo>
                    <a:cubicBezTo>
                      <a:pt x="2087" y="0"/>
                      <a:pt x="3778" y="4833"/>
                      <a:pt x="3778" y="10800"/>
                    </a:cubicBezTo>
                    <a:cubicBezTo>
                      <a:pt x="3778" y="16767"/>
                      <a:pt x="5469" y="21600"/>
                      <a:pt x="7557" y="21600"/>
                    </a:cubicBezTo>
                    <a:lnTo>
                      <a:pt x="17822" y="21600"/>
                    </a:lnTo>
                    <a:cubicBezTo>
                      <a:pt x="19909" y="21600"/>
                      <a:pt x="21600" y="16767"/>
                      <a:pt x="21600" y="10800"/>
                    </a:cubicBezTo>
                    <a:lnTo>
                      <a:pt x="21600" y="10800"/>
                    </a:lnTo>
                    <a:cubicBezTo>
                      <a:pt x="21600" y="4833"/>
                      <a:pt x="19909" y="0"/>
                      <a:pt x="17822" y="0"/>
                    </a:cubicBez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lang="en-US" sz="3200" noProof="1"/>
              </a:p>
            </p:txBody>
          </p:sp>
        </p:grpSp>
        <p:sp>
          <p:nvSpPr>
            <p:cNvPr id="83" name="Shape">
              <a:extLst>
                <a:ext uri="{FF2B5EF4-FFF2-40B4-BE49-F238E27FC236}">
                  <a16:creationId xmlns:a16="http://schemas.microsoft.com/office/drawing/2014/main" id="{6A684CEE-6C96-DA42-AC53-A13AA190CF45}"/>
                </a:ext>
              </a:extLst>
            </p:cNvPr>
            <p:cNvSpPr/>
            <p:nvPr/>
          </p:nvSpPr>
          <p:spPr>
            <a:xfrm>
              <a:off x="2505685" y="4510550"/>
              <a:ext cx="3139816" cy="1098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822" y="0"/>
                  </a:moveTo>
                  <a:lnTo>
                    <a:pt x="0" y="0"/>
                  </a:lnTo>
                  <a:cubicBezTo>
                    <a:pt x="2087" y="0"/>
                    <a:pt x="3778" y="4833"/>
                    <a:pt x="3778" y="10800"/>
                  </a:cubicBezTo>
                  <a:cubicBezTo>
                    <a:pt x="3778" y="16767"/>
                    <a:pt x="5469" y="21600"/>
                    <a:pt x="7557" y="21600"/>
                  </a:cubicBezTo>
                  <a:lnTo>
                    <a:pt x="17822" y="21600"/>
                  </a:lnTo>
                  <a:cubicBezTo>
                    <a:pt x="19909" y="21600"/>
                    <a:pt x="21600" y="16767"/>
                    <a:pt x="21600" y="10800"/>
                  </a:cubicBezTo>
                  <a:lnTo>
                    <a:pt x="21600" y="10800"/>
                  </a:lnTo>
                  <a:cubicBezTo>
                    <a:pt x="21600" y="4833"/>
                    <a:pt x="19909" y="0"/>
                    <a:pt x="17822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3200" noProof="1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9FF8C15-C65F-490C-B6D9-3D20C10B5132}"/>
              </a:ext>
            </a:extLst>
          </p:cNvPr>
          <p:cNvGrpSpPr/>
          <p:nvPr/>
        </p:nvGrpSpPr>
        <p:grpSpPr>
          <a:xfrm>
            <a:off x="7572717" y="2879779"/>
            <a:ext cx="3686128" cy="1098445"/>
            <a:chOff x="7572717" y="2879779"/>
            <a:chExt cx="3686128" cy="109844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A0FAEE5C-8254-4B45-A68F-058FC9E80A58}"/>
                </a:ext>
              </a:extLst>
            </p:cNvPr>
            <p:cNvGrpSpPr/>
            <p:nvPr/>
          </p:nvGrpSpPr>
          <p:grpSpPr>
            <a:xfrm>
              <a:off x="7649557" y="2879779"/>
              <a:ext cx="3609288" cy="1098445"/>
              <a:chOff x="7649557" y="2879779"/>
              <a:chExt cx="3609288" cy="1098445"/>
            </a:xfrm>
          </p:grpSpPr>
          <p:sp>
            <p:nvSpPr>
              <p:cNvPr id="84" name="Shape">
                <a:extLst>
                  <a:ext uri="{FF2B5EF4-FFF2-40B4-BE49-F238E27FC236}">
                    <a16:creationId xmlns:a16="http://schemas.microsoft.com/office/drawing/2014/main" id="{235BF6DA-913A-634F-B8EE-D9341B017472}"/>
                  </a:ext>
                </a:extLst>
              </p:cNvPr>
              <p:cNvSpPr/>
              <p:nvPr/>
            </p:nvSpPr>
            <p:spPr>
              <a:xfrm>
                <a:off x="9611184" y="2879779"/>
                <a:ext cx="1647661" cy="10984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7200" y="10800"/>
                    </a:moveTo>
                    <a:cubicBezTo>
                      <a:pt x="7200" y="4833"/>
                      <a:pt x="10422" y="0"/>
                      <a:pt x="14400" y="0"/>
                    </a:cubicBezTo>
                    <a:cubicBezTo>
                      <a:pt x="18378" y="0"/>
                      <a:pt x="21600" y="4833"/>
                      <a:pt x="21600" y="10800"/>
                    </a:cubicBezTo>
                    <a:lnTo>
                      <a:pt x="21600" y="10800"/>
                    </a:lnTo>
                    <a:cubicBezTo>
                      <a:pt x="21600" y="16767"/>
                      <a:pt x="18378" y="21600"/>
                      <a:pt x="14400" y="21600"/>
                    </a:cubicBezTo>
                    <a:lnTo>
                      <a:pt x="0" y="21600"/>
                    </a:lnTo>
                    <a:cubicBezTo>
                      <a:pt x="3978" y="21600"/>
                      <a:pt x="7200" y="16767"/>
                      <a:pt x="7200" y="10800"/>
                    </a:cubicBezTo>
                    <a:close/>
                  </a:path>
                </a:pathLst>
              </a:custGeom>
              <a:solidFill>
                <a:srgbClr val="EB1E42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lang="en-US" sz="3200" noProof="1"/>
              </a:p>
            </p:txBody>
          </p:sp>
          <p:sp>
            <p:nvSpPr>
              <p:cNvPr id="103" name="Shape">
                <a:extLst>
                  <a:ext uri="{FF2B5EF4-FFF2-40B4-BE49-F238E27FC236}">
                    <a16:creationId xmlns:a16="http://schemas.microsoft.com/office/drawing/2014/main" id="{517DB56A-B8B2-4411-A79C-AE6F399316C8}"/>
                  </a:ext>
                </a:extLst>
              </p:cNvPr>
              <p:cNvSpPr/>
              <p:nvPr/>
            </p:nvSpPr>
            <p:spPr>
              <a:xfrm>
                <a:off x="7649557" y="2879779"/>
                <a:ext cx="3139825" cy="10984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96" h="21600" extrusionOk="0">
                    <a:moveTo>
                      <a:pt x="3774" y="0"/>
                    </a:moveTo>
                    <a:lnTo>
                      <a:pt x="21596" y="0"/>
                    </a:lnTo>
                    <a:cubicBezTo>
                      <a:pt x="19509" y="0"/>
                      <a:pt x="17818" y="4833"/>
                      <a:pt x="17818" y="10800"/>
                    </a:cubicBezTo>
                    <a:cubicBezTo>
                      <a:pt x="17818" y="16767"/>
                      <a:pt x="16128" y="21600"/>
                      <a:pt x="14041" y="21600"/>
                    </a:cubicBezTo>
                    <a:lnTo>
                      <a:pt x="3778" y="21600"/>
                    </a:lnTo>
                    <a:cubicBezTo>
                      <a:pt x="1691" y="21600"/>
                      <a:pt x="0" y="16767"/>
                      <a:pt x="0" y="10800"/>
                    </a:cubicBezTo>
                    <a:lnTo>
                      <a:pt x="0" y="10800"/>
                    </a:lnTo>
                    <a:cubicBezTo>
                      <a:pt x="-4" y="4833"/>
                      <a:pt x="1687" y="0"/>
                      <a:pt x="3774" y="0"/>
                    </a:cubicBez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lang="en-US" sz="3200" noProof="1"/>
              </a:p>
            </p:txBody>
          </p:sp>
        </p:grpSp>
        <p:sp>
          <p:nvSpPr>
            <p:cNvPr id="85" name="Shape">
              <a:extLst>
                <a:ext uri="{FF2B5EF4-FFF2-40B4-BE49-F238E27FC236}">
                  <a16:creationId xmlns:a16="http://schemas.microsoft.com/office/drawing/2014/main" id="{3FD8EF75-696E-0249-8327-E4E17088801C}"/>
                </a:ext>
              </a:extLst>
            </p:cNvPr>
            <p:cNvSpPr/>
            <p:nvPr/>
          </p:nvSpPr>
          <p:spPr>
            <a:xfrm>
              <a:off x="7572717" y="2879779"/>
              <a:ext cx="3139825" cy="1098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600" extrusionOk="0">
                  <a:moveTo>
                    <a:pt x="3774" y="0"/>
                  </a:moveTo>
                  <a:lnTo>
                    <a:pt x="21596" y="0"/>
                  </a:lnTo>
                  <a:cubicBezTo>
                    <a:pt x="19509" y="0"/>
                    <a:pt x="17818" y="4833"/>
                    <a:pt x="17818" y="10800"/>
                  </a:cubicBezTo>
                  <a:cubicBezTo>
                    <a:pt x="17818" y="16767"/>
                    <a:pt x="16128" y="21600"/>
                    <a:pt x="14041" y="21600"/>
                  </a:cubicBezTo>
                  <a:lnTo>
                    <a:pt x="3778" y="21600"/>
                  </a:lnTo>
                  <a:cubicBezTo>
                    <a:pt x="1691" y="21600"/>
                    <a:pt x="0" y="16767"/>
                    <a:pt x="0" y="10800"/>
                  </a:cubicBezTo>
                  <a:lnTo>
                    <a:pt x="0" y="10800"/>
                  </a:lnTo>
                  <a:cubicBezTo>
                    <a:pt x="-4" y="4833"/>
                    <a:pt x="1687" y="0"/>
                    <a:pt x="3774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3200" noProof="1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84C4FDA-4E2F-44ED-AEF7-4F6440D4BE26}"/>
              </a:ext>
            </a:extLst>
          </p:cNvPr>
          <p:cNvGrpSpPr/>
          <p:nvPr/>
        </p:nvGrpSpPr>
        <p:grpSpPr>
          <a:xfrm>
            <a:off x="6524364" y="1249004"/>
            <a:ext cx="3686129" cy="1098450"/>
            <a:chOff x="6524364" y="1249004"/>
            <a:chExt cx="3686129" cy="109845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01C43E45-C2F0-4633-A57E-031D55F1A31B}"/>
                </a:ext>
              </a:extLst>
            </p:cNvPr>
            <p:cNvGrpSpPr/>
            <p:nvPr/>
          </p:nvGrpSpPr>
          <p:grpSpPr>
            <a:xfrm>
              <a:off x="6601204" y="1249004"/>
              <a:ext cx="3609289" cy="1098450"/>
              <a:chOff x="6601204" y="1249004"/>
              <a:chExt cx="3609289" cy="1098450"/>
            </a:xfrm>
          </p:grpSpPr>
          <p:sp>
            <p:nvSpPr>
              <p:cNvPr id="86" name="Shape">
                <a:extLst>
                  <a:ext uri="{FF2B5EF4-FFF2-40B4-BE49-F238E27FC236}">
                    <a16:creationId xmlns:a16="http://schemas.microsoft.com/office/drawing/2014/main" id="{D47B9123-7CD5-3341-AEBE-B1FE7796F9D4}"/>
                  </a:ext>
                </a:extLst>
              </p:cNvPr>
              <p:cNvSpPr/>
              <p:nvPr/>
            </p:nvSpPr>
            <p:spPr>
              <a:xfrm>
                <a:off x="8562832" y="1249004"/>
                <a:ext cx="1647661" cy="10984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89" extrusionOk="0">
                    <a:moveTo>
                      <a:pt x="7200" y="10794"/>
                    </a:moveTo>
                    <a:cubicBezTo>
                      <a:pt x="7200" y="4831"/>
                      <a:pt x="10422" y="0"/>
                      <a:pt x="14400" y="0"/>
                    </a:cubicBezTo>
                    <a:cubicBezTo>
                      <a:pt x="18378" y="0"/>
                      <a:pt x="21600" y="4831"/>
                      <a:pt x="21600" y="10794"/>
                    </a:cubicBezTo>
                    <a:lnTo>
                      <a:pt x="21600" y="10794"/>
                    </a:lnTo>
                    <a:cubicBezTo>
                      <a:pt x="21600" y="16758"/>
                      <a:pt x="18378" y="21589"/>
                      <a:pt x="14400" y="21589"/>
                    </a:cubicBezTo>
                    <a:lnTo>
                      <a:pt x="0" y="21589"/>
                    </a:lnTo>
                    <a:cubicBezTo>
                      <a:pt x="3978" y="21600"/>
                      <a:pt x="7200" y="16758"/>
                      <a:pt x="7200" y="10794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lang="en-US" sz="3200" noProof="1"/>
              </a:p>
            </p:txBody>
          </p:sp>
          <p:sp>
            <p:nvSpPr>
              <p:cNvPr id="104" name="Shape">
                <a:extLst>
                  <a:ext uri="{FF2B5EF4-FFF2-40B4-BE49-F238E27FC236}">
                    <a16:creationId xmlns:a16="http://schemas.microsoft.com/office/drawing/2014/main" id="{8E8EB4A6-0B18-414F-9577-86A46AA59EF1}"/>
                  </a:ext>
                </a:extLst>
              </p:cNvPr>
              <p:cNvSpPr/>
              <p:nvPr/>
            </p:nvSpPr>
            <p:spPr>
              <a:xfrm>
                <a:off x="6601204" y="1249009"/>
                <a:ext cx="3139825" cy="10984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96" h="21600" extrusionOk="0">
                    <a:moveTo>
                      <a:pt x="3774" y="0"/>
                    </a:moveTo>
                    <a:lnTo>
                      <a:pt x="21596" y="0"/>
                    </a:lnTo>
                    <a:cubicBezTo>
                      <a:pt x="19509" y="0"/>
                      <a:pt x="17818" y="4833"/>
                      <a:pt x="17818" y="10800"/>
                    </a:cubicBezTo>
                    <a:cubicBezTo>
                      <a:pt x="17818" y="16767"/>
                      <a:pt x="16128" y="21600"/>
                      <a:pt x="14041" y="21600"/>
                    </a:cubicBezTo>
                    <a:lnTo>
                      <a:pt x="3778" y="21600"/>
                    </a:lnTo>
                    <a:cubicBezTo>
                      <a:pt x="1691" y="21600"/>
                      <a:pt x="0" y="16767"/>
                      <a:pt x="0" y="10800"/>
                    </a:cubicBezTo>
                    <a:lnTo>
                      <a:pt x="0" y="10800"/>
                    </a:lnTo>
                    <a:cubicBezTo>
                      <a:pt x="-4" y="4845"/>
                      <a:pt x="1687" y="0"/>
                      <a:pt x="3774" y="0"/>
                    </a:cubicBez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lang="en-US" sz="3200" noProof="1"/>
              </a:p>
            </p:txBody>
          </p:sp>
        </p:grpSp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A0EB9106-4327-4A46-ACDE-AE124E15C81C}"/>
                </a:ext>
              </a:extLst>
            </p:cNvPr>
            <p:cNvSpPr/>
            <p:nvPr/>
          </p:nvSpPr>
          <p:spPr>
            <a:xfrm>
              <a:off x="6524364" y="1249009"/>
              <a:ext cx="3139825" cy="1098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600" extrusionOk="0">
                  <a:moveTo>
                    <a:pt x="3774" y="0"/>
                  </a:moveTo>
                  <a:lnTo>
                    <a:pt x="21596" y="0"/>
                  </a:lnTo>
                  <a:cubicBezTo>
                    <a:pt x="19509" y="0"/>
                    <a:pt x="17818" y="4833"/>
                    <a:pt x="17818" y="10800"/>
                  </a:cubicBezTo>
                  <a:cubicBezTo>
                    <a:pt x="17818" y="16767"/>
                    <a:pt x="16128" y="21600"/>
                    <a:pt x="14041" y="21600"/>
                  </a:cubicBezTo>
                  <a:lnTo>
                    <a:pt x="3778" y="21600"/>
                  </a:lnTo>
                  <a:cubicBezTo>
                    <a:pt x="1691" y="21600"/>
                    <a:pt x="0" y="16767"/>
                    <a:pt x="0" y="10800"/>
                  </a:cubicBezTo>
                  <a:lnTo>
                    <a:pt x="0" y="10800"/>
                  </a:lnTo>
                  <a:cubicBezTo>
                    <a:pt x="-4" y="4845"/>
                    <a:pt x="1687" y="0"/>
                    <a:pt x="3774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3200" noProof="1"/>
            </a:p>
          </p:txBody>
        </p: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02AF0DE3-4C45-BA44-A87E-3D382080DFCC}"/>
              </a:ext>
            </a:extLst>
          </p:cNvPr>
          <p:cNvSpPr/>
          <p:nvPr/>
        </p:nvSpPr>
        <p:spPr>
          <a:xfrm>
            <a:off x="3156843" y="1369481"/>
            <a:ext cx="2242261" cy="86177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B630CE7-C5EC-2D4D-B310-3614B9DBA747}"/>
              </a:ext>
            </a:extLst>
          </p:cNvPr>
          <p:cNvSpPr/>
          <p:nvPr/>
        </p:nvSpPr>
        <p:spPr>
          <a:xfrm>
            <a:off x="2128000" y="3000719"/>
            <a:ext cx="2242261" cy="86177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EDA377E-CD76-594C-8522-DF8316CCB08F}"/>
              </a:ext>
            </a:extLst>
          </p:cNvPr>
          <p:cNvSpPr/>
          <p:nvPr/>
        </p:nvSpPr>
        <p:spPr>
          <a:xfrm>
            <a:off x="3183223" y="4623125"/>
            <a:ext cx="2242261" cy="86177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622696E8-594C-4848-A9E7-0E6E36F4E77B}"/>
              </a:ext>
            </a:extLst>
          </p:cNvPr>
          <p:cNvSpPr/>
          <p:nvPr/>
        </p:nvSpPr>
        <p:spPr>
          <a:xfrm>
            <a:off x="7773444" y="3000719"/>
            <a:ext cx="2242261" cy="86177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6BDE347D-A3BE-C94F-BFF0-E5ACD8D91470}"/>
              </a:ext>
            </a:extLst>
          </p:cNvPr>
          <p:cNvSpPr/>
          <p:nvPr/>
        </p:nvSpPr>
        <p:spPr>
          <a:xfrm>
            <a:off x="6691840" y="1369481"/>
            <a:ext cx="2242261" cy="86177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4" name="Graphic 5" descr="Single gear">
            <a:extLst>
              <a:ext uri="{FF2B5EF4-FFF2-40B4-BE49-F238E27FC236}">
                <a16:creationId xmlns:a16="http://schemas.microsoft.com/office/drawing/2014/main" id="{50E7DC9E-BED5-5F44-AEDF-7A04B2EF15D3}"/>
              </a:ext>
            </a:extLst>
          </p:cNvPr>
          <p:cNvSpPr/>
          <p:nvPr/>
        </p:nvSpPr>
        <p:spPr>
          <a:xfrm>
            <a:off x="2214220" y="1489496"/>
            <a:ext cx="582930" cy="582930"/>
          </a:xfrm>
          <a:custGeom>
            <a:avLst/>
            <a:gdLst>
              <a:gd name="connsiteX0" fmla="*/ 291465 w 582930"/>
              <a:gd name="connsiteY0" fmla="*/ 394335 h 582930"/>
              <a:gd name="connsiteX1" fmla="*/ 188595 w 582930"/>
              <a:gd name="connsiteY1" fmla="*/ 291465 h 582930"/>
              <a:gd name="connsiteX2" fmla="*/ 291465 w 582930"/>
              <a:gd name="connsiteY2" fmla="*/ 188595 h 582930"/>
              <a:gd name="connsiteX3" fmla="*/ 394335 w 582930"/>
              <a:gd name="connsiteY3" fmla="*/ 291465 h 582930"/>
              <a:gd name="connsiteX4" fmla="*/ 291465 w 582930"/>
              <a:gd name="connsiteY4" fmla="*/ 394335 h 582930"/>
              <a:gd name="connsiteX5" fmla="*/ 522923 w 582930"/>
              <a:gd name="connsiteY5" fmla="*/ 227171 h 582930"/>
              <a:gd name="connsiteX6" fmla="*/ 500634 w 582930"/>
              <a:gd name="connsiteY6" fmla="*/ 174022 h 582930"/>
              <a:gd name="connsiteX7" fmla="*/ 522065 w 582930"/>
              <a:gd name="connsiteY7" fmla="*/ 109728 h 582930"/>
              <a:gd name="connsiteX8" fmla="*/ 473202 w 582930"/>
              <a:gd name="connsiteY8" fmla="*/ 60865 h 582930"/>
              <a:gd name="connsiteX9" fmla="*/ 408908 w 582930"/>
              <a:gd name="connsiteY9" fmla="*/ 82296 h 582930"/>
              <a:gd name="connsiteX10" fmla="*/ 354902 w 582930"/>
              <a:gd name="connsiteY10" fmla="*/ 60008 h 582930"/>
              <a:gd name="connsiteX11" fmla="*/ 325755 w 582930"/>
              <a:gd name="connsiteY11" fmla="*/ 0 h 582930"/>
              <a:gd name="connsiteX12" fmla="*/ 257175 w 582930"/>
              <a:gd name="connsiteY12" fmla="*/ 0 h 582930"/>
              <a:gd name="connsiteX13" fmla="*/ 227171 w 582930"/>
              <a:gd name="connsiteY13" fmla="*/ 60008 h 582930"/>
              <a:gd name="connsiteX14" fmla="*/ 174022 w 582930"/>
              <a:gd name="connsiteY14" fmla="*/ 82296 h 582930"/>
              <a:gd name="connsiteX15" fmla="*/ 109728 w 582930"/>
              <a:gd name="connsiteY15" fmla="*/ 60865 h 582930"/>
              <a:gd name="connsiteX16" fmla="*/ 60865 w 582930"/>
              <a:gd name="connsiteY16" fmla="*/ 109728 h 582930"/>
              <a:gd name="connsiteX17" fmla="*/ 82296 w 582930"/>
              <a:gd name="connsiteY17" fmla="*/ 174022 h 582930"/>
              <a:gd name="connsiteX18" fmla="*/ 60008 w 582930"/>
              <a:gd name="connsiteY18" fmla="*/ 228028 h 582930"/>
              <a:gd name="connsiteX19" fmla="*/ 0 w 582930"/>
              <a:gd name="connsiteY19" fmla="*/ 257175 h 582930"/>
              <a:gd name="connsiteX20" fmla="*/ 0 w 582930"/>
              <a:gd name="connsiteY20" fmla="*/ 325755 h 582930"/>
              <a:gd name="connsiteX21" fmla="*/ 60008 w 582930"/>
              <a:gd name="connsiteY21" fmla="*/ 355759 h 582930"/>
              <a:gd name="connsiteX22" fmla="*/ 82296 w 582930"/>
              <a:gd name="connsiteY22" fmla="*/ 408908 h 582930"/>
              <a:gd name="connsiteX23" fmla="*/ 60865 w 582930"/>
              <a:gd name="connsiteY23" fmla="*/ 473202 h 582930"/>
              <a:gd name="connsiteX24" fmla="*/ 109728 w 582930"/>
              <a:gd name="connsiteY24" fmla="*/ 522065 h 582930"/>
              <a:gd name="connsiteX25" fmla="*/ 174022 w 582930"/>
              <a:gd name="connsiteY25" fmla="*/ 500634 h 582930"/>
              <a:gd name="connsiteX26" fmla="*/ 228028 w 582930"/>
              <a:gd name="connsiteY26" fmla="*/ 522923 h 582930"/>
              <a:gd name="connsiteX27" fmla="*/ 258032 w 582930"/>
              <a:gd name="connsiteY27" fmla="*/ 582930 h 582930"/>
              <a:gd name="connsiteX28" fmla="*/ 326612 w 582930"/>
              <a:gd name="connsiteY28" fmla="*/ 582930 h 582930"/>
              <a:gd name="connsiteX29" fmla="*/ 356616 w 582930"/>
              <a:gd name="connsiteY29" fmla="*/ 522923 h 582930"/>
              <a:gd name="connsiteX30" fmla="*/ 409766 w 582930"/>
              <a:gd name="connsiteY30" fmla="*/ 500634 h 582930"/>
              <a:gd name="connsiteX31" fmla="*/ 474059 w 582930"/>
              <a:gd name="connsiteY31" fmla="*/ 522065 h 582930"/>
              <a:gd name="connsiteX32" fmla="*/ 522923 w 582930"/>
              <a:gd name="connsiteY32" fmla="*/ 473202 h 582930"/>
              <a:gd name="connsiteX33" fmla="*/ 501491 w 582930"/>
              <a:gd name="connsiteY33" fmla="*/ 408908 h 582930"/>
              <a:gd name="connsiteX34" fmla="*/ 523780 w 582930"/>
              <a:gd name="connsiteY34" fmla="*/ 354902 h 582930"/>
              <a:gd name="connsiteX35" fmla="*/ 583787 w 582930"/>
              <a:gd name="connsiteY35" fmla="*/ 324898 h 582930"/>
              <a:gd name="connsiteX36" fmla="*/ 583787 w 582930"/>
              <a:gd name="connsiteY36" fmla="*/ 256318 h 582930"/>
              <a:gd name="connsiteX37" fmla="*/ 522923 w 582930"/>
              <a:gd name="connsiteY37" fmla="*/ 227171 h 582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582930" h="582930">
                <a:moveTo>
                  <a:pt x="291465" y="394335"/>
                </a:moveTo>
                <a:cubicBezTo>
                  <a:pt x="234887" y="394335"/>
                  <a:pt x="188595" y="348044"/>
                  <a:pt x="188595" y="291465"/>
                </a:cubicBezTo>
                <a:cubicBezTo>
                  <a:pt x="188595" y="234887"/>
                  <a:pt x="234887" y="188595"/>
                  <a:pt x="291465" y="188595"/>
                </a:cubicBezTo>
                <a:cubicBezTo>
                  <a:pt x="348044" y="188595"/>
                  <a:pt x="394335" y="234887"/>
                  <a:pt x="394335" y="291465"/>
                </a:cubicBezTo>
                <a:cubicBezTo>
                  <a:pt x="394335" y="348044"/>
                  <a:pt x="348044" y="394335"/>
                  <a:pt x="291465" y="394335"/>
                </a:cubicBezTo>
                <a:close/>
                <a:moveTo>
                  <a:pt x="522923" y="227171"/>
                </a:moveTo>
                <a:cubicBezTo>
                  <a:pt x="517779" y="208312"/>
                  <a:pt x="510064" y="190310"/>
                  <a:pt x="500634" y="174022"/>
                </a:cubicBezTo>
                <a:lnTo>
                  <a:pt x="522065" y="109728"/>
                </a:lnTo>
                <a:lnTo>
                  <a:pt x="473202" y="60865"/>
                </a:lnTo>
                <a:lnTo>
                  <a:pt x="408908" y="82296"/>
                </a:lnTo>
                <a:cubicBezTo>
                  <a:pt x="391763" y="72866"/>
                  <a:pt x="373761" y="65151"/>
                  <a:pt x="354902" y="60008"/>
                </a:cubicBezTo>
                <a:lnTo>
                  <a:pt x="325755" y="0"/>
                </a:lnTo>
                <a:lnTo>
                  <a:pt x="257175" y="0"/>
                </a:lnTo>
                <a:lnTo>
                  <a:pt x="227171" y="60008"/>
                </a:lnTo>
                <a:cubicBezTo>
                  <a:pt x="208312" y="65151"/>
                  <a:pt x="190310" y="72866"/>
                  <a:pt x="174022" y="82296"/>
                </a:cubicBezTo>
                <a:lnTo>
                  <a:pt x="109728" y="60865"/>
                </a:lnTo>
                <a:lnTo>
                  <a:pt x="60865" y="109728"/>
                </a:lnTo>
                <a:lnTo>
                  <a:pt x="82296" y="174022"/>
                </a:lnTo>
                <a:cubicBezTo>
                  <a:pt x="72866" y="191167"/>
                  <a:pt x="65151" y="209169"/>
                  <a:pt x="60008" y="228028"/>
                </a:cubicBezTo>
                <a:lnTo>
                  <a:pt x="0" y="257175"/>
                </a:lnTo>
                <a:lnTo>
                  <a:pt x="0" y="325755"/>
                </a:lnTo>
                <a:lnTo>
                  <a:pt x="60008" y="355759"/>
                </a:lnTo>
                <a:cubicBezTo>
                  <a:pt x="65151" y="374618"/>
                  <a:pt x="72866" y="392621"/>
                  <a:pt x="82296" y="408908"/>
                </a:cubicBezTo>
                <a:lnTo>
                  <a:pt x="60865" y="473202"/>
                </a:lnTo>
                <a:lnTo>
                  <a:pt x="109728" y="522065"/>
                </a:lnTo>
                <a:lnTo>
                  <a:pt x="174022" y="500634"/>
                </a:lnTo>
                <a:cubicBezTo>
                  <a:pt x="191167" y="510064"/>
                  <a:pt x="209169" y="517779"/>
                  <a:pt x="228028" y="522923"/>
                </a:cubicBezTo>
                <a:lnTo>
                  <a:pt x="258032" y="582930"/>
                </a:lnTo>
                <a:lnTo>
                  <a:pt x="326612" y="582930"/>
                </a:lnTo>
                <a:lnTo>
                  <a:pt x="356616" y="522923"/>
                </a:lnTo>
                <a:cubicBezTo>
                  <a:pt x="375476" y="517779"/>
                  <a:pt x="393478" y="510064"/>
                  <a:pt x="409766" y="500634"/>
                </a:cubicBezTo>
                <a:lnTo>
                  <a:pt x="474059" y="522065"/>
                </a:lnTo>
                <a:lnTo>
                  <a:pt x="522923" y="473202"/>
                </a:lnTo>
                <a:lnTo>
                  <a:pt x="501491" y="408908"/>
                </a:lnTo>
                <a:cubicBezTo>
                  <a:pt x="510921" y="391763"/>
                  <a:pt x="518636" y="373761"/>
                  <a:pt x="523780" y="354902"/>
                </a:cubicBezTo>
                <a:lnTo>
                  <a:pt x="583787" y="324898"/>
                </a:lnTo>
                <a:lnTo>
                  <a:pt x="583787" y="256318"/>
                </a:lnTo>
                <a:lnTo>
                  <a:pt x="522923" y="227171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853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705E9FCC-58E8-4DEA-A403-8BE87D73CEBF}"/>
              </a:ext>
            </a:extLst>
          </p:cNvPr>
          <p:cNvSpPr/>
          <p:nvPr/>
        </p:nvSpPr>
        <p:spPr>
          <a:xfrm>
            <a:off x="9288877" y="1507728"/>
            <a:ext cx="677229" cy="677228"/>
          </a:xfrm>
          <a:custGeom>
            <a:avLst/>
            <a:gdLst>
              <a:gd name="connsiteX0" fmla="*/ 325755 w 677229"/>
              <a:gd name="connsiteY0" fmla="*/ 145733 h 677228"/>
              <a:gd name="connsiteX1" fmla="*/ 422624 w 677229"/>
              <a:gd name="connsiteY1" fmla="*/ 169736 h 677228"/>
              <a:gd name="connsiteX2" fmla="*/ 384048 w 677229"/>
              <a:gd name="connsiteY2" fmla="*/ 208312 h 677228"/>
              <a:gd name="connsiteX3" fmla="*/ 325755 w 677229"/>
              <a:gd name="connsiteY3" fmla="*/ 197168 h 677228"/>
              <a:gd name="connsiteX4" fmla="*/ 171450 w 677229"/>
              <a:gd name="connsiteY4" fmla="*/ 351473 h 677228"/>
              <a:gd name="connsiteX5" fmla="*/ 325755 w 677229"/>
              <a:gd name="connsiteY5" fmla="*/ 505778 h 677228"/>
              <a:gd name="connsiteX6" fmla="*/ 480060 w 677229"/>
              <a:gd name="connsiteY6" fmla="*/ 351473 h 677228"/>
              <a:gd name="connsiteX7" fmla="*/ 468916 w 677229"/>
              <a:gd name="connsiteY7" fmla="*/ 293180 h 677228"/>
              <a:gd name="connsiteX8" fmla="*/ 507492 w 677229"/>
              <a:gd name="connsiteY8" fmla="*/ 254604 h 677228"/>
              <a:gd name="connsiteX9" fmla="*/ 531495 w 677229"/>
              <a:gd name="connsiteY9" fmla="*/ 351473 h 677228"/>
              <a:gd name="connsiteX10" fmla="*/ 325755 w 677229"/>
              <a:gd name="connsiteY10" fmla="*/ 557213 h 677228"/>
              <a:gd name="connsiteX11" fmla="*/ 120015 w 677229"/>
              <a:gd name="connsiteY11" fmla="*/ 351473 h 677228"/>
              <a:gd name="connsiteX12" fmla="*/ 325755 w 677229"/>
              <a:gd name="connsiteY12" fmla="*/ 145733 h 677228"/>
              <a:gd name="connsiteX13" fmla="*/ 325755 w 677229"/>
              <a:gd name="connsiteY13" fmla="*/ 25718 h 677228"/>
              <a:gd name="connsiteX14" fmla="*/ 479203 w 677229"/>
              <a:gd name="connsiteY14" fmla="*/ 63437 h 677228"/>
              <a:gd name="connsiteX15" fmla="*/ 473202 w 677229"/>
              <a:gd name="connsiteY15" fmla="*/ 69438 h 677228"/>
              <a:gd name="connsiteX16" fmla="*/ 461201 w 677229"/>
              <a:gd name="connsiteY16" fmla="*/ 81439 h 677228"/>
              <a:gd name="connsiteX17" fmla="*/ 463772 w 677229"/>
              <a:gd name="connsiteY17" fmla="*/ 98584 h 677228"/>
              <a:gd name="connsiteX18" fmla="*/ 465487 w 677229"/>
              <a:gd name="connsiteY18" fmla="*/ 115729 h 677228"/>
              <a:gd name="connsiteX19" fmla="*/ 325755 w 677229"/>
              <a:gd name="connsiteY19" fmla="*/ 77153 h 677228"/>
              <a:gd name="connsiteX20" fmla="*/ 51435 w 677229"/>
              <a:gd name="connsiteY20" fmla="*/ 351473 h 677228"/>
              <a:gd name="connsiteX21" fmla="*/ 325755 w 677229"/>
              <a:gd name="connsiteY21" fmla="*/ 625793 h 677228"/>
              <a:gd name="connsiteX22" fmla="*/ 600075 w 677229"/>
              <a:gd name="connsiteY22" fmla="*/ 351473 h 677228"/>
              <a:gd name="connsiteX23" fmla="*/ 561499 w 677229"/>
              <a:gd name="connsiteY23" fmla="*/ 211741 h 677228"/>
              <a:gd name="connsiteX24" fmla="*/ 579501 w 677229"/>
              <a:gd name="connsiteY24" fmla="*/ 214313 h 677228"/>
              <a:gd name="connsiteX25" fmla="*/ 595789 w 677229"/>
              <a:gd name="connsiteY25" fmla="*/ 216028 h 677228"/>
              <a:gd name="connsiteX26" fmla="*/ 606933 w 677229"/>
              <a:gd name="connsiteY26" fmla="*/ 204026 h 677228"/>
              <a:gd name="connsiteX27" fmla="*/ 612934 w 677229"/>
              <a:gd name="connsiteY27" fmla="*/ 198883 h 677228"/>
              <a:gd name="connsiteX28" fmla="*/ 651510 w 677229"/>
              <a:gd name="connsiteY28" fmla="*/ 351473 h 677228"/>
              <a:gd name="connsiteX29" fmla="*/ 325755 w 677229"/>
              <a:gd name="connsiteY29" fmla="*/ 677228 h 677228"/>
              <a:gd name="connsiteX30" fmla="*/ 0 w 677229"/>
              <a:gd name="connsiteY30" fmla="*/ 351473 h 677228"/>
              <a:gd name="connsiteX31" fmla="*/ 325755 w 677229"/>
              <a:gd name="connsiteY31" fmla="*/ 25718 h 677228"/>
              <a:gd name="connsiteX32" fmla="*/ 591504 w 677229"/>
              <a:gd name="connsiteY32" fmla="*/ 0 h 677228"/>
              <a:gd name="connsiteX33" fmla="*/ 600076 w 677229"/>
              <a:gd name="connsiteY33" fmla="*/ 77153 h 677228"/>
              <a:gd name="connsiteX34" fmla="*/ 677229 w 677229"/>
              <a:gd name="connsiteY34" fmla="*/ 85725 h 677228"/>
              <a:gd name="connsiteX35" fmla="*/ 582931 w 677229"/>
              <a:gd name="connsiteY35" fmla="*/ 180023 h 677228"/>
              <a:gd name="connsiteX36" fmla="*/ 538354 w 677229"/>
              <a:gd name="connsiteY36" fmla="*/ 174879 h 677228"/>
              <a:gd name="connsiteX37" fmla="*/ 401193 w 677229"/>
              <a:gd name="connsiteY37" fmla="*/ 312040 h 677228"/>
              <a:gd name="connsiteX38" fmla="*/ 410623 w 677229"/>
              <a:gd name="connsiteY38" fmla="*/ 351474 h 677228"/>
              <a:gd name="connsiteX39" fmla="*/ 324898 w 677229"/>
              <a:gd name="connsiteY39" fmla="*/ 437199 h 677228"/>
              <a:gd name="connsiteX40" fmla="*/ 239173 w 677229"/>
              <a:gd name="connsiteY40" fmla="*/ 351474 h 677228"/>
              <a:gd name="connsiteX41" fmla="*/ 324898 w 677229"/>
              <a:gd name="connsiteY41" fmla="*/ 265749 h 677228"/>
              <a:gd name="connsiteX42" fmla="*/ 365189 w 677229"/>
              <a:gd name="connsiteY42" fmla="*/ 276036 h 677228"/>
              <a:gd name="connsiteX43" fmla="*/ 502350 w 677229"/>
              <a:gd name="connsiteY43" fmla="*/ 138875 h 677228"/>
              <a:gd name="connsiteX44" fmla="*/ 497206 w 677229"/>
              <a:gd name="connsiteY44" fmla="*/ 94298 h 677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677229" h="677228">
                <a:moveTo>
                  <a:pt x="325755" y="145733"/>
                </a:moveTo>
                <a:cubicBezTo>
                  <a:pt x="360902" y="145733"/>
                  <a:pt x="393478" y="154306"/>
                  <a:pt x="422624" y="169736"/>
                </a:cubicBezTo>
                <a:lnTo>
                  <a:pt x="384048" y="208312"/>
                </a:lnTo>
                <a:cubicBezTo>
                  <a:pt x="366046" y="201454"/>
                  <a:pt x="346329" y="197168"/>
                  <a:pt x="325755" y="197168"/>
                </a:cubicBezTo>
                <a:cubicBezTo>
                  <a:pt x="240887" y="197168"/>
                  <a:pt x="171450" y="266605"/>
                  <a:pt x="171450" y="351473"/>
                </a:cubicBezTo>
                <a:cubicBezTo>
                  <a:pt x="171450" y="436341"/>
                  <a:pt x="240887" y="505778"/>
                  <a:pt x="325755" y="505778"/>
                </a:cubicBezTo>
                <a:cubicBezTo>
                  <a:pt x="410623" y="505778"/>
                  <a:pt x="480060" y="436341"/>
                  <a:pt x="480060" y="351473"/>
                </a:cubicBezTo>
                <a:cubicBezTo>
                  <a:pt x="480060" y="330899"/>
                  <a:pt x="476631" y="311182"/>
                  <a:pt x="468916" y="293180"/>
                </a:cubicBezTo>
                <a:lnTo>
                  <a:pt x="507492" y="254604"/>
                </a:lnTo>
                <a:cubicBezTo>
                  <a:pt x="522923" y="283750"/>
                  <a:pt x="531495" y="316326"/>
                  <a:pt x="531495" y="351473"/>
                </a:cubicBezTo>
                <a:cubicBezTo>
                  <a:pt x="531495" y="464630"/>
                  <a:pt x="438912" y="557213"/>
                  <a:pt x="325755" y="557213"/>
                </a:cubicBezTo>
                <a:cubicBezTo>
                  <a:pt x="212598" y="557213"/>
                  <a:pt x="120015" y="464630"/>
                  <a:pt x="120015" y="351473"/>
                </a:cubicBezTo>
                <a:cubicBezTo>
                  <a:pt x="120015" y="238316"/>
                  <a:pt x="212598" y="145733"/>
                  <a:pt x="325755" y="145733"/>
                </a:cubicBezTo>
                <a:close/>
                <a:moveTo>
                  <a:pt x="325755" y="25718"/>
                </a:moveTo>
                <a:cubicBezTo>
                  <a:pt x="381476" y="25718"/>
                  <a:pt x="432911" y="39434"/>
                  <a:pt x="479203" y="63437"/>
                </a:cubicBezTo>
                <a:lnTo>
                  <a:pt x="473202" y="69438"/>
                </a:lnTo>
                <a:lnTo>
                  <a:pt x="461201" y="81439"/>
                </a:lnTo>
                <a:lnTo>
                  <a:pt x="463772" y="98584"/>
                </a:lnTo>
                <a:lnTo>
                  <a:pt x="465487" y="115729"/>
                </a:lnTo>
                <a:cubicBezTo>
                  <a:pt x="424339" y="90869"/>
                  <a:pt x="376333" y="77153"/>
                  <a:pt x="325755" y="77153"/>
                </a:cubicBezTo>
                <a:cubicBezTo>
                  <a:pt x="174879" y="77153"/>
                  <a:pt x="51435" y="200597"/>
                  <a:pt x="51435" y="351473"/>
                </a:cubicBezTo>
                <a:cubicBezTo>
                  <a:pt x="51435" y="502349"/>
                  <a:pt x="174879" y="625793"/>
                  <a:pt x="325755" y="625793"/>
                </a:cubicBezTo>
                <a:cubicBezTo>
                  <a:pt x="476631" y="625793"/>
                  <a:pt x="600075" y="502349"/>
                  <a:pt x="600075" y="351473"/>
                </a:cubicBezTo>
                <a:cubicBezTo>
                  <a:pt x="600075" y="300038"/>
                  <a:pt x="585502" y="252889"/>
                  <a:pt x="561499" y="211741"/>
                </a:cubicBezTo>
                <a:lnTo>
                  <a:pt x="579501" y="214313"/>
                </a:lnTo>
                <a:lnTo>
                  <a:pt x="595789" y="216028"/>
                </a:lnTo>
                <a:lnTo>
                  <a:pt x="606933" y="204026"/>
                </a:lnTo>
                <a:lnTo>
                  <a:pt x="612934" y="198883"/>
                </a:lnTo>
                <a:cubicBezTo>
                  <a:pt x="637794" y="244317"/>
                  <a:pt x="651510" y="295752"/>
                  <a:pt x="651510" y="351473"/>
                </a:cubicBezTo>
                <a:cubicBezTo>
                  <a:pt x="651510" y="531496"/>
                  <a:pt x="505778" y="677228"/>
                  <a:pt x="325755" y="677228"/>
                </a:cubicBezTo>
                <a:cubicBezTo>
                  <a:pt x="145733" y="677228"/>
                  <a:pt x="0" y="531496"/>
                  <a:pt x="0" y="351473"/>
                </a:cubicBezTo>
                <a:cubicBezTo>
                  <a:pt x="0" y="171451"/>
                  <a:pt x="145733" y="25718"/>
                  <a:pt x="325755" y="25718"/>
                </a:cubicBezTo>
                <a:close/>
                <a:moveTo>
                  <a:pt x="591504" y="0"/>
                </a:moveTo>
                <a:lnTo>
                  <a:pt x="600076" y="77153"/>
                </a:lnTo>
                <a:lnTo>
                  <a:pt x="677229" y="85725"/>
                </a:lnTo>
                <a:lnTo>
                  <a:pt x="582931" y="180023"/>
                </a:lnTo>
                <a:lnTo>
                  <a:pt x="538354" y="174879"/>
                </a:lnTo>
                <a:lnTo>
                  <a:pt x="401193" y="312040"/>
                </a:lnTo>
                <a:cubicBezTo>
                  <a:pt x="407194" y="324042"/>
                  <a:pt x="410623" y="336900"/>
                  <a:pt x="410623" y="351474"/>
                </a:cubicBezTo>
                <a:cubicBezTo>
                  <a:pt x="410623" y="398622"/>
                  <a:pt x="372047" y="437199"/>
                  <a:pt x="324898" y="437199"/>
                </a:cubicBezTo>
                <a:cubicBezTo>
                  <a:pt x="277749" y="437199"/>
                  <a:pt x="239173" y="398622"/>
                  <a:pt x="239173" y="351474"/>
                </a:cubicBezTo>
                <a:cubicBezTo>
                  <a:pt x="239173" y="304325"/>
                  <a:pt x="277749" y="265749"/>
                  <a:pt x="324898" y="265749"/>
                </a:cubicBezTo>
                <a:cubicBezTo>
                  <a:pt x="339471" y="265749"/>
                  <a:pt x="353187" y="270035"/>
                  <a:pt x="365189" y="276036"/>
                </a:cubicBezTo>
                <a:lnTo>
                  <a:pt x="502350" y="138875"/>
                </a:lnTo>
                <a:lnTo>
                  <a:pt x="497206" y="94298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853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" name="Graphic 19" descr="Star">
            <a:extLst>
              <a:ext uri="{FF2B5EF4-FFF2-40B4-BE49-F238E27FC236}">
                <a16:creationId xmlns:a16="http://schemas.microsoft.com/office/drawing/2014/main" id="{9FDDC964-504A-9D4E-9380-9C37821D6ABC}"/>
              </a:ext>
            </a:extLst>
          </p:cNvPr>
          <p:cNvSpPr/>
          <p:nvPr/>
        </p:nvSpPr>
        <p:spPr>
          <a:xfrm>
            <a:off x="10369642" y="3086100"/>
            <a:ext cx="685800" cy="685800"/>
          </a:xfrm>
          <a:custGeom>
            <a:avLst/>
            <a:gdLst>
              <a:gd name="connsiteX0" fmla="*/ 685800 w 685800"/>
              <a:gd name="connsiteY0" fmla="*/ 257175 h 685800"/>
              <a:gd name="connsiteX1" fmla="*/ 428625 w 685800"/>
              <a:gd name="connsiteY1" fmla="*/ 257175 h 685800"/>
              <a:gd name="connsiteX2" fmla="*/ 342900 w 685800"/>
              <a:gd name="connsiteY2" fmla="*/ 0 h 685800"/>
              <a:gd name="connsiteX3" fmla="*/ 257175 w 685800"/>
              <a:gd name="connsiteY3" fmla="*/ 257175 h 685800"/>
              <a:gd name="connsiteX4" fmla="*/ 0 w 685800"/>
              <a:gd name="connsiteY4" fmla="*/ 257175 h 685800"/>
              <a:gd name="connsiteX5" fmla="*/ 197168 w 685800"/>
              <a:gd name="connsiteY5" fmla="*/ 428625 h 685800"/>
              <a:gd name="connsiteX6" fmla="*/ 120015 w 685800"/>
              <a:gd name="connsiteY6" fmla="*/ 685800 h 685800"/>
              <a:gd name="connsiteX7" fmla="*/ 342900 w 685800"/>
              <a:gd name="connsiteY7" fmla="*/ 531495 h 685800"/>
              <a:gd name="connsiteX8" fmla="*/ 565785 w 685800"/>
              <a:gd name="connsiteY8" fmla="*/ 685800 h 685800"/>
              <a:gd name="connsiteX9" fmla="*/ 488633 w 685800"/>
              <a:gd name="connsiteY9" fmla="*/ 428625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5800" h="685800">
                <a:moveTo>
                  <a:pt x="685800" y="257175"/>
                </a:moveTo>
                <a:lnTo>
                  <a:pt x="428625" y="257175"/>
                </a:lnTo>
                <a:lnTo>
                  <a:pt x="342900" y="0"/>
                </a:lnTo>
                <a:lnTo>
                  <a:pt x="257175" y="257175"/>
                </a:lnTo>
                <a:lnTo>
                  <a:pt x="0" y="257175"/>
                </a:lnTo>
                <a:lnTo>
                  <a:pt x="197168" y="428625"/>
                </a:lnTo>
                <a:lnTo>
                  <a:pt x="120015" y="685800"/>
                </a:lnTo>
                <a:lnTo>
                  <a:pt x="342900" y="531495"/>
                </a:lnTo>
                <a:lnTo>
                  <a:pt x="565785" y="685800"/>
                </a:lnTo>
                <a:lnTo>
                  <a:pt x="488633" y="428625"/>
                </a:lnTo>
                <a:close/>
              </a:path>
            </a:pathLst>
          </a:custGeom>
          <a:solidFill>
            <a:schemeClr val="bg1"/>
          </a:solidFill>
          <a:ln w="8533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C9CABA3-0492-4C5D-A5D7-E6E26B6853FE}"/>
              </a:ext>
            </a:extLst>
          </p:cNvPr>
          <p:cNvGrpSpPr/>
          <p:nvPr/>
        </p:nvGrpSpPr>
        <p:grpSpPr>
          <a:xfrm>
            <a:off x="6524364" y="4510550"/>
            <a:ext cx="3686129" cy="1098445"/>
            <a:chOff x="6524364" y="4510550"/>
            <a:chExt cx="3686129" cy="109844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CDF31F5A-6B44-3148-B318-CDFA54402F7D}"/>
                </a:ext>
              </a:extLst>
            </p:cNvPr>
            <p:cNvSpPr/>
            <p:nvPr/>
          </p:nvSpPr>
          <p:spPr>
            <a:xfrm>
              <a:off x="8562832" y="4510550"/>
              <a:ext cx="1647661" cy="1098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200" y="10800"/>
                  </a:moveTo>
                  <a:cubicBezTo>
                    <a:pt x="7200" y="4833"/>
                    <a:pt x="10422" y="0"/>
                    <a:pt x="14400" y="0"/>
                  </a:cubicBezTo>
                  <a:cubicBezTo>
                    <a:pt x="18378" y="0"/>
                    <a:pt x="21600" y="4833"/>
                    <a:pt x="21600" y="10800"/>
                  </a:cubicBezTo>
                  <a:lnTo>
                    <a:pt x="21600" y="10800"/>
                  </a:lnTo>
                  <a:cubicBezTo>
                    <a:pt x="21600" y="16767"/>
                    <a:pt x="18378" y="21600"/>
                    <a:pt x="14400" y="21600"/>
                  </a:cubicBezTo>
                  <a:lnTo>
                    <a:pt x="0" y="21600"/>
                  </a:lnTo>
                  <a:cubicBezTo>
                    <a:pt x="3978" y="21600"/>
                    <a:pt x="7200" y="16767"/>
                    <a:pt x="7200" y="1080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3200" noProof="1"/>
            </a:p>
          </p:txBody>
        </p:sp>
        <p:sp>
          <p:nvSpPr>
            <p:cNvPr id="105" name="Shape">
              <a:extLst>
                <a:ext uri="{FF2B5EF4-FFF2-40B4-BE49-F238E27FC236}">
                  <a16:creationId xmlns:a16="http://schemas.microsoft.com/office/drawing/2014/main" id="{6CF86035-18C6-4C67-B4F1-C63A537126E9}"/>
                </a:ext>
              </a:extLst>
            </p:cNvPr>
            <p:cNvSpPr/>
            <p:nvPr/>
          </p:nvSpPr>
          <p:spPr>
            <a:xfrm>
              <a:off x="6601204" y="4510550"/>
              <a:ext cx="3139825" cy="1098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600" extrusionOk="0">
                  <a:moveTo>
                    <a:pt x="3774" y="0"/>
                  </a:moveTo>
                  <a:lnTo>
                    <a:pt x="21596" y="0"/>
                  </a:lnTo>
                  <a:cubicBezTo>
                    <a:pt x="19509" y="0"/>
                    <a:pt x="17818" y="4833"/>
                    <a:pt x="17818" y="10800"/>
                  </a:cubicBezTo>
                  <a:cubicBezTo>
                    <a:pt x="17818" y="16767"/>
                    <a:pt x="16128" y="21600"/>
                    <a:pt x="14041" y="21600"/>
                  </a:cubicBezTo>
                  <a:lnTo>
                    <a:pt x="3778" y="21600"/>
                  </a:lnTo>
                  <a:cubicBezTo>
                    <a:pt x="1691" y="21600"/>
                    <a:pt x="0" y="16767"/>
                    <a:pt x="0" y="10800"/>
                  </a:cubicBezTo>
                  <a:lnTo>
                    <a:pt x="0" y="10800"/>
                  </a:lnTo>
                  <a:cubicBezTo>
                    <a:pt x="-4" y="4833"/>
                    <a:pt x="1687" y="0"/>
                    <a:pt x="3774" y="0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3200" noProof="1"/>
            </a:p>
          </p:txBody>
        </p:sp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5EFCCAEB-E1FF-B842-8742-4E1D47C31432}"/>
                </a:ext>
              </a:extLst>
            </p:cNvPr>
            <p:cNvSpPr/>
            <p:nvPr/>
          </p:nvSpPr>
          <p:spPr>
            <a:xfrm>
              <a:off x="6524364" y="4510550"/>
              <a:ext cx="3139825" cy="1098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600" extrusionOk="0">
                  <a:moveTo>
                    <a:pt x="3774" y="0"/>
                  </a:moveTo>
                  <a:lnTo>
                    <a:pt x="21596" y="0"/>
                  </a:lnTo>
                  <a:cubicBezTo>
                    <a:pt x="19509" y="0"/>
                    <a:pt x="17818" y="4833"/>
                    <a:pt x="17818" y="10800"/>
                  </a:cubicBezTo>
                  <a:cubicBezTo>
                    <a:pt x="17818" y="16767"/>
                    <a:pt x="16128" y="21600"/>
                    <a:pt x="14041" y="21600"/>
                  </a:cubicBezTo>
                  <a:lnTo>
                    <a:pt x="3778" y="21600"/>
                  </a:lnTo>
                  <a:cubicBezTo>
                    <a:pt x="1691" y="21600"/>
                    <a:pt x="0" y="16767"/>
                    <a:pt x="0" y="10800"/>
                  </a:cubicBezTo>
                  <a:lnTo>
                    <a:pt x="0" y="10800"/>
                  </a:lnTo>
                  <a:cubicBezTo>
                    <a:pt x="-4" y="4833"/>
                    <a:pt x="1687" y="0"/>
                    <a:pt x="3774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3200" noProof="1"/>
            </a:p>
          </p:txBody>
        </p:sp>
      </p:grp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2141DDA6-1A27-4CF9-94E0-987EB2B28B07}"/>
              </a:ext>
            </a:extLst>
          </p:cNvPr>
          <p:cNvSpPr/>
          <p:nvPr/>
        </p:nvSpPr>
        <p:spPr>
          <a:xfrm>
            <a:off x="9372723" y="4781953"/>
            <a:ext cx="582930" cy="582930"/>
          </a:xfrm>
          <a:custGeom>
            <a:avLst/>
            <a:gdLst>
              <a:gd name="connsiteX0" fmla="*/ 445770 w 582930"/>
              <a:gd name="connsiteY0" fmla="*/ 145733 h 582930"/>
              <a:gd name="connsiteX1" fmla="*/ 582930 w 582930"/>
              <a:gd name="connsiteY1" fmla="*/ 145733 h 582930"/>
              <a:gd name="connsiteX2" fmla="*/ 582930 w 582930"/>
              <a:gd name="connsiteY2" fmla="*/ 282893 h 582930"/>
              <a:gd name="connsiteX3" fmla="*/ 532353 w 582930"/>
              <a:gd name="connsiteY3" fmla="*/ 232315 h 582930"/>
              <a:gd name="connsiteX4" fmla="*/ 428625 w 582930"/>
              <a:gd name="connsiteY4" fmla="*/ 336043 h 582930"/>
              <a:gd name="connsiteX5" fmla="*/ 377190 w 582930"/>
              <a:gd name="connsiteY5" fmla="*/ 284608 h 582930"/>
              <a:gd name="connsiteX6" fmla="*/ 291465 w 582930"/>
              <a:gd name="connsiteY6" fmla="*/ 370333 h 582930"/>
              <a:gd name="connsiteX7" fmla="*/ 240030 w 582930"/>
              <a:gd name="connsiteY7" fmla="*/ 318898 h 582930"/>
              <a:gd name="connsiteX8" fmla="*/ 120873 w 582930"/>
              <a:gd name="connsiteY8" fmla="*/ 438055 h 582930"/>
              <a:gd name="connsiteX9" fmla="*/ 84868 w 582930"/>
              <a:gd name="connsiteY9" fmla="*/ 402051 h 582930"/>
              <a:gd name="connsiteX10" fmla="*/ 240030 w 582930"/>
              <a:gd name="connsiteY10" fmla="*/ 246888 h 582930"/>
              <a:gd name="connsiteX11" fmla="*/ 291465 w 582930"/>
              <a:gd name="connsiteY11" fmla="*/ 298324 h 582930"/>
              <a:gd name="connsiteX12" fmla="*/ 377190 w 582930"/>
              <a:gd name="connsiteY12" fmla="*/ 212598 h 582930"/>
              <a:gd name="connsiteX13" fmla="*/ 428625 w 582930"/>
              <a:gd name="connsiteY13" fmla="*/ 264033 h 582930"/>
              <a:gd name="connsiteX14" fmla="*/ 496348 w 582930"/>
              <a:gd name="connsiteY14" fmla="*/ 196311 h 582930"/>
              <a:gd name="connsiteX15" fmla="*/ 0 w 582930"/>
              <a:gd name="connsiteY15" fmla="*/ 0 h 582930"/>
              <a:gd name="connsiteX16" fmla="*/ 51435 w 582930"/>
              <a:gd name="connsiteY16" fmla="*/ 0 h 582930"/>
              <a:gd name="connsiteX17" fmla="*/ 51435 w 582930"/>
              <a:gd name="connsiteY17" fmla="*/ 531495 h 582930"/>
              <a:gd name="connsiteX18" fmla="*/ 582930 w 582930"/>
              <a:gd name="connsiteY18" fmla="*/ 531495 h 582930"/>
              <a:gd name="connsiteX19" fmla="*/ 582930 w 582930"/>
              <a:gd name="connsiteY19" fmla="*/ 582930 h 582930"/>
              <a:gd name="connsiteX20" fmla="*/ 0 w 582930"/>
              <a:gd name="connsiteY20" fmla="*/ 582930 h 582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82930" h="582930">
                <a:moveTo>
                  <a:pt x="445770" y="145733"/>
                </a:moveTo>
                <a:lnTo>
                  <a:pt x="582930" y="145733"/>
                </a:lnTo>
                <a:lnTo>
                  <a:pt x="582930" y="282893"/>
                </a:lnTo>
                <a:lnTo>
                  <a:pt x="532353" y="232315"/>
                </a:lnTo>
                <a:lnTo>
                  <a:pt x="428625" y="336043"/>
                </a:lnTo>
                <a:lnTo>
                  <a:pt x="377190" y="284608"/>
                </a:lnTo>
                <a:lnTo>
                  <a:pt x="291465" y="370333"/>
                </a:lnTo>
                <a:lnTo>
                  <a:pt x="240030" y="318898"/>
                </a:lnTo>
                <a:lnTo>
                  <a:pt x="120873" y="438055"/>
                </a:lnTo>
                <a:lnTo>
                  <a:pt x="84868" y="402051"/>
                </a:lnTo>
                <a:lnTo>
                  <a:pt x="240030" y="246888"/>
                </a:lnTo>
                <a:lnTo>
                  <a:pt x="291465" y="298324"/>
                </a:lnTo>
                <a:lnTo>
                  <a:pt x="377190" y="212598"/>
                </a:lnTo>
                <a:lnTo>
                  <a:pt x="428625" y="264033"/>
                </a:lnTo>
                <a:lnTo>
                  <a:pt x="496348" y="196311"/>
                </a:lnTo>
                <a:close/>
                <a:moveTo>
                  <a:pt x="0" y="0"/>
                </a:moveTo>
                <a:lnTo>
                  <a:pt x="51435" y="0"/>
                </a:lnTo>
                <a:lnTo>
                  <a:pt x="51435" y="531495"/>
                </a:lnTo>
                <a:lnTo>
                  <a:pt x="582930" y="531495"/>
                </a:lnTo>
                <a:lnTo>
                  <a:pt x="582930" y="582930"/>
                </a:lnTo>
                <a:lnTo>
                  <a:pt x="0" y="58293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853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ABEF12BF-CBD4-4AA8-B314-7EFAB9A94233}"/>
              </a:ext>
            </a:extLst>
          </p:cNvPr>
          <p:cNvSpPr/>
          <p:nvPr/>
        </p:nvSpPr>
        <p:spPr>
          <a:xfrm>
            <a:off x="2214220" y="4781952"/>
            <a:ext cx="633860" cy="550665"/>
          </a:xfrm>
          <a:custGeom>
            <a:avLst/>
            <a:gdLst>
              <a:gd name="connsiteX0" fmla="*/ 0 w 685800"/>
              <a:gd name="connsiteY0" fmla="*/ 321468 h 595788"/>
              <a:gd name="connsiteX1" fmla="*/ 291465 w 685800"/>
              <a:gd name="connsiteY1" fmla="*/ 321468 h 595788"/>
              <a:gd name="connsiteX2" fmla="*/ 291465 w 685800"/>
              <a:gd name="connsiteY2" fmla="*/ 338613 h 595788"/>
              <a:gd name="connsiteX3" fmla="*/ 325755 w 685800"/>
              <a:gd name="connsiteY3" fmla="*/ 372903 h 595788"/>
              <a:gd name="connsiteX4" fmla="*/ 360045 w 685800"/>
              <a:gd name="connsiteY4" fmla="*/ 372903 h 595788"/>
              <a:gd name="connsiteX5" fmla="*/ 394335 w 685800"/>
              <a:gd name="connsiteY5" fmla="*/ 338613 h 595788"/>
              <a:gd name="connsiteX6" fmla="*/ 394335 w 685800"/>
              <a:gd name="connsiteY6" fmla="*/ 321468 h 595788"/>
              <a:gd name="connsiteX7" fmla="*/ 685800 w 685800"/>
              <a:gd name="connsiteY7" fmla="*/ 321468 h 595788"/>
              <a:gd name="connsiteX8" fmla="*/ 685800 w 685800"/>
              <a:gd name="connsiteY8" fmla="*/ 561498 h 595788"/>
              <a:gd name="connsiteX9" fmla="*/ 651510 w 685800"/>
              <a:gd name="connsiteY9" fmla="*/ 595788 h 595788"/>
              <a:gd name="connsiteX10" fmla="*/ 34290 w 685800"/>
              <a:gd name="connsiteY10" fmla="*/ 595788 h 595788"/>
              <a:gd name="connsiteX11" fmla="*/ 0 w 685800"/>
              <a:gd name="connsiteY11" fmla="*/ 561498 h 595788"/>
              <a:gd name="connsiteX12" fmla="*/ 265748 w 685800"/>
              <a:gd name="connsiteY12" fmla="*/ 51435 h 595788"/>
              <a:gd name="connsiteX13" fmla="*/ 257175 w 685800"/>
              <a:gd name="connsiteY13" fmla="*/ 60008 h 595788"/>
              <a:gd name="connsiteX14" fmla="*/ 257175 w 685800"/>
              <a:gd name="connsiteY14" fmla="*/ 115729 h 595788"/>
              <a:gd name="connsiteX15" fmla="*/ 428625 w 685800"/>
              <a:gd name="connsiteY15" fmla="*/ 115729 h 595788"/>
              <a:gd name="connsiteX16" fmla="*/ 428625 w 685800"/>
              <a:gd name="connsiteY16" fmla="*/ 60008 h 595788"/>
              <a:gd name="connsiteX17" fmla="*/ 420053 w 685800"/>
              <a:gd name="connsiteY17" fmla="*/ 51435 h 595788"/>
              <a:gd name="connsiteX18" fmla="*/ 265748 w 685800"/>
              <a:gd name="connsiteY18" fmla="*/ 0 h 595788"/>
              <a:gd name="connsiteX19" fmla="*/ 420053 w 685800"/>
              <a:gd name="connsiteY19" fmla="*/ 0 h 595788"/>
              <a:gd name="connsiteX20" fmla="*/ 480060 w 685800"/>
              <a:gd name="connsiteY20" fmla="*/ 60008 h 595788"/>
              <a:gd name="connsiteX21" fmla="*/ 480060 w 685800"/>
              <a:gd name="connsiteY21" fmla="*/ 115729 h 595788"/>
              <a:gd name="connsiteX22" fmla="*/ 651510 w 685800"/>
              <a:gd name="connsiteY22" fmla="*/ 115729 h 595788"/>
              <a:gd name="connsiteX23" fmla="*/ 685800 w 685800"/>
              <a:gd name="connsiteY23" fmla="*/ 150019 h 595788"/>
              <a:gd name="connsiteX24" fmla="*/ 685800 w 685800"/>
              <a:gd name="connsiteY24" fmla="*/ 287180 h 595788"/>
              <a:gd name="connsiteX25" fmla="*/ 394335 w 685800"/>
              <a:gd name="connsiteY25" fmla="*/ 287180 h 595788"/>
              <a:gd name="connsiteX26" fmla="*/ 394335 w 685800"/>
              <a:gd name="connsiteY26" fmla="*/ 270035 h 595788"/>
              <a:gd name="connsiteX27" fmla="*/ 291465 w 685800"/>
              <a:gd name="connsiteY27" fmla="*/ 270035 h 595788"/>
              <a:gd name="connsiteX28" fmla="*/ 291465 w 685800"/>
              <a:gd name="connsiteY28" fmla="*/ 287180 h 595788"/>
              <a:gd name="connsiteX29" fmla="*/ 0 w 685800"/>
              <a:gd name="connsiteY29" fmla="*/ 287180 h 595788"/>
              <a:gd name="connsiteX30" fmla="*/ 0 w 685800"/>
              <a:gd name="connsiteY30" fmla="*/ 150019 h 595788"/>
              <a:gd name="connsiteX31" fmla="*/ 34290 w 685800"/>
              <a:gd name="connsiteY31" fmla="*/ 115729 h 595788"/>
              <a:gd name="connsiteX32" fmla="*/ 205740 w 685800"/>
              <a:gd name="connsiteY32" fmla="*/ 115729 h 595788"/>
              <a:gd name="connsiteX33" fmla="*/ 205740 w 685800"/>
              <a:gd name="connsiteY33" fmla="*/ 60008 h 595788"/>
              <a:gd name="connsiteX34" fmla="*/ 265748 w 685800"/>
              <a:gd name="connsiteY34" fmla="*/ 0 h 595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685800" h="595788">
                <a:moveTo>
                  <a:pt x="0" y="321468"/>
                </a:moveTo>
                <a:lnTo>
                  <a:pt x="291465" y="321468"/>
                </a:lnTo>
                <a:lnTo>
                  <a:pt x="291465" y="338613"/>
                </a:lnTo>
                <a:cubicBezTo>
                  <a:pt x="291465" y="357473"/>
                  <a:pt x="306896" y="372903"/>
                  <a:pt x="325755" y="372903"/>
                </a:cubicBezTo>
                <a:lnTo>
                  <a:pt x="360045" y="372903"/>
                </a:lnTo>
                <a:cubicBezTo>
                  <a:pt x="378905" y="372903"/>
                  <a:pt x="394335" y="357473"/>
                  <a:pt x="394335" y="338613"/>
                </a:cubicBezTo>
                <a:lnTo>
                  <a:pt x="394335" y="321468"/>
                </a:lnTo>
                <a:lnTo>
                  <a:pt x="685800" y="321468"/>
                </a:lnTo>
                <a:lnTo>
                  <a:pt x="685800" y="561498"/>
                </a:lnTo>
                <a:cubicBezTo>
                  <a:pt x="685800" y="580357"/>
                  <a:pt x="670370" y="595788"/>
                  <a:pt x="651510" y="595788"/>
                </a:cubicBezTo>
                <a:lnTo>
                  <a:pt x="34290" y="595788"/>
                </a:lnTo>
                <a:cubicBezTo>
                  <a:pt x="15431" y="595788"/>
                  <a:pt x="0" y="580357"/>
                  <a:pt x="0" y="561498"/>
                </a:cubicBezTo>
                <a:close/>
                <a:moveTo>
                  <a:pt x="265748" y="51435"/>
                </a:moveTo>
                <a:cubicBezTo>
                  <a:pt x="260604" y="51435"/>
                  <a:pt x="257175" y="54864"/>
                  <a:pt x="257175" y="60008"/>
                </a:cubicBezTo>
                <a:lnTo>
                  <a:pt x="257175" y="115729"/>
                </a:lnTo>
                <a:lnTo>
                  <a:pt x="428625" y="115729"/>
                </a:lnTo>
                <a:lnTo>
                  <a:pt x="428625" y="60008"/>
                </a:lnTo>
                <a:cubicBezTo>
                  <a:pt x="428625" y="54864"/>
                  <a:pt x="425196" y="51435"/>
                  <a:pt x="420053" y="51435"/>
                </a:cubicBezTo>
                <a:close/>
                <a:moveTo>
                  <a:pt x="265748" y="0"/>
                </a:moveTo>
                <a:lnTo>
                  <a:pt x="420053" y="0"/>
                </a:lnTo>
                <a:cubicBezTo>
                  <a:pt x="453485" y="0"/>
                  <a:pt x="480060" y="26575"/>
                  <a:pt x="480060" y="60008"/>
                </a:cubicBezTo>
                <a:lnTo>
                  <a:pt x="480060" y="115729"/>
                </a:lnTo>
                <a:lnTo>
                  <a:pt x="651510" y="115729"/>
                </a:lnTo>
                <a:cubicBezTo>
                  <a:pt x="670370" y="115729"/>
                  <a:pt x="685800" y="131159"/>
                  <a:pt x="685800" y="150019"/>
                </a:cubicBezTo>
                <a:lnTo>
                  <a:pt x="685800" y="287180"/>
                </a:lnTo>
                <a:lnTo>
                  <a:pt x="394335" y="287180"/>
                </a:lnTo>
                <a:lnTo>
                  <a:pt x="394335" y="270035"/>
                </a:lnTo>
                <a:lnTo>
                  <a:pt x="291465" y="270035"/>
                </a:lnTo>
                <a:lnTo>
                  <a:pt x="291465" y="287180"/>
                </a:lnTo>
                <a:lnTo>
                  <a:pt x="0" y="287180"/>
                </a:lnTo>
                <a:lnTo>
                  <a:pt x="0" y="150019"/>
                </a:lnTo>
                <a:cubicBezTo>
                  <a:pt x="0" y="131159"/>
                  <a:pt x="15431" y="115729"/>
                  <a:pt x="34290" y="115729"/>
                </a:cubicBezTo>
                <a:lnTo>
                  <a:pt x="205740" y="115729"/>
                </a:lnTo>
                <a:lnTo>
                  <a:pt x="205740" y="60008"/>
                </a:lnTo>
                <a:cubicBezTo>
                  <a:pt x="205740" y="26575"/>
                  <a:pt x="232315" y="0"/>
                  <a:pt x="265748" y="0"/>
                </a:cubicBezTo>
                <a:close/>
              </a:path>
            </a:pathLst>
          </a:custGeom>
          <a:solidFill>
            <a:schemeClr val="bg1"/>
          </a:solidFill>
          <a:ln w="8533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C52CC5C1-BF14-4A51-B2CA-80136D7C2DE7}"/>
              </a:ext>
            </a:extLst>
          </p:cNvPr>
          <p:cNvSpPr/>
          <p:nvPr/>
        </p:nvSpPr>
        <p:spPr>
          <a:xfrm>
            <a:off x="1280163" y="3068954"/>
            <a:ext cx="445770" cy="720090"/>
          </a:xfrm>
          <a:custGeom>
            <a:avLst/>
            <a:gdLst>
              <a:gd name="connsiteX0" fmla="*/ 167164 w 445770"/>
              <a:gd name="connsiteY0" fmla="*/ 668655 h 720090"/>
              <a:gd name="connsiteX1" fmla="*/ 278608 w 445770"/>
              <a:gd name="connsiteY1" fmla="*/ 668655 h 720090"/>
              <a:gd name="connsiteX2" fmla="*/ 222886 w 445770"/>
              <a:gd name="connsiteY2" fmla="*/ 720090 h 720090"/>
              <a:gd name="connsiteX3" fmla="*/ 167164 w 445770"/>
              <a:gd name="connsiteY3" fmla="*/ 668655 h 720090"/>
              <a:gd name="connsiteX4" fmla="*/ 137161 w 445770"/>
              <a:gd name="connsiteY4" fmla="*/ 582930 h 720090"/>
              <a:gd name="connsiteX5" fmla="*/ 308611 w 445770"/>
              <a:gd name="connsiteY5" fmla="*/ 582930 h 720090"/>
              <a:gd name="connsiteX6" fmla="*/ 334328 w 445770"/>
              <a:gd name="connsiteY6" fmla="*/ 608648 h 720090"/>
              <a:gd name="connsiteX7" fmla="*/ 308611 w 445770"/>
              <a:gd name="connsiteY7" fmla="*/ 634365 h 720090"/>
              <a:gd name="connsiteX8" fmla="*/ 137161 w 445770"/>
              <a:gd name="connsiteY8" fmla="*/ 634365 h 720090"/>
              <a:gd name="connsiteX9" fmla="*/ 111443 w 445770"/>
              <a:gd name="connsiteY9" fmla="*/ 608648 h 720090"/>
              <a:gd name="connsiteX10" fmla="*/ 137161 w 445770"/>
              <a:gd name="connsiteY10" fmla="*/ 582930 h 720090"/>
              <a:gd name="connsiteX11" fmla="*/ 137161 w 445770"/>
              <a:gd name="connsiteY11" fmla="*/ 497205 h 720090"/>
              <a:gd name="connsiteX12" fmla="*/ 308611 w 445770"/>
              <a:gd name="connsiteY12" fmla="*/ 497205 h 720090"/>
              <a:gd name="connsiteX13" fmla="*/ 334328 w 445770"/>
              <a:gd name="connsiteY13" fmla="*/ 522923 h 720090"/>
              <a:gd name="connsiteX14" fmla="*/ 308611 w 445770"/>
              <a:gd name="connsiteY14" fmla="*/ 548640 h 720090"/>
              <a:gd name="connsiteX15" fmla="*/ 137161 w 445770"/>
              <a:gd name="connsiteY15" fmla="*/ 548640 h 720090"/>
              <a:gd name="connsiteX16" fmla="*/ 111443 w 445770"/>
              <a:gd name="connsiteY16" fmla="*/ 522923 h 720090"/>
              <a:gd name="connsiteX17" fmla="*/ 137161 w 445770"/>
              <a:gd name="connsiteY17" fmla="*/ 497205 h 720090"/>
              <a:gd name="connsiteX18" fmla="*/ 223742 w 445770"/>
              <a:gd name="connsiteY18" fmla="*/ 50578 h 720090"/>
              <a:gd name="connsiteX19" fmla="*/ 52292 w 445770"/>
              <a:gd name="connsiteY19" fmla="*/ 220313 h 720090"/>
              <a:gd name="connsiteX20" fmla="*/ 52292 w 445770"/>
              <a:gd name="connsiteY20" fmla="*/ 227171 h 720090"/>
              <a:gd name="connsiteX21" fmla="*/ 64294 w 445770"/>
              <a:gd name="connsiteY21" fmla="*/ 287179 h 720090"/>
              <a:gd name="connsiteX22" fmla="*/ 93440 w 445770"/>
              <a:gd name="connsiteY22" fmla="*/ 334328 h 720090"/>
              <a:gd name="connsiteX23" fmla="*/ 143161 w 445770"/>
              <a:gd name="connsiteY23" fmla="*/ 411480 h 720090"/>
              <a:gd name="connsiteX24" fmla="*/ 222885 w 445770"/>
              <a:gd name="connsiteY24" fmla="*/ 411480 h 720090"/>
              <a:gd name="connsiteX25" fmla="*/ 303467 w 445770"/>
              <a:gd name="connsiteY25" fmla="*/ 411480 h 720090"/>
              <a:gd name="connsiteX26" fmla="*/ 353187 w 445770"/>
              <a:gd name="connsiteY26" fmla="*/ 334328 h 720090"/>
              <a:gd name="connsiteX27" fmla="*/ 382334 w 445770"/>
              <a:gd name="connsiteY27" fmla="*/ 287179 h 720090"/>
              <a:gd name="connsiteX28" fmla="*/ 394335 w 445770"/>
              <a:gd name="connsiteY28" fmla="*/ 227171 h 720090"/>
              <a:gd name="connsiteX29" fmla="*/ 395192 w 445770"/>
              <a:gd name="connsiteY29" fmla="*/ 227171 h 720090"/>
              <a:gd name="connsiteX30" fmla="*/ 395192 w 445770"/>
              <a:gd name="connsiteY30" fmla="*/ 220313 h 720090"/>
              <a:gd name="connsiteX31" fmla="*/ 223742 w 445770"/>
              <a:gd name="connsiteY31" fmla="*/ 50578 h 720090"/>
              <a:gd name="connsiteX32" fmla="*/ 222885 w 445770"/>
              <a:gd name="connsiteY32" fmla="*/ 0 h 720090"/>
              <a:gd name="connsiteX33" fmla="*/ 445770 w 445770"/>
              <a:gd name="connsiteY33" fmla="*/ 220313 h 720090"/>
              <a:gd name="connsiteX34" fmla="*/ 445770 w 445770"/>
              <a:gd name="connsiteY34" fmla="*/ 228028 h 720090"/>
              <a:gd name="connsiteX35" fmla="*/ 430339 w 445770"/>
              <a:gd name="connsiteY35" fmla="*/ 305181 h 720090"/>
              <a:gd name="connsiteX36" fmla="*/ 391763 w 445770"/>
              <a:gd name="connsiteY36" fmla="*/ 368618 h 720090"/>
              <a:gd name="connsiteX37" fmla="*/ 339471 w 445770"/>
              <a:gd name="connsiteY37" fmla="*/ 453485 h 720090"/>
              <a:gd name="connsiteX38" fmla="*/ 324041 w 445770"/>
              <a:gd name="connsiteY38" fmla="*/ 462915 h 720090"/>
              <a:gd name="connsiteX39" fmla="*/ 121730 w 445770"/>
              <a:gd name="connsiteY39" fmla="*/ 462915 h 720090"/>
              <a:gd name="connsiteX40" fmla="*/ 106299 w 445770"/>
              <a:gd name="connsiteY40" fmla="*/ 453485 h 720090"/>
              <a:gd name="connsiteX41" fmla="*/ 54007 w 445770"/>
              <a:gd name="connsiteY41" fmla="*/ 368618 h 720090"/>
              <a:gd name="connsiteX42" fmla="*/ 15430 w 445770"/>
              <a:gd name="connsiteY42" fmla="*/ 305181 h 720090"/>
              <a:gd name="connsiteX43" fmla="*/ 0 w 445770"/>
              <a:gd name="connsiteY43" fmla="*/ 228028 h 720090"/>
              <a:gd name="connsiteX44" fmla="*/ 0 w 445770"/>
              <a:gd name="connsiteY44" fmla="*/ 220313 h 720090"/>
              <a:gd name="connsiteX45" fmla="*/ 222885 w 445770"/>
              <a:gd name="connsiteY45" fmla="*/ 0 h 720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45770" h="720090">
                <a:moveTo>
                  <a:pt x="167164" y="668655"/>
                </a:moveTo>
                <a:lnTo>
                  <a:pt x="278608" y="668655"/>
                </a:lnTo>
                <a:cubicBezTo>
                  <a:pt x="276036" y="697802"/>
                  <a:pt x="252033" y="720090"/>
                  <a:pt x="222886" y="720090"/>
                </a:cubicBezTo>
                <a:cubicBezTo>
                  <a:pt x="193739" y="720090"/>
                  <a:pt x="169736" y="697802"/>
                  <a:pt x="167164" y="668655"/>
                </a:cubicBezTo>
                <a:close/>
                <a:moveTo>
                  <a:pt x="137161" y="582930"/>
                </a:moveTo>
                <a:lnTo>
                  <a:pt x="308611" y="582930"/>
                </a:lnTo>
                <a:cubicBezTo>
                  <a:pt x="323184" y="582930"/>
                  <a:pt x="334328" y="594074"/>
                  <a:pt x="334328" y="608648"/>
                </a:cubicBezTo>
                <a:cubicBezTo>
                  <a:pt x="334328" y="623221"/>
                  <a:pt x="323184" y="634365"/>
                  <a:pt x="308611" y="634365"/>
                </a:cubicBezTo>
                <a:lnTo>
                  <a:pt x="137161" y="634365"/>
                </a:lnTo>
                <a:cubicBezTo>
                  <a:pt x="122587" y="634365"/>
                  <a:pt x="111443" y="623221"/>
                  <a:pt x="111443" y="608648"/>
                </a:cubicBezTo>
                <a:cubicBezTo>
                  <a:pt x="111443" y="594074"/>
                  <a:pt x="122587" y="582930"/>
                  <a:pt x="137161" y="582930"/>
                </a:cubicBezTo>
                <a:close/>
                <a:moveTo>
                  <a:pt x="137161" y="497205"/>
                </a:moveTo>
                <a:lnTo>
                  <a:pt x="308611" y="497205"/>
                </a:lnTo>
                <a:cubicBezTo>
                  <a:pt x="323184" y="497205"/>
                  <a:pt x="334328" y="508349"/>
                  <a:pt x="334328" y="522923"/>
                </a:cubicBezTo>
                <a:cubicBezTo>
                  <a:pt x="334328" y="537496"/>
                  <a:pt x="323184" y="548640"/>
                  <a:pt x="308611" y="548640"/>
                </a:cubicBezTo>
                <a:lnTo>
                  <a:pt x="137161" y="548640"/>
                </a:lnTo>
                <a:cubicBezTo>
                  <a:pt x="122587" y="548640"/>
                  <a:pt x="111443" y="537496"/>
                  <a:pt x="111443" y="522923"/>
                </a:cubicBezTo>
                <a:cubicBezTo>
                  <a:pt x="111443" y="508349"/>
                  <a:pt x="122587" y="497205"/>
                  <a:pt x="137161" y="497205"/>
                </a:cubicBezTo>
                <a:close/>
                <a:moveTo>
                  <a:pt x="223742" y="50578"/>
                </a:moveTo>
                <a:cubicBezTo>
                  <a:pt x="130302" y="51435"/>
                  <a:pt x="54007" y="126873"/>
                  <a:pt x="52292" y="220313"/>
                </a:cubicBezTo>
                <a:lnTo>
                  <a:pt x="52292" y="227171"/>
                </a:lnTo>
                <a:cubicBezTo>
                  <a:pt x="53150" y="247745"/>
                  <a:pt x="56579" y="268319"/>
                  <a:pt x="64294" y="287179"/>
                </a:cubicBezTo>
                <a:cubicBezTo>
                  <a:pt x="71152" y="304324"/>
                  <a:pt x="81439" y="320612"/>
                  <a:pt x="93440" y="334328"/>
                </a:cubicBezTo>
                <a:cubicBezTo>
                  <a:pt x="112300" y="358331"/>
                  <a:pt x="129445" y="384048"/>
                  <a:pt x="143161" y="411480"/>
                </a:cubicBezTo>
                <a:lnTo>
                  <a:pt x="222885" y="411480"/>
                </a:lnTo>
                <a:lnTo>
                  <a:pt x="303467" y="411480"/>
                </a:lnTo>
                <a:cubicBezTo>
                  <a:pt x="316325" y="384048"/>
                  <a:pt x="333470" y="358331"/>
                  <a:pt x="353187" y="334328"/>
                </a:cubicBezTo>
                <a:cubicBezTo>
                  <a:pt x="366046" y="320612"/>
                  <a:pt x="375476" y="304324"/>
                  <a:pt x="382334" y="287179"/>
                </a:cubicBezTo>
                <a:cubicBezTo>
                  <a:pt x="389192" y="268319"/>
                  <a:pt x="393478" y="247745"/>
                  <a:pt x="394335" y="227171"/>
                </a:cubicBezTo>
                <a:lnTo>
                  <a:pt x="395192" y="227171"/>
                </a:lnTo>
                <a:lnTo>
                  <a:pt x="395192" y="220313"/>
                </a:lnTo>
                <a:cubicBezTo>
                  <a:pt x="393478" y="126016"/>
                  <a:pt x="317183" y="51435"/>
                  <a:pt x="223742" y="50578"/>
                </a:cubicBezTo>
                <a:close/>
                <a:moveTo>
                  <a:pt x="222885" y="0"/>
                </a:moveTo>
                <a:cubicBezTo>
                  <a:pt x="344615" y="857"/>
                  <a:pt x="443198" y="98584"/>
                  <a:pt x="445770" y="220313"/>
                </a:cubicBezTo>
                <a:lnTo>
                  <a:pt x="445770" y="228028"/>
                </a:lnTo>
                <a:cubicBezTo>
                  <a:pt x="444913" y="254603"/>
                  <a:pt x="439769" y="280321"/>
                  <a:pt x="430339" y="305181"/>
                </a:cubicBezTo>
                <a:cubicBezTo>
                  <a:pt x="421767" y="328327"/>
                  <a:pt x="408051" y="349758"/>
                  <a:pt x="391763" y="368618"/>
                </a:cubicBezTo>
                <a:cubicBezTo>
                  <a:pt x="371189" y="390906"/>
                  <a:pt x="348901" y="434626"/>
                  <a:pt x="339471" y="453485"/>
                </a:cubicBezTo>
                <a:cubicBezTo>
                  <a:pt x="336899" y="459486"/>
                  <a:pt x="330899" y="462915"/>
                  <a:pt x="324041" y="462915"/>
                </a:cubicBezTo>
                <a:lnTo>
                  <a:pt x="121730" y="462915"/>
                </a:lnTo>
                <a:cubicBezTo>
                  <a:pt x="114872" y="462915"/>
                  <a:pt x="108871" y="459486"/>
                  <a:pt x="106299" y="453485"/>
                </a:cubicBezTo>
                <a:cubicBezTo>
                  <a:pt x="96869" y="434626"/>
                  <a:pt x="74581" y="390906"/>
                  <a:pt x="54007" y="368618"/>
                </a:cubicBezTo>
                <a:cubicBezTo>
                  <a:pt x="37719" y="349758"/>
                  <a:pt x="24860" y="328327"/>
                  <a:pt x="15430" y="305181"/>
                </a:cubicBezTo>
                <a:cubicBezTo>
                  <a:pt x="6001" y="280321"/>
                  <a:pt x="857" y="254603"/>
                  <a:pt x="0" y="228028"/>
                </a:cubicBezTo>
                <a:lnTo>
                  <a:pt x="0" y="220313"/>
                </a:lnTo>
                <a:cubicBezTo>
                  <a:pt x="2572" y="98584"/>
                  <a:pt x="101155" y="857"/>
                  <a:pt x="222885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853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1" name="Graphic 17" descr="Trophy">
            <a:extLst>
              <a:ext uri="{FF2B5EF4-FFF2-40B4-BE49-F238E27FC236}">
                <a16:creationId xmlns:a16="http://schemas.microsoft.com/office/drawing/2014/main" id="{68BF47B6-019E-1D49-8CDF-C54CA0A93307}"/>
              </a:ext>
            </a:extLst>
          </p:cNvPr>
          <p:cNvSpPr/>
          <p:nvPr/>
        </p:nvSpPr>
        <p:spPr>
          <a:xfrm>
            <a:off x="5470835" y="2723457"/>
            <a:ext cx="1250330" cy="1393225"/>
          </a:xfrm>
          <a:custGeom>
            <a:avLst/>
            <a:gdLst>
              <a:gd name="connsiteX0" fmla="*/ 1069925 w 1250329"/>
              <a:gd name="connsiteY0" fmla="*/ 678750 h 1393224"/>
              <a:gd name="connsiteX1" fmla="*/ 819859 w 1250329"/>
              <a:gd name="connsiteY1" fmla="*/ 798425 h 1393224"/>
              <a:gd name="connsiteX2" fmla="*/ 927030 w 1250329"/>
              <a:gd name="connsiteY2" fmla="*/ 689468 h 1393224"/>
              <a:gd name="connsiteX3" fmla="*/ 968112 w 1250329"/>
              <a:gd name="connsiteY3" fmla="*/ 635882 h 1393224"/>
              <a:gd name="connsiteX4" fmla="*/ 1016340 w 1250329"/>
              <a:gd name="connsiteY4" fmla="*/ 466194 h 1393224"/>
              <a:gd name="connsiteX5" fmla="*/ 1016340 w 1250329"/>
              <a:gd name="connsiteY5" fmla="*/ 233990 h 1393224"/>
              <a:gd name="connsiteX6" fmla="*/ 1141373 w 1250329"/>
              <a:gd name="connsiteY6" fmla="*/ 233990 h 1393224"/>
              <a:gd name="connsiteX7" fmla="*/ 1141373 w 1250329"/>
              <a:gd name="connsiteY7" fmla="*/ 505490 h 1393224"/>
              <a:gd name="connsiteX8" fmla="*/ 1069925 w 1250329"/>
              <a:gd name="connsiteY8" fmla="*/ 678750 h 1393224"/>
              <a:gd name="connsiteX9" fmla="*/ 182191 w 1250329"/>
              <a:gd name="connsiteY9" fmla="*/ 678750 h 1393224"/>
              <a:gd name="connsiteX10" fmla="*/ 107171 w 1250329"/>
              <a:gd name="connsiteY10" fmla="*/ 505490 h 1393224"/>
              <a:gd name="connsiteX11" fmla="*/ 107171 w 1250329"/>
              <a:gd name="connsiteY11" fmla="*/ 232204 h 1393224"/>
              <a:gd name="connsiteX12" fmla="*/ 232204 w 1250329"/>
              <a:gd name="connsiteY12" fmla="*/ 232204 h 1393224"/>
              <a:gd name="connsiteX13" fmla="*/ 232204 w 1250329"/>
              <a:gd name="connsiteY13" fmla="*/ 464408 h 1393224"/>
              <a:gd name="connsiteX14" fmla="*/ 280431 w 1250329"/>
              <a:gd name="connsiteY14" fmla="*/ 634096 h 1393224"/>
              <a:gd name="connsiteX15" fmla="*/ 321513 w 1250329"/>
              <a:gd name="connsiteY15" fmla="*/ 687681 h 1393224"/>
              <a:gd name="connsiteX16" fmla="*/ 428685 w 1250329"/>
              <a:gd name="connsiteY16" fmla="*/ 796639 h 1393224"/>
              <a:gd name="connsiteX17" fmla="*/ 182191 w 1250329"/>
              <a:gd name="connsiteY17" fmla="*/ 678750 h 1393224"/>
              <a:gd name="connsiteX18" fmla="*/ 1250330 w 1250329"/>
              <a:gd name="connsiteY18" fmla="*/ 500132 h 1393224"/>
              <a:gd name="connsiteX19" fmla="*/ 1250330 w 1250329"/>
              <a:gd name="connsiteY19" fmla="*/ 125033 h 1393224"/>
              <a:gd name="connsiteX20" fmla="*/ 1018126 w 1250329"/>
              <a:gd name="connsiteY20" fmla="*/ 125033 h 1393224"/>
              <a:gd name="connsiteX21" fmla="*/ 1018126 w 1250329"/>
              <a:gd name="connsiteY21" fmla="*/ 0 h 1393224"/>
              <a:gd name="connsiteX22" fmla="*/ 625165 w 1250329"/>
              <a:gd name="connsiteY22" fmla="*/ 0 h 1393224"/>
              <a:gd name="connsiteX23" fmla="*/ 232204 w 1250329"/>
              <a:gd name="connsiteY23" fmla="*/ 0 h 1393224"/>
              <a:gd name="connsiteX24" fmla="*/ 232204 w 1250329"/>
              <a:gd name="connsiteY24" fmla="*/ 125033 h 1393224"/>
              <a:gd name="connsiteX25" fmla="*/ 0 w 1250329"/>
              <a:gd name="connsiteY25" fmla="*/ 125033 h 1393224"/>
              <a:gd name="connsiteX26" fmla="*/ 0 w 1250329"/>
              <a:gd name="connsiteY26" fmla="*/ 498346 h 1393224"/>
              <a:gd name="connsiteX27" fmla="*/ 101813 w 1250329"/>
              <a:gd name="connsiteY27" fmla="*/ 748412 h 1393224"/>
              <a:gd name="connsiteX28" fmla="*/ 528711 w 1250329"/>
              <a:gd name="connsiteY28" fmla="*/ 909168 h 1393224"/>
              <a:gd name="connsiteX29" fmla="*/ 553718 w 1250329"/>
              <a:gd name="connsiteY29" fmla="*/ 998478 h 1393224"/>
              <a:gd name="connsiteX30" fmla="*/ 553718 w 1250329"/>
              <a:gd name="connsiteY30" fmla="*/ 1230682 h 1393224"/>
              <a:gd name="connsiteX31" fmla="*/ 464408 w 1250329"/>
              <a:gd name="connsiteY31" fmla="*/ 1230682 h 1393224"/>
              <a:gd name="connsiteX32" fmla="*/ 392961 w 1250329"/>
              <a:gd name="connsiteY32" fmla="*/ 1302129 h 1393224"/>
              <a:gd name="connsiteX33" fmla="*/ 303652 w 1250329"/>
              <a:gd name="connsiteY33" fmla="*/ 1302129 h 1393224"/>
              <a:gd name="connsiteX34" fmla="*/ 232204 w 1250329"/>
              <a:gd name="connsiteY34" fmla="*/ 1373577 h 1393224"/>
              <a:gd name="connsiteX35" fmla="*/ 232204 w 1250329"/>
              <a:gd name="connsiteY35" fmla="*/ 1409300 h 1393224"/>
              <a:gd name="connsiteX36" fmla="*/ 1018126 w 1250329"/>
              <a:gd name="connsiteY36" fmla="*/ 1409300 h 1393224"/>
              <a:gd name="connsiteX37" fmla="*/ 1018126 w 1250329"/>
              <a:gd name="connsiteY37" fmla="*/ 1373577 h 1393224"/>
              <a:gd name="connsiteX38" fmla="*/ 946678 w 1250329"/>
              <a:gd name="connsiteY38" fmla="*/ 1302129 h 1393224"/>
              <a:gd name="connsiteX39" fmla="*/ 857369 w 1250329"/>
              <a:gd name="connsiteY39" fmla="*/ 1302129 h 1393224"/>
              <a:gd name="connsiteX40" fmla="*/ 785922 w 1250329"/>
              <a:gd name="connsiteY40" fmla="*/ 1230682 h 1393224"/>
              <a:gd name="connsiteX41" fmla="*/ 696612 w 1250329"/>
              <a:gd name="connsiteY41" fmla="*/ 1230682 h 1393224"/>
              <a:gd name="connsiteX42" fmla="*/ 696612 w 1250329"/>
              <a:gd name="connsiteY42" fmla="*/ 1000264 h 1393224"/>
              <a:gd name="connsiteX43" fmla="*/ 721619 w 1250329"/>
              <a:gd name="connsiteY43" fmla="*/ 910955 h 1393224"/>
              <a:gd name="connsiteX44" fmla="*/ 1148517 w 1250329"/>
              <a:gd name="connsiteY44" fmla="*/ 750198 h 1393224"/>
              <a:gd name="connsiteX45" fmla="*/ 1250330 w 1250329"/>
              <a:gd name="connsiteY45" fmla="*/ 500132 h 1393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250329" h="1393224">
                <a:moveTo>
                  <a:pt x="1069925" y="678750"/>
                </a:moveTo>
                <a:cubicBezTo>
                  <a:pt x="1007409" y="743053"/>
                  <a:pt x="948464" y="784135"/>
                  <a:pt x="819859" y="798425"/>
                </a:cubicBezTo>
                <a:cubicBezTo>
                  <a:pt x="853797" y="764487"/>
                  <a:pt x="893093" y="730550"/>
                  <a:pt x="927030" y="689468"/>
                </a:cubicBezTo>
                <a:cubicBezTo>
                  <a:pt x="941320" y="673392"/>
                  <a:pt x="968112" y="637668"/>
                  <a:pt x="968112" y="635882"/>
                </a:cubicBezTo>
                <a:cubicBezTo>
                  <a:pt x="998478" y="585869"/>
                  <a:pt x="1016340" y="528711"/>
                  <a:pt x="1016340" y="466194"/>
                </a:cubicBezTo>
                <a:lnTo>
                  <a:pt x="1016340" y="233990"/>
                </a:lnTo>
                <a:lnTo>
                  <a:pt x="1141373" y="233990"/>
                </a:lnTo>
                <a:lnTo>
                  <a:pt x="1141373" y="505490"/>
                </a:lnTo>
                <a:cubicBezTo>
                  <a:pt x="1143159" y="509063"/>
                  <a:pt x="1146731" y="598372"/>
                  <a:pt x="1069925" y="678750"/>
                </a:cubicBezTo>
                <a:close/>
                <a:moveTo>
                  <a:pt x="182191" y="678750"/>
                </a:moveTo>
                <a:cubicBezTo>
                  <a:pt x="103599" y="598372"/>
                  <a:pt x="107171" y="509063"/>
                  <a:pt x="107171" y="505490"/>
                </a:cubicBezTo>
                <a:lnTo>
                  <a:pt x="107171" y="232204"/>
                </a:lnTo>
                <a:lnTo>
                  <a:pt x="232204" y="232204"/>
                </a:lnTo>
                <a:lnTo>
                  <a:pt x="232204" y="464408"/>
                </a:lnTo>
                <a:cubicBezTo>
                  <a:pt x="232204" y="526925"/>
                  <a:pt x="250066" y="584083"/>
                  <a:pt x="280431" y="634096"/>
                </a:cubicBezTo>
                <a:cubicBezTo>
                  <a:pt x="280431" y="635882"/>
                  <a:pt x="307224" y="673392"/>
                  <a:pt x="321513" y="687681"/>
                </a:cubicBezTo>
                <a:cubicBezTo>
                  <a:pt x="357237" y="728764"/>
                  <a:pt x="394747" y="762701"/>
                  <a:pt x="428685" y="796639"/>
                </a:cubicBezTo>
                <a:cubicBezTo>
                  <a:pt x="303652" y="782349"/>
                  <a:pt x="242921" y="741267"/>
                  <a:pt x="182191" y="678750"/>
                </a:cubicBezTo>
                <a:close/>
                <a:moveTo>
                  <a:pt x="1250330" y="500132"/>
                </a:moveTo>
                <a:lnTo>
                  <a:pt x="1250330" y="125033"/>
                </a:lnTo>
                <a:lnTo>
                  <a:pt x="1018126" y="125033"/>
                </a:lnTo>
                <a:lnTo>
                  <a:pt x="1018126" y="0"/>
                </a:lnTo>
                <a:lnTo>
                  <a:pt x="625165" y="0"/>
                </a:lnTo>
                <a:lnTo>
                  <a:pt x="232204" y="0"/>
                </a:lnTo>
                <a:lnTo>
                  <a:pt x="232204" y="125033"/>
                </a:lnTo>
                <a:lnTo>
                  <a:pt x="0" y="125033"/>
                </a:lnTo>
                <a:lnTo>
                  <a:pt x="0" y="498346"/>
                </a:lnTo>
                <a:cubicBezTo>
                  <a:pt x="0" y="516208"/>
                  <a:pt x="0" y="639454"/>
                  <a:pt x="101813" y="748412"/>
                </a:cubicBezTo>
                <a:cubicBezTo>
                  <a:pt x="200053" y="852010"/>
                  <a:pt x="319727" y="905596"/>
                  <a:pt x="528711" y="909168"/>
                </a:cubicBezTo>
                <a:cubicBezTo>
                  <a:pt x="544787" y="935961"/>
                  <a:pt x="553718" y="966326"/>
                  <a:pt x="553718" y="998478"/>
                </a:cubicBezTo>
                <a:lnTo>
                  <a:pt x="553718" y="1230682"/>
                </a:lnTo>
                <a:lnTo>
                  <a:pt x="464408" y="1230682"/>
                </a:lnTo>
                <a:cubicBezTo>
                  <a:pt x="425112" y="1230682"/>
                  <a:pt x="392961" y="1262833"/>
                  <a:pt x="392961" y="1302129"/>
                </a:cubicBezTo>
                <a:lnTo>
                  <a:pt x="303652" y="1302129"/>
                </a:lnTo>
                <a:cubicBezTo>
                  <a:pt x="264355" y="1302129"/>
                  <a:pt x="232204" y="1334281"/>
                  <a:pt x="232204" y="1373577"/>
                </a:cubicBezTo>
                <a:lnTo>
                  <a:pt x="232204" y="1409300"/>
                </a:lnTo>
                <a:lnTo>
                  <a:pt x="1018126" y="1409300"/>
                </a:lnTo>
                <a:lnTo>
                  <a:pt x="1018126" y="1373577"/>
                </a:lnTo>
                <a:cubicBezTo>
                  <a:pt x="1018126" y="1334281"/>
                  <a:pt x="985974" y="1302129"/>
                  <a:pt x="946678" y="1302129"/>
                </a:cubicBezTo>
                <a:lnTo>
                  <a:pt x="857369" y="1302129"/>
                </a:lnTo>
                <a:cubicBezTo>
                  <a:pt x="857369" y="1262833"/>
                  <a:pt x="825218" y="1230682"/>
                  <a:pt x="785922" y="1230682"/>
                </a:cubicBezTo>
                <a:lnTo>
                  <a:pt x="696612" y="1230682"/>
                </a:lnTo>
                <a:lnTo>
                  <a:pt x="696612" y="1000264"/>
                </a:lnTo>
                <a:cubicBezTo>
                  <a:pt x="696612" y="968113"/>
                  <a:pt x="705543" y="937747"/>
                  <a:pt x="721619" y="910955"/>
                </a:cubicBezTo>
                <a:cubicBezTo>
                  <a:pt x="930603" y="907382"/>
                  <a:pt x="1050277" y="852010"/>
                  <a:pt x="1148517" y="750198"/>
                </a:cubicBezTo>
                <a:cubicBezTo>
                  <a:pt x="1250330" y="643027"/>
                  <a:pt x="1250330" y="517994"/>
                  <a:pt x="1250330" y="500132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1785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7D9D1BD-BBDA-B74D-9AA9-AE60673A9E9B}"/>
              </a:ext>
            </a:extLst>
          </p:cNvPr>
          <p:cNvSpPr/>
          <p:nvPr/>
        </p:nvSpPr>
        <p:spPr>
          <a:xfrm>
            <a:off x="6744601" y="4623125"/>
            <a:ext cx="2242261" cy="86177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</p:spTree>
    <p:extLst>
      <p:ext uri="{BB962C8B-B14F-4D97-AF65-F5344CB8AC3E}">
        <p14:creationId xmlns:p14="http://schemas.microsoft.com/office/powerpoint/2010/main" val="4250629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8645</TotalTime>
  <Words>501</Words>
  <PresentationFormat>Widescreen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Modern Cycle List – Slide Template</vt:lpstr>
      <vt:lpstr>Modern Cycle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 Cycle List</dc:title>
  <dc:creator>PresentationGO.com</dc:creator>
  <dc:description>© Copyright PresentationGO.com</dc:description>
  <dcterms:created xsi:type="dcterms:W3CDTF">2014-11-26T05:14:11Z</dcterms:created>
  <dcterms:modified xsi:type="dcterms:W3CDTF">2019-08-15T22:45:19Z</dcterms:modified>
  <cp:category>Text &amp; Tables</cp:category>
</cp:coreProperties>
</file>