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80A7-4D12-E64A-0898-728FB53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Horizontal Banners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76FF970-43FA-5025-3C33-0E3EA9B81D1B}"/>
              </a:ext>
            </a:extLst>
          </p:cNvPr>
          <p:cNvGrpSpPr/>
          <p:nvPr/>
        </p:nvGrpSpPr>
        <p:grpSpPr>
          <a:xfrm>
            <a:off x="837486" y="1851819"/>
            <a:ext cx="5136124" cy="1104092"/>
            <a:chOff x="1829734" y="1292003"/>
            <a:chExt cx="6028799" cy="1295987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96F98F7F-1100-CDC2-0672-8F458F87A721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A587A31-B526-60AA-AFC8-59FAF02C9DAF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CD3E6EB-2249-05FB-F878-1A5BE9912D7B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EAFECE7-19E6-5F41-EA5E-F930C39E9631}"/>
              </a:ext>
            </a:extLst>
          </p:cNvPr>
          <p:cNvGrpSpPr/>
          <p:nvPr/>
        </p:nvGrpSpPr>
        <p:grpSpPr>
          <a:xfrm flipH="1">
            <a:off x="3170391" y="2701422"/>
            <a:ext cx="5136124" cy="1104092"/>
            <a:chOff x="1829734" y="1292003"/>
            <a:chExt cx="6028799" cy="129598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7379E848-9275-9B6B-9E12-585F7A66C800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0DA8834-089E-01AA-FAEB-A32DE0A6884D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A7CE91D-E20E-6336-61D3-7B7526D1A08C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0316F70-0EB1-C71F-96E0-629A31577E95}"/>
              </a:ext>
            </a:extLst>
          </p:cNvPr>
          <p:cNvGrpSpPr/>
          <p:nvPr/>
        </p:nvGrpSpPr>
        <p:grpSpPr>
          <a:xfrm>
            <a:off x="837486" y="3555724"/>
            <a:ext cx="5136124" cy="1104092"/>
            <a:chOff x="1829734" y="1292003"/>
            <a:chExt cx="6028799" cy="129598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003B930-C92E-5413-8F45-34FFD9D81A47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C0426DE-2DF1-340B-CE64-5EE377749CD1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B95094-B704-C2B9-67E5-59D4A768555E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3A055D-F29A-0CB3-19C2-EA9099AAA5EF}"/>
              </a:ext>
            </a:extLst>
          </p:cNvPr>
          <p:cNvGrpSpPr/>
          <p:nvPr/>
        </p:nvGrpSpPr>
        <p:grpSpPr>
          <a:xfrm flipH="1">
            <a:off x="3170391" y="4405326"/>
            <a:ext cx="5136124" cy="1104092"/>
            <a:chOff x="1829734" y="1292003"/>
            <a:chExt cx="6028799" cy="1295987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D4B60E7D-8964-207B-3AFC-CC009126A266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98D1B29-D01C-7147-1FC6-BBDF4D91852A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C884600-08F0-343D-F881-1233B5DBA358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CF659DA-495D-6468-6B9F-8528DF111C50}"/>
              </a:ext>
            </a:extLst>
          </p:cNvPr>
          <p:cNvSpPr txBox="1"/>
          <p:nvPr/>
        </p:nvSpPr>
        <p:spPr>
          <a:xfrm>
            <a:off x="988857" y="2150792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295580-63C3-3377-1BE3-C0CF64B853F9}"/>
              </a:ext>
            </a:extLst>
          </p:cNvPr>
          <p:cNvSpPr txBox="1"/>
          <p:nvPr/>
        </p:nvSpPr>
        <p:spPr>
          <a:xfrm>
            <a:off x="988857" y="3854697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1D79C8-63CB-BB76-4174-890FEDCE0249}"/>
              </a:ext>
            </a:extLst>
          </p:cNvPr>
          <p:cNvSpPr txBox="1"/>
          <p:nvPr/>
        </p:nvSpPr>
        <p:spPr>
          <a:xfrm>
            <a:off x="7675386" y="3010240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AD3A3C-BBFC-E0A6-F082-955AA892500B}"/>
              </a:ext>
            </a:extLst>
          </p:cNvPr>
          <p:cNvSpPr txBox="1"/>
          <p:nvPr/>
        </p:nvSpPr>
        <p:spPr>
          <a:xfrm>
            <a:off x="7675385" y="4711932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9B85AB-851D-B579-A127-169C5126CE8D}"/>
              </a:ext>
            </a:extLst>
          </p:cNvPr>
          <p:cNvSpPr txBox="1"/>
          <p:nvPr/>
        </p:nvSpPr>
        <p:spPr>
          <a:xfrm>
            <a:off x="2315917" y="2197115"/>
            <a:ext cx="3569296" cy="4154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D1C2CC-EFBE-8BF0-D0FF-A36B866FD69F}"/>
              </a:ext>
            </a:extLst>
          </p:cNvPr>
          <p:cNvSpPr txBox="1"/>
          <p:nvPr/>
        </p:nvSpPr>
        <p:spPr>
          <a:xfrm>
            <a:off x="3256986" y="3046718"/>
            <a:ext cx="3569296" cy="4154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6732E3-3711-5455-2B02-2048543743EC}"/>
              </a:ext>
            </a:extLst>
          </p:cNvPr>
          <p:cNvSpPr txBox="1"/>
          <p:nvPr/>
        </p:nvSpPr>
        <p:spPr>
          <a:xfrm>
            <a:off x="2315917" y="3894305"/>
            <a:ext cx="3569296" cy="4154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C9DBE9-9A3A-F08B-92F0-9F36AE6DBD85}"/>
              </a:ext>
            </a:extLst>
          </p:cNvPr>
          <p:cNvSpPr txBox="1"/>
          <p:nvPr/>
        </p:nvSpPr>
        <p:spPr>
          <a:xfrm>
            <a:off x="3256986" y="4749415"/>
            <a:ext cx="3569296" cy="4154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</p:spTree>
    <p:extLst>
      <p:ext uri="{BB962C8B-B14F-4D97-AF65-F5344CB8AC3E}">
        <p14:creationId xmlns:p14="http://schemas.microsoft.com/office/powerpoint/2010/main" val="243816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80A7-4D12-E64A-0898-728FB53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Horizontal Banners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E1A8B98-D2D5-1BB9-2CF8-FF55DC854790}"/>
              </a:ext>
            </a:extLst>
          </p:cNvPr>
          <p:cNvGrpSpPr/>
          <p:nvPr/>
        </p:nvGrpSpPr>
        <p:grpSpPr>
          <a:xfrm>
            <a:off x="837486" y="1851819"/>
            <a:ext cx="5136124" cy="1104092"/>
            <a:chOff x="1829734" y="1292003"/>
            <a:chExt cx="6028799" cy="129598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532C39E-A7AA-A1D6-F65C-0316D53F666C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F4FCC4F-82E9-D1B7-6D0A-069DFC302A64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06C0AA5-74A5-38C9-942A-ABCC324CBBDF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ED7FC07-25E9-8544-849B-56B04F7321DC}"/>
              </a:ext>
            </a:extLst>
          </p:cNvPr>
          <p:cNvGrpSpPr/>
          <p:nvPr/>
        </p:nvGrpSpPr>
        <p:grpSpPr>
          <a:xfrm flipH="1">
            <a:off x="3170391" y="2701422"/>
            <a:ext cx="5136124" cy="1104092"/>
            <a:chOff x="1829734" y="1292003"/>
            <a:chExt cx="6028799" cy="129598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D74C77C-04FA-A99F-4125-98CFC1C020CF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B99CC85-6170-1BD1-407A-2E035B0119B5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AA9422F-A91A-2B17-1003-0769B93935F6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ACC52F-D651-1728-B02D-BD2C4B9EF6E5}"/>
              </a:ext>
            </a:extLst>
          </p:cNvPr>
          <p:cNvGrpSpPr/>
          <p:nvPr/>
        </p:nvGrpSpPr>
        <p:grpSpPr>
          <a:xfrm>
            <a:off x="837486" y="3555724"/>
            <a:ext cx="5136124" cy="1104092"/>
            <a:chOff x="1829734" y="1292003"/>
            <a:chExt cx="6028799" cy="129598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627D0E5-CE00-A57B-105A-41BF61129882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2101F9F-614D-1534-84FF-07489DCCE996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A41133B-BA6C-53A4-1234-92B57716F68D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F3AC2B4-8EFB-D1B6-A706-AA2C8BA32BC6}"/>
              </a:ext>
            </a:extLst>
          </p:cNvPr>
          <p:cNvGrpSpPr/>
          <p:nvPr/>
        </p:nvGrpSpPr>
        <p:grpSpPr>
          <a:xfrm flipH="1">
            <a:off x="3170391" y="4405326"/>
            <a:ext cx="5136124" cy="1104092"/>
            <a:chOff x="1829734" y="1292003"/>
            <a:chExt cx="6028799" cy="1295987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ED8AEB55-AA86-B848-2634-4760CCBE727D}"/>
                </a:ext>
              </a:extLst>
            </p:cNvPr>
            <p:cNvSpPr/>
            <p:nvPr/>
          </p:nvSpPr>
          <p:spPr>
            <a:xfrm>
              <a:off x="2678232" y="1297520"/>
              <a:ext cx="5180301" cy="991749"/>
            </a:xfrm>
            <a:custGeom>
              <a:avLst/>
              <a:gdLst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765 w 21600"/>
                <a:gd name="connsiteY2" fmla="*/ 5003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142 w 21600"/>
                <a:gd name="connsiteY9" fmla="*/ 16597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1748 w 21600"/>
                <a:gd name="connsiteY9" fmla="*/ 1829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2142 w 21600"/>
                <a:gd name="connsiteY10" fmla="*/ 16597 h 21600"/>
                <a:gd name="connsiteX11" fmla="*/ 3040 w 21600"/>
                <a:gd name="connsiteY11" fmla="*/ 16600 h 21600"/>
                <a:gd name="connsiteX12" fmla="*/ 20359 w 21600"/>
                <a:gd name="connsiteY12" fmla="*/ 16597 h 21600"/>
                <a:gd name="connsiteX13" fmla="*/ 21600 w 21600"/>
                <a:gd name="connsiteY13" fmla="*/ 10800 h 21600"/>
                <a:gd name="connsiteX14" fmla="*/ 21600 w 21600"/>
                <a:gd name="connsiteY14" fmla="*/ 10800 h 21600"/>
                <a:gd name="connsiteX15" fmla="*/ 20359 w 21600"/>
                <a:gd name="connsiteY15" fmla="*/ 5003 h 21600"/>
                <a:gd name="connsiteX16" fmla="*/ 10421 w 21600"/>
                <a:gd name="connsiteY16" fmla="*/ 5003 h 21600"/>
                <a:gd name="connsiteX17" fmla="*/ 7836 w 21600"/>
                <a:gd name="connsiteY17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2328 w 21600"/>
                <a:gd name="connsiteY9" fmla="*/ 19309 h 21600"/>
                <a:gd name="connsiteX10" fmla="*/ 3040 w 21600"/>
                <a:gd name="connsiteY10" fmla="*/ 16600 h 21600"/>
                <a:gd name="connsiteX11" fmla="*/ 20359 w 21600"/>
                <a:gd name="connsiteY11" fmla="*/ 16597 h 21600"/>
                <a:gd name="connsiteX12" fmla="*/ 21600 w 21600"/>
                <a:gd name="connsiteY12" fmla="*/ 10800 h 21600"/>
                <a:gd name="connsiteX13" fmla="*/ 21600 w 21600"/>
                <a:gd name="connsiteY13" fmla="*/ 10800 h 21600"/>
                <a:gd name="connsiteX14" fmla="*/ 20359 w 21600"/>
                <a:gd name="connsiteY14" fmla="*/ 5003 h 21600"/>
                <a:gd name="connsiteX15" fmla="*/ 10421 w 21600"/>
                <a:gd name="connsiteY15" fmla="*/ 5003 h 21600"/>
                <a:gd name="connsiteX16" fmla="*/ 7836 w 21600"/>
                <a:gd name="connsiteY16" fmla="*/ 0 h 21600"/>
                <a:gd name="connsiteX0" fmla="*/ 7836 w 21600"/>
                <a:gd name="connsiteY0" fmla="*/ 0 h 21600"/>
                <a:gd name="connsiteX1" fmla="*/ 7836 w 21600"/>
                <a:gd name="connsiteY1" fmla="*/ 0 h 21600"/>
                <a:gd name="connsiteX2" fmla="*/ 6560 w 21600"/>
                <a:gd name="connsiteY2" fmla="*/ 3409 h 21600"/>
                <a:gd name="connsiteX3" fmla="*/ 5389 w 21600"/>
                <a:gd name="connsiteY3" fmla="*/ 5013 h 21600"/>
                <a:gd name="connsiteX4" fmla="*/ 1755 w 21600"/>
                <a:gd name="connsiteY4" fmla="*/ 5003 h 21600"/>
                <a:gd name="connsiteX5" fmla="*/ 0 w 21600"/>
                <a:gd name="connsiteY5" fmla="*/ 13200 h 21600"/>
                <a:gd name="connsiteX6" fmla="*/ 0 w 21600"/>
                <a:gd name="connsiteY6" fmla="*/ 13200 h 21600"/>
                <a:gd name="connsiteX7" fmla="*/ 514 w 21600"/>
                <a:gd name="connsiteY7" fmla="*/ 18997 h 21600"/>
                <a:gd name="connsiteX8" fmla="*/ 1071 w 21600"/>
                <a:gd name="connsiteY8" fmla="*/ 21600 h 21600"/>
                <a:gd name="connsiteX9" fmla="*/ 3040 w 21600"/>
                <a:gd name="connsiteY9" fmla="*/ 16600 h 21600"/>
                <a:gd name="connsiteX10" fmla="*/ 20359 w 21600"/>
                <a:gd name="connsiteY10" fmla="*/ 16597 h 21600"/>
                <a:gd name="connsiteX11" fmla="*/ 21600 w 21600"/>
                <a:gd name="connsiteY11" fmla="*/ 10800 h 21600"/>
                <a:gd name="connsiteX12" fmla="*/ 21600 w 21600"/>
                <a:gd name="connsiteY12" fmla="*/ 10800 h 21600"/>
                <a:gd name="connsiteX13" fmla="*/ 20359 w 21600"/>
                <a:gd name="connsiteY13" fmla="*/ 5003 h 21600"/>
                <a:gd name="connsiteX14" fmla="*/ 10421 w 21600"/>
                <a:gd name="connsiteY14" fmla="*/ 5003 h 21600"/>
                <a:gd name="connsiteX15" fmla="*/ 7836 w 21600"/>
                <a:gd name="connsiteY15" fmla="*/ 0 h 21600"/>
                <a:gd name="connsiteX0" fmla="*/ 7836 w 21600"/>
                <a:gd name="connsiteY0" fmla="*/ 0 h 18997"/>
                <a:gd name="connsiteX1" fmla="*/ 7836 w 21600"/>
                <a:gd name="connsiteY1" fmla="*/ 0 h 18997"/>
                <a:gd name="connsiteX2" fmla="*/ 6560 w 21600"/>
                <a:gd name="connsiteY2" fmla="*/ 3409 h 18997"/>
                <a:gd name="connsiteX3" fmla="*/ 5389 w 21600"/>
                <a:gd name="connsiteY3" fmla="*/ 5013 h 18997"/>
                <a:gd name="connsiteX4" fmla="*/ 1755 w 21600"/>
                <a:gd name="connsiteY4" fmla="*/ 5003 h 18997"/>
                <a:gd name="connsiteX5" fmla="*/ 0 w 21600"/>
                <a:gd name="connsiteY5" fmla="*/ 13200 h 18997"/>
                <a:gd name="connsiteX6" fmla="*/ 0 w 21600"/>
                <a:gd name="connsiteY6" fmla="*/ 13200 h 18997"/>
                <a:gd name="connsiteX7" fmla="*/ 514 w 21600"/>
                <a:gd name="connsiteY7" fmla="*/ 18997 h 18997"/>
                <a:gd name="connsiteX8" fmla="*/ 3040 w 21600"/>
                <a:gd name="connsiteY8" fmla="*/ 16600 h 18997"/>
                <a:gd name="connsiteX9" fmla="*/ 20359 w 21600"/>
                <a:gd name="connsiteY9" fmla="*/ 16597 h 18997"/>
                <a:gd name="connsiteX10" fmla="*/ 21600 w 21600"/>
                <a:gd name="connsiteY10" fmla="*/ 10800 h 18997"/>
                <a:gd name="connsiteX11" fmla="*/ 21600 w 21600"/>
                <a:gd name="connsiteY11" fmla="*/ 10800 h 18997"/>
                <a:gd name="connsiteX12" fmla="*/ 20359 w 21600"/>
                <a:gd name="connsiteY12" fmla="*/ 5003 h 18997"/>
                <a:gd name="connsiteX13" fmla="*/ 10421 w 21600"/>
                <a:gd name="connsiteY13" fmla="*/ 5003 h 18997"/>
                <a:gd name="connsiteX14" fmla="*/ 7836 w 21600"/>
                <a:gd name="connsiteY14" fmla="*/ 0 h 18997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0 w 21600"/>
                <a:gd name="connsiteY6" fmla="*/ 13200 h 16600"/>
                <a:gd name="connsiteX7" fmla="*/ 3040 w 21600"/>
                <a:gd name="connsiteY7" fmla="*/ 16600 h 16600"/>
                <a:gd name="connsiteX8" fmla="*/ 20359 w 21600"/>
                <a:gd name="connsiteY8" fmla="*/ 16597 h 16600"/>
                <a:gd name="connsiteX9" fmla="*/ 21600 w 21600"/>
                <a:gd name="connsiteY9" fmla="*/ 10800 h 16600"/>
                <a:gd name="connsiteX10" fmla="*/ 21600 w 21600"/>
                <a:gd name="connsiteY10" fmla="*/ 10800 h 16600"/>
                <a:gd name="connsiteX11" fmla="*/ 20359 w 21600"/>
                <a:gd name="connsiteY11" fmla="*/ 5003 h 16600"/>
                <a:gd name="connsiteX12" fmla="*/ 10421 w 21600"/>
                <a:gd name="connsiteY12" fmla="*/ 5003 h 16600"/>
                <a:gd name="connsiteX13" fmla="*/ 7836 w 21600"/>
                <a:gd name="connsiteY13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1755 w 21600"/>
                <a:gd name="connsiteY4" fmla="*/ 5003 h 16600"/>
                <a:gd name="connsiteX5" fmla="*/ 0 w 21600"/>
                <a:gd name="connsiteY5" fmla="*/ 13200 h 16600"/>
                <a:gd name="connsiteX6" fmla="*/ 3040 w 21600"/>
                <a:gd name="connsiteY6" fmla="*/ 16600 h 16600"/>
                <a:gd name="connsiteX7" fmla="*/ 20359 w 21600"/>
                <a:gd name="connsiteY7" fmla="*/ 16597 h 16600"/>
                <a:gd name="connsiteX8" fmla="*/ 21600 w 21600"/>
                <a:gd name="connsiteY8" fmla="*/ 10800 h 16600"/>
                <a:gd name="connsiteX9" fmla="*/ 21600 w 21600"/>
                <a:gd name="connsiteY9" fmla="*/ 10800 h 16600"/>
                <a:gd name="connsiteX10" fmla="*/ 20359 w 21600"/>
                <a:gd name="connsiteY10" fmla="*/ 5003 h 16600"/>
                <a:gd name="connsiteX11" fmla="*/ 10421 w 21600"/>
                <a:gd name="connsiteY11" fmla="*/ 5003 h 16600"/>
                <a:gd name="connsiteX12" fmla="*/ 7836 w 21600"/>
                <a:gd name="connsiteY12" fmla="*/ 0 h 16600"/>
                <a:gd name="connsiteX0" fmla="*/ 7836 w 21600"/>
                <a:gd name="connsiteY0" fmla="*/ 0 h 16600"/>
                <a:gd name="connsiteX1" fmla="*/ 7836 w 21600"/>
                <a:gd name="connsiteY1" fmla="*/ 0 h 16600"/>
                <a:gd name="connsiteX2" fmla="*/ 6560 w 21600"/>
                <a:gd name="connsiteY2" fmla="*/ 3409 h 16600"/>
                <a:gd name="connsiteX3" fmla="*/ 5389 w 21600"/>
                <a:gd name="connsiteY3" fmla="*/ 5013 h 16600"/>
                <a:gd name="connsiteX4" fmla="*/ 0 w 21600"/>
                <a:gd name="connsiteY4" fmla="*/ 13200 h 16600"/>
                <a:gd name="connsiteX5" fmla="*/ 3040 w 21600"/>
                <a:gd name="connsiteY5" fmla="*/ 16600 h 16600"/>
                <a:gd name="connsiteX6" fmla="*/ 20359 w 21600"/>
                <a:gd name="connsiteY6" fmla="*/ 16597 h 16600"/>
                <a:gd name="connsiteX7" fmla="*/ 21600 w 21600"/>
                <a:gd name="connsiteY7" fmla="*/ 10800 h 16600"/>
                <a:gd name="connsiteX8" fmla="*/ 21600 w 21600"/>
                <a:gd name="connsiteY8" fmla="*/ 10800 h 16600"/>
                <a:gd name="connsiteX9" fmla="*/ 20359 w 21600"/>
                <a:gd name="connsiteY9" fmla="*/ 5003 h 16600"/>
                <a:gd name="connsiteX10" fmla="*/ 10421 w 21600"/>
                <a:gd name="connsiteY10" fmla="*/ 5003 h 16600"/>
                <a:gd name="connsiteX11" fmla="*/ 7836 w 21600"/>
                <a:gd name="connsiteY11" fmla="*/ 0 h 16600"/>
                <a:gd name="connsiteX0" fmla="*/ 4796 w 18560"/>
                <a:gd name="connsiteY0" fmla="*/ 0 h 16600"/>
                <a:gd name="connsiteX1" fmla="*/ 4796 w 18560"/>
                <a:gd name="connsiteY1" fmla="*/ 0 h 16600"/>
                <a:gd name="connsiteX2" fmla="*/ 3520 w 18560"/>
                <a:gd name="connsiteY2" fmla="*/ 3409 h 16600"/>
                <a:gd name="connsiteX3" fmla="*/ 2349 w 18560"/>
                <a:gd name="connsiteY3" fmla="*/ 5013 h 16600"/>
                <a:gd name="connsiteX4" fmla="*/ 0 w 18560"/>
                <a:gd name="connsiteY4" fmla="*/ 16600 h 16600"/>
                <a:gd name="connsiteX5" fmla="*/ 17319 w 18560"/>
                <a:gd name="connsiteY5" fmla="*/ 16597 h 16600"/>
                <a:gd name="connsiteX6" fmla="*/ 18560 w 18560"/>
                <a:gd name="connsiteY6" fmla="*/ 10800 h 16600"/>
                <a:gd name="connsiteX7" fmla="*/ 18560 w 18560"/>
                <a:gd name="connsiteY7" fmla="*/ 10800 h 16600"/>
                <a:gd name="connsiteX8" fmla="*/ 17319 w 18560"/>
                <a:gd name="connsiteY8" fmla="*/ 5003 h 16600"/>
                <a:gd name="connsiteX9" fmla="*/ 7381 w 18560"/>
                <a:gd name="connsiteY9" fmla="*/ 5003 h 16600"/>
                <a:gd name="connsiteX10" fmla="*/ 4796 w 18560"/>
                <a:gd name="connsiteY10" fmla="*/ 0 h 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60" h="16600" extrusionOk="0">
                  <a:moveTo>
                    <a:pt x="4796" y="0"/>
                  </a:moveTo>
                  <a:lnTo>
                    <a:pt x="4796" y="0"/>
                  </a:lnTo>
                  <a:lnTo>
                    <a:pt x="3520" y="3409"/>
                  </a:lnTo>
                  <a:lnTo>
                    <a:pt x="2349" y="5013"/>
                  </a:lnTo>
                  <a:lnTo>
                    <a:pt x="0" y="16600"/>
                  </a:lnTo>
                  <a:lnTo>
                    <a:pt x="17319" y="16597"/>
                  </a:lnTo>
                  <a:cubicBezTo>
                    <a:pt x="18005" y="16597"/>
                    <a:pt x="18560" y="14003"/>
                    <a:pt x="18560" y="10800"/>
                  </a:cubicBezTo>
                  <a:lnTo>
                    <a:pt x="18560" y="10800"/>
                  </a:lnTo>
                  <a:cubicBezTo>
                    <a:pt x="18560" y="7597"/>
                    <a:pt x="18005" y="5003"/>
                    <a:pt x="17319" y="5003"/>
                  </a:cubicBezTo>
                  <a:lnTo>
                    <a:pt x="7381" y="5003"/>
                  </a:lnTo>
                  <a:cubicBezTo>
                    <a:pt x="6412" y="5003"/>
                    <a:pt x="5482" y="3203"/>
                    <a:pt x="479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B2C751-853B-EABA-E54C-207605673B46}"/>
                </a:ext>
              </a:extLst>
            </p:cNvPr>
            <p:cNvSpPr/>
            <p:nvPr/>
          </p:nvSpPr>
          <p:spPr>
            <a:xfrm>
              <a:off x="1829734" y="1596421"/>
              <a:ext cx="1287891" cy="991569"/>
            </a:xfrm>
            <a:custGeom>
              <a:avLst/>
              <a:gdLst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489840 w 1287891"/>
                <a:gd name="connsiteY3" fmla="*/ 0 h 991569"/>
                <a:gd name="connsiteX4" fmla="*/ 1287891 w 1287891"/>
                <a:gd name="connsiteY4" fmla="*/ 470 h 991569"/>
                <a:gd name="connsiteX5" fmla="*/ 297841 w 1287891"/>
                <a:gd name="connsiteY5" fmla="*/ 990481 h 991569"/>
                <a:gd name="connsiteX6" fmla="*/ 143463 w 1287891"/>
                <a:gd name="connsiteY6" fmla="*/ 836056 h 991569"/>
                <a:gd name="connsiteX7" fmla="*/ 0 w 1287891"/>
                <a:gd name="connsiteY7" fmla="*/ 489720 h 991569"/>
                <a:gd name="connsiteX8" fmla="*/ 489840 w 1287891"/>
                <a:gd name="connsiteY8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775354 w 1287891"/>
                <a:gd name="connsiteY6" fmla="*/ 5133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  <a:gd name="connsiteX0" fmla="*/ 298440 w 1287891"/>
                <a:gd name="connsiteY0" fmla="*/ 991081 h 991569"/>
                <a:gd name="connsiteX1" fmla="*/ 300179 w 1287891"/>
                <a:gd name="connsiteY1" fmla="*/ 991081 h 991569"/>
                <a:gd name="connsiteX2" fmla="*/ 298928 w 1287891"/>
                <a:gd name="connsiteY2" fmla="*/ 991569 h 991569"/>
                <a:gd name="connsiteX3" fmla="*/ 298440 w 1287891"/>
                <a:gd name="connsiteY3" fmla="*/ 991081 h 991569"/>
                <a:gd name="connsiteX4" fmla="*/ 489840 w 1287891"/>
                <a:gd name="connsiteY4" fmla="*/ 0 h 991569"/>
                <a:gd name="connsiteX5" fmla="*/ 1287891 w 1287891"/>
                <a:gd name="connsiteY5" fmla="*/ 470 h 991569"/>
                <a:gd name="connsiteX6" fmla="*/ 937279 w 1287891"/>
                <a:gd name="connsiteY6" fmla="*/ 589567 h 991569"/>
                <a:gd name="connsiteX7" fmla="*/ 297841 w 1287891"/>
                <a:gd name="connsiteY7" fmla="*/ 990481 h 991569"/>
                <a:gd name="connsiteX8" fmla="*/ 143463 w 1287891"/>
                <a:gd name="connsiteY8" fmla="*/ 836056 h 991569"/>
                <a:gd name="connsiteX9" fmla="*/ 0 w 1287891"/>
                <a:gd name="connsiteY9" fmla="*/ 489720 h 991569"/>
                <a:gd name="connsiteX10" fmla="*/ 489840 w 1287891"/>
                <a:gd name="connsiteY10" fmla="*/ 0 h 991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87891" h="991569">
                  <a:moveTo>
                    <a:pt x="298440" y="991081"/>
                  </a:moveTo>
                  <a:lnTo>
                    <a:pt x="300179" y="991081"/>
                  </a:lnTo>
                  <a:lnTo>
                    <a:pt x="298928" y="991569"/>
                  </a:lnTo>
                  <a:lnTo>
                    <a:pt x="298440" y="991081"/>
                  </a:lnTo>
                  <a:close/>
                  <a:moveTo>
                    <a:pt x="489840" y="0"/>
                  </a:moveTo>
                  <a:lnTo>
                    <a:pt x="1287891" y="470"/>
                  </a:lnTo>
                  <a:lnTo>
                    <a:pt x="937279" y="589567"/>
                  </a:lnTo>
                  <a:lnTo>
                    <a:pt x="297841" y="990481"/>
                  </a:lnTo>
                  <a:lnTo>
                    <a:pt x="143463" y="836056"/>
                  </a:lnTo>
                  <a:cubicBezTo>
                    <a:pt x="51915" y="743931"/>
                    <a:pt x="0" y="619305"/>
                    <a:pt x="0" y="489720"/>
                  </a:cubicBezTo>
                  <a:cubicBezTo>
                    <a:pt x="0" y="218961"/>
                    <a:pt x="219381" y="0"/>
                    <a:pt x="48984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4D0C2C7-1F25-65A3-B335-93697DA2DC77}"/>
                </a:ext>
              </a:extLst>
            </p:cNvPr>
            <p:cNvSpPr/>
            <p:nvPr/>
          </p:nvSpPr>
          <p:spPr>
            <a:xfrm>
              <a:off x="2126975" y="1292003"/>
              <a:ext cx="1889873" cy="1295498"/>
            </a:xfrm>
            <a:custGeom>
              <a:avLst/>
              <a:gdLst>
                <a:gd name="connsiteX0" fmla="*/ 1519883 w 1889873"/>
                <a:gd name="connsiteY0" fmla="*/ 64 h 1295498"/>
                <a:gd name="connsiteX1" fmla="*/ 1850381 w 1889873"/>
                <a:gd name="connsiteY1" fmla="*/ 5030 h 1295498"/>
                <a:gd name="connsiteX2" fmla="*/ 1889872 w 1889873"/>
                <a:gd name="connsiteY2" fmla="*/ 5030 h 1295498"/>
                <a:gd name="connsiteX3" fmla="*/ 1889873 w 1889873"/>
                <a:gd name="connsiteY3" fmla="*/ 5030 h 1295498"/>
                <a:gd name="connsiteX4" fmla="*/ 1886169 w 1889873"/>
                <a:gd name="connsiteY4" fmla="*/ 7149 h 1295498"/>
                <a:gd name="connsiteX5" fmla="*/ 751158 w 1889873"/>
                <a:gd name="connsiteY5" fmla="*/ 1142182 h 1295498"/>
                <a:gd name="connsiteX6" fmla="*/ 381041 w 1889873"/>
                <a:gd name="connsiteY6" fmla="*/ 1295498 h 1295498"/>
                <a:gd name="connsiteX7" fmla="*/ 0 w 1889873"/>
                <a:gd name="connsiteY7" fmla="*/ 1295498 h 1295498"/>
                <a:gd name="connsiteX8" fmla="*/ 1142162 w 1889873"/>
                <a:gd name="connsiteY8" fmla="*/ 153380 h 1295498"/>
                <a:gd name="connsiteX9" fmla="*/ 1519883 w 1889873"/>
                <a:gd name="connsiteY9" fmla="*/ 64 h 1295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9873" h="1295498">
                  <a:moveTo>
                    <a:pt x="1519883" y="64"/>
                  </a:moveTo>
                  <a:lnTo>
                    <a:pt x="1850381" y="5030"/>
                  </a:lnTo>
                  <a:lnTo>
                    <a:pt x="1889872" y="5030"/>
                  </a:lnTo>
                  <a:lnTo>
                    <a:pt x="1889873" y="5030"/>
                  </a:lnTo>
                  <a:lnTo>
                    <a:pt x="1886169" y="7149"/>
                  </a:lnTo>
                  <a:lnTo>
                    <a:pt x="751158" y="1142182"/>
                  </a:lnTo>
                  <a:cubicBezTo>
                    <a:pt x="652926" y="1240888"/>
                    <a:pt x="520086" y="1295498"/>
                    <a:pt x="381041" y="1295498"/>
                  </a:cubicBezTo>
                  <a:lnTo>
                    <a:pt x="0" y="1295498"/>
                  </a:lnTo>
                  <a:lnTo>
                    <a:pt x="1142162" y="153380"/>
                  </a:lnTo>
                  <a:cubicBezTo>
                    <a:pt x="1241967" y="53532"/>
                    <a:pt x="1378128" y="-2159"/>
                    <a:pt x="1519883" y="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98563889-9872-454F-09A1-C73D177670E8}"/>
              </a:ext>
            </a:extLst>
          </p:cNvPr>
          <p:cNvSpPr txBox="1"/>
          <p:nvPr/>
        </p:nvSpPr>
        <p:spPr>
          <a:xfrm>
            <a:off x="988857" y="2150792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0B3A40-4B6F-6ED9-F38F-10EC319FC33B}"/>
              </a:ext>
            </a:extLst>
          </p:cNvPr>
          <p:cNvSpPr txBox="1"/>
          <p:nvPr/>
        </p:nvSpPr>
        <p:spPr>
          <a:xfrm>
            <a:off x="988857" y="3854697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50D3F6-8086-12B4-518F-D1C806FA3592}"/>
              </a:ext>
            </a:extLst>
          </p:cNvPr>
          <p:cNvSpPr txBox="1"/>
          <p:nvPr/>
        </p:nvSpPr>
        <p:spPr>
          <a:xfrm>
            <a:off x="7675386" y="3010240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BF481D1-7EC0-C216-0988-66A40872F633}"/>
              </a:ext>
            </a:extLst>
          </p:cNvPr>
          <p:cNvSpPr txBox="1"/>
          <p:nvPr/>
        </p:nvSpPr>
        <p:spPr>
          <a:xfrm>
            <a:off x="7675385" y="4711932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5288120-9B1B-12E5-3CA2-5EAA1EB9C9E1}"/>
              </a:ext>
            </a:extLst>
          </p:cNvPr>
          <p:cNvSpPr txBox="1"/>
          <p:nvPr/>
        </p:nvSpPr>
        <p:spPr>
          <a:xfrm>
            <a:off x="2315917" y="2197115"/>
            <a:ext cx="3569296" cy="4154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6A8258-0B3F-D578-3575-20B8EAE9A15E}"/>
              </a:ext>
            </a:extLst>
          </p:cNvPr>
          <p:cNvSpPr txBox="1"/>
          <p:nvPr/>
        </p:nvSpPr>
        <p:spPr>
          <a:xfrm>
            <a:off x="3256986" y="3046718"/>
            <a:ext cx="3569296" cy="4154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4A83FFC-2702-FAD9-D8FA-0263B5CD1D14}"/>
              </a:ext>
            </a:extLst>
          </p:cNvPr>
          <p:cNvSpPr txBox="1"/>
          <p:nvPr/>
        </p:nvSpPr>
        <p:spPr>
          <a:xfrm>
            <a:off x="2315917" y="3894305"/>
            <a:ext cx="3569296" cy="4154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945F9E5-1631-8FCA-0102-63607FBBACD2}"/>
              </a:ext>
            </a:extLst>
          </p:cNvPr>
          <p:cNvSpPr txBox="1"/>
          <p:nvPr/>
        </p:nvSpPr>
        <p:spPr>
          <a:xfrm>
            <a:off x="3256986" y="4749415"/>
            <a:ext cx="3569296" cy="4154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</p:spTree>
    <p:extLst>
      <p:ext uri="{BB962C8B-B14F-4D97-AF65-F5344CB8AC3E}">
        <p14:creationId xmlns:p14="http://schemas.microsoft.com/office/powerpoint/2010/main" val="234100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227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Horizontal Banners – Slide Template</vt:lpstr>
      <vt:lpstr>Modern Horizontal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Horizontal Banners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2022-09-22T18:31:47Z</dcterms:modified>
  <cp:category>Charts &amp; Diagrams</cp:category>
</cp:coreProperties>
</file>