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980A7-4D12-E64A-0898-728FB53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Horizontal Banners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76FF970-43FA-5025-3C33-0E3EA9B81D1B}"/>
              </a:ext>
            </a:extLst>
          </p:cNvPr>
          <p:cNvGrpSpPr/>
          <p:nvPr/>
        </p:nvGrpSpPr>
        <p:grpSpPr>
          <a:xfrm>
            <a:off x="1116648" y="1190625"/>
            <a:ext cx="6848165" cy="1472123"/>
            <a:chOff x="1829734" y="1292003"/>
            <a:chExt cx="6028799" cy="1295987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96F98F7F-1100-CDC2-0672-8F458F87A721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A587A31-B526-60AA-AFC8-59FAF02C9DAF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CD3E6EB-2249-05FB-F878-1A5BE9912D7B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EAFECE7-19E6-5F41-EA5E-F930C39E9631}"/>
              </a:ext>
            </a:extLst>
          </p:cNvPr>
          <p:cNvGrpSpPr/>
          <p:nvPr/>
        </p:nvGrpSpPr>
        <p:grpSpPr>
          <a:xfrm flipH="1">
            <a:off x="4227187" y="2323428"/>
            <a:ext cx="6848165" cy="1472123"/>
            <a:chOff x="1829734" y="1292003"/>
            <a:chExt cx="6028799" cy="129598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7379E848-9275-9B6B-9E12-585F7A66C800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0DA8834-089E-01AA-FAEB-A32DE0A6884D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A7CE91D-E20E-6336-61D3-7B7526D1A08C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0316F70-0EB1-C71F-96E0-629A31577E95}"/>
              </a:ext>
            </a:extLst>
          </p:cNvPr>
          <p:cNvGrpSpPr/>
          <p:nvPr/>
        </p:nvGrpSpPr>
        <p:grpSpPr>
          <a:xfrm>
            <a:off x="1116648" y="3462498"/>
            <a:ext cx="6848165" cy="1472123"/>
            <a:chOff x="1829734" y="1292003"/>
            <a:chExt cx="6028799" cy="1295987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003B930-C92E-5413-8F45-34FFD9D81A47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C0426DE-2DF1-340B-CE64-5EE377749CD1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B95094-B704-C2B9-67E5-59D4A768555E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03A055D-F29A-0CB3-19C2-EA9099AAA5EF}"/>
              </a:ext>
            </a:extLst>
          </p:cNvPr>
          <p:cNvGrpSpPr/>
          <p:nvPr/>
        </p:nvGrpSpPr>
        <p:grpSpPr>
          <a:xfrm flipH="1">
            <a:off x="4227187" y="4595301"/>
            <a:ext cx="6848165" cy="1472123"/>
            <a:chOff x="1829734" y="1292003"/>
            <a:chExt cx="6028799" cy="1295987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D4B60E7D-8964-207B-3AFC-CC009126A266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98D1B29-D01C-7147-1FC6-BBDF4D91852A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C884600-08F0-343D-F881-1233B5DBA358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CF659DA-495D-6468-6B9F-8528DF111C50}"/>
              </a:ext>
            </a:extLst>
          </p:cNvPr>
          <p:cNvSpPr txBox="1"/>
          <p:nvPr/>
        </p:nvSpPr>
        <p:spPr>
          <a:xfrm>
            <a:off x="1303829" y="1589255"/>
            <a:ext cx="741456" cy="7341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295580-63C3-3377-1BE3-C0CF64B853F9}"/>
              </a:ext>
            </a:extLst>
          </p:cNvPr>
          <p:cNvSpPr txBox="1"/>
          <p:nvPr/>
        </p:nvSpPr>
        <p:spPr>
          <a:xfrm>
            <a:off x="1303828" y="3861128"/>
            <a:ext cx="741456" cy="7341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1D79C8-63CB-BB76-4174-890FEDCE0249}"/>
              </a:ext>
            </a:extLst>
          </p:cNvPr>
          <p:cNvSpPr txBox="1"/>
          <p:nvPr/>
        </p:nvSpPr>
        <p:spPr>
          <a:xfrm>
            <a:off x="10219201" y="2735186"/>
            <a:ext cx="741456" cy="7341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AD3A3C-BBFC-E0A6-F082-955AA892500B}"/>
              </a:ext>
            </a:extLst>
          </p:cNvPr>
          <p:cNvSpPr txBox="1"/>
          <p:nvPr/>
        </p:nvSpPr>
        <p:spPr>
          <a:xfrm>
            <a:off x="10219199" y="5004109"/>
            <a:ext cx="741456" cy="7341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9B85AB-851D-B579-A127-169C5126CE8D}"/>
              </a:ext>
            </a:extLst>
          </p:cNvPr>
          <p:cNvSpPr txBox="1"/>
          <p:nvPr/>
        </p:nvSpPr>
        <p:spPr>
          <a:xfrm>
            <a:off x="3087889" y="1666409"/>
            <a:ext cx="4759061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D1C2CC-EFBE-8BF0-D0FF-A36B866FD69F}"/>
              </a:ext>
            </a:extLst>
          </p:cNvPr>
          <p:cNvSpPr txBox="1"/>
          <p:nvPr/>
        </p:nvSpPr>
        <p:spPr>
          <a:xfrm>
            <a:off x="4342647" y="2799213"/>
            <a:ext cx="4759061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6732E3-3711-5455-2B02-2048543743EC}"/>
              </a:ext>
            </a:extLst>
          </p:cNvPr>
          <p:cNvSpPr txBox="1"/>
          <p:nvPr/>
        </p:nvSpPr>
        <p:spPr>
          <a:xfrm>
            <a:off x="3087889" y="3929328"/>
            <a:ext cx="4759061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C9DBE9-9A3A-F08B-92F0-9F36AE6DBD85}"/>
              </a:ext>
            </a:extLst>
          </p:cNvPr>
          <p:cNvSpPr txBox="1"/>
          <p:nvPr/>
        </p:nvSpPr>
        <p:spPr>
          <a:xfrm>
            <a:off x="4342647" y="5069475"/>
            <a:ext cx="4759061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</p:spTree>
    <p:extLst>
      <p:ext uri="{BB962C8B-B14F-4D97-AF65-F5344CB8AC3E}">
        <p14:creationId xmlns:p14="http://schemas.microsoft.com/office/powerpoint/2010/main" val="243816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980A7-4D12-E64A-0898-728FB53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Horizontal Banners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76FF970-43FA-5025-3C33-0E3EA9B81D1B}"/>
              </a:ext>
            </a:extLst>
          </p:cNvPr>
          <p:cNvGrpSpPr/>
          <p:nvPr/>
        </p:nvGrpSpPr>
        <p:grpSpPr>
          <a:xfrm>
            <a:off x="1116648" y="1190625"/>
            <a:ext cx="6848165" cy="1472123"/>
            <a:chOff x="1829734" y="1292003"/>
            <a:chExt cx="6028799" cy="1295987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96F98F7F-1100-CDC2-0672-8F458F87A721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A587A31-B526-60AA-AFC8-59FAF02C9DAF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CD3E6EB-2249-05FB-F878-1A5BE9912D7B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EAFECE7-19E6-5F41-EA5E-F930C39E9631}"/>
              </a:ext>
            </a:extLst>
          </p:cNvPr>
          <p:cNvGrpSpPr/>
          <p:nvPr/>
        </p:nvGrpSpPr>
        <p:grpSpPr>
          <a:xfrm flipH="1">
            <a:off x="4227187" y="2323428"/>
            <a:ext cx="6848165" cy="1472123"/>
            <a:chOff x="1829734" y="1292003"/>
            <a:chExt cx="6028799" cy="129598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7379E848-9275-9B6B-9E12-585F7A66C800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0DA8834-089E-01AA-FAEB-A32DE0A6884D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A7CE91D-E20E-6336-61D3-7B7526D1A08C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0316F70-0EB1-C71F-96E0-629A31577E95}"/>
              </a:ext>
            </a:extLst>
          </p:cNvPr>
          <p:cNvGrpSpPr/>
          <p:nvPr/>
        </p:nvGrpSpPr>
        <p:grpSpPr>
          <a:xfrm>
            <a:off x="1116648" y="3462498"/>
            <a:ext cx="6848165" cy="1472123"/>
            <a:chOff x="1829734" y="1292003"/>
            <a:chExt cx="6028799" cy="1295987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003B930-C92E-5413-8F45-34FFD9D81A47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C0426DE-2DF1-340B-CE64-5EE377749CD1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B95094-B704-C2B9-67E5-59D4A768555E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03A055D-F29A-0CB3-19C2-EA9099AAA5EF}"/>
              </a:ext>
            </a:extLst>
          </p:cNvPr>
          <p:cNvGrpSpPr/>
          <p:nvPr/>
        </p:nvGrpSpPr>
        <p:grpSpPr>
          <a:xfrm flipH="1">
            <a:off x="4227187" y="4595301"/>
            <a:ext cx="6848165" cy="1472123"/>
            <a:chOff x="1829734" y="1292003"/>
            <a:chExt cx="6028799" cy="1295987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D4B60E7D-8964-207B-3AFC-CC009126A266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98D1B29-D01C-7147-1FC6-BBDF4D91852A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C884600-08F0-343D-F881-1233B5DBA358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CF659DA-495D-6468-6B9F-8528DF111C50}"/>
              </a:ext>
            </a:extLst>
          </p:cNvPr>
          <p:cNvSpPr txBox="1"/>
          <p:nvPr/>
        </p:nvSpPr>
        <p:spPr>
          <a:xfrm>
            <a:off x="1303829" y="1589255"/>
            <a:ext cx="741456" cy="7341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295580-63C3-3377-1BE3-C0CF64B853F9}"/>
              </a:ext>
            </a:extLst>
          </p:cNvPr>
          <p:cNvSpPr txBox="1"/>
          <p:nvPr/>
        </p:nvSpPr>
        <p:spPr>
          <a:xfrm>
            <a:off x="1303828" y="3861128"/>
            <a:ext cx="741456" cy="7341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1D79C8-63CB-BB76-4174-890FEDCE0249}"/>
              </a:ext>
            </a:extLst>
          </p:cNvPr>
          <p:cNvSpPr txBox="1"/>
          <p:nvPr/>
        </p:nvSpPr>
        <p:spPr>
          <a:xfrm>
            <a:off x="10219201" y="2735186"/>
            <a:ext cx="741456" cy="7341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AD3A3C-BBFC-E0A6-F082-955AA892500B}"/>
              </a:ext>
            </a:extLst>
          </p:cNvPr>
          <p:cNvSpPr txBox="1"/>
          <p:nvPr/>
        </p:nvSpPr>
        <p:spPr>
          <a:xfrm>
            <a:off x="10219199" y="5004109"/>
            <a:ext cx="741456" cy="7341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9B85AB-851D-B579-A127-169C5126CE8D}"/>
              </a:ext>
            </a:extLst>
          </p:cNvPr>
          <p:cNvSpPr txBox="1"/>
          <p:nvPr/>
        </p:nvSpPr>
        <p:spPr>
          <a:xfrm>
            <a:off x="3087889" y="1666409"/>
            <a:ext cx="4759061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D1C2CC-EFBE-8BF0-D0FF-A36B866FD69F}"/>
              </a:ext>
            </a:extLst>
          </p:cNvPr>
          <p:cNvSpPr txBox="1"/>
          <p:nvPr/>
        </p:nvSpPr>
        <p:spPr>
          <a:xfrm>
            <a:off x="4342647" y="2799213"/>
            <a:ext cx="4759061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6732E3-3711-5455-2B02-2048543743EC}"/>
              </a:ext>
            </a:extLst>
          </p:cNvPr>
          <p:cNvSpPr txBox="1"/>
          <p:nvPr/>
        </p:nvSpPr>
        <p:spPr>
          <a:xfrm>
            <a:off x="3087889" y="3929328"/>
            <a:ext cx="4759061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C9DBE9-9A3A-F08B-92F0-9F36AE6DBD85}"/>
              </a:ext>
            </a:extLst>
          </p:cNvPr>
          <p:cNvSpPr txBox="1"/>
          <p:nvPr/>
        </p:nvSpPr>
        <p:spPr>
          <a:xfrm>
            <a:off x="4342647" y="5069475"/>
            <a:ext cx="4759061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</p:spTree>
    <p:extLst>
      <p:ext uri="{BB962C8B-B14F-4D97-AF65-F5344CB8AC3E}">
        <p14:creationId xmlns:p14="http://schemas.microsoft.com/office/powerpoint/2010/main" val="234100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227</Words>
  <Application>Microsoft Office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Horizontal Banners – Slide Template</vt:lpstr>
      <vt:lpstr>Modern Horizontal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Horizontal Banners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2022-09-22T18:31:10Z</dcterms:modified>
  <cp:category>Charts &amp; Diagrams</cp:category>
</cp:coreProperties>
</file>