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93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“P”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0F61895-90F8-D123-32EB-C67645A57311}"/>
              </a:ext>
            </a:extLst>
          </p:cNvPr>
          <p:cNvSpPr/>
          <p:nvPr/>
        </p:nvSpPr>
        <p:spPr>
          <a:xfrm>
            <a:off x="537184" y="1906545"/>
            <a:ext cx="2547821" cy="1955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B9051-9642-91A7-CB0B-489A4058A2B8}"/>
              </a:ext>
            </a:extLst>
          </p:cNvPr>
          <p:cNvSpPr/>
          <p:nvPr/>
        </p:nvSpPr>
        <p:spPr>
          <a:xfrm>
            <a:off x="721063" y="2209406"/>
            <a:ext cx="1727933" cy="1186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1148D64-37E9-CF49-5FA1-4CC9E52DE3C2}"/>
              </a:ext>
            </a:extLst>
          </p:cNvPr>
          <p:cNvSpPr/>
          <p:nvPr/>
        </p:nvSpPr>
        <p:spPr>
          <a:xfrm>
            <a:off x="2377788" y="1906545"/>
            <a:ext cx="2547821" cy="1955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462EF3B-0D9B-8D04-00E3-78EE7DF740F0}"/>
              </a:ext>
            </a:extLst>
          </p:cNvPr>
          <p:cNvSpPr/>
          <p:nvPr/>
        </p:nvSpPr>
        <p:spPr>
          <a:xfrm>
            <a:off x="2561668" y="2209406"/>
            <a:ext cx="1727933" cy="1186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FD6179C-8371-B1B0-2641-0886C7A002EC}"/>
              </a:ext>
            </a:extLst>
          </p:cNvPr>
          <p:cNvSpPr/>
          <p:nvPr/>
        </p:nvSpPr>
        <p:spPr>
          <a:xfrm>
            <a:off x="4218391" y="1906545"/>
            <a:ext cx="2547821" cy="1955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624F2F1-7238-1A10-4E88-A1BFD43B4E49}"/>
              </a:ext>
            </a:extLst>
          </p:cNvPr>
          <p:cNvSpPr/>
          <p:nvPr/>
        </p:nvSpPr>
        <p:spPr>
          <a:xfrm>
            <a:off x="4402272" y="2209406"/>
            <a:ext cx="1727933" cy="1186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ACFCF7D-0338-3682-30F9-DE833E6CA2D1}"/>
              </a:ext>
            </a:extLst>
          </p:cNvPr>
          <p:cNvSpPr/>
          <p:nvPr/>
        </p:nvSpPr>
        <p:spPr>
          <a:xfrm>
            <a:off x="6058996" y="1906545"/>
            <a:ext cx="2547821" cy="1955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47F61DC-8D8A-0001-4CAA-73CD5AB1698F}"/>
              </a:ext>
            </a:extLst>
          </p:cNvPr>
          <p:cNvSpPr/>
          <p:nvPr/>
        </p:nvSpPr>
        <p:spPr>
          <a:xfrm>
            <a:off x="6242875" y="2209406"/>
            <a:ext cx="1727933" cy="1186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313654B-33B7-4EA2-6747-D32C16718C71}"/>
              </a:ext>
            </a:extLst>
          </p:cNvPr>
          <p:cNvGrpSpPr/>
          <p:nvPr/>
        </p:nvGrpSpPr>
        <p:grpSpPr>
          <a:xfrm>
            <a:off x="1167784" y="3546208"/>
            <a:ext cx="1156468" cy="1498529"/>
            <a:chOff x="332936" y="2689322"/>
            <a:chExt cx="2975111" cy="1998039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7A7FE247-8AEC-D7F5-AD65-E481F401C495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11B2E072-62DE-1B47-8B48-06180D1D6B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A910DF-D43E-D526-F52D-CD2A65EF512A}"/>
              </a:ext>
            </a:extLst>
          </p:cNvPr>
          <p:cNvGrpSpPr/>
          <p:nvPr/>
        </p:nvGrpSpPr>
        <p:grpSpPr>
          <a:xfrm>
            <a:off x="3010032" y="3546208"/>
            <a:ext cx="1156468" cy="1498529"/>
            <a:chOff x="332936" y="2689322"/>
            <a:chExt cx="2975111" cy="1998039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84FBC8BC-0F93-C19C-51CC-FD61407D0F54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7D6D4E21-ACCA-E0D7-F410-84D93AF58A0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212236-D619-86BB-50A0-DBED2C38B480}"/>
              </a:ext>
            </a:extLst>
          </p:cNvPr>
          <p:cNvGrpSpPr/>
          <p:nvPr/>
        </p:nvGrpSpPr>
        <p:grpSpPr>
          <a:xfrm>
            <a:off x="4852279" y="3546208"/>
            <a:ext cx="1156468" cy="1498529"/>
            <a:chOff x="332936" y="2689322"/>
            <a:chExt cx="2975111" cy="1998039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D067949A-CEAD-0ED8-ED99-C3F66649621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44302A82-70F2-2B4C-1BB3-C1BE21BB6E0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348DF3-6004-5283-8D38-016CB9282A62}"/>
              </a:ext>
            </a:extLst>
          </p:cNvPr>
          <p:cNvGrpSpPr/>
          <p:nvPr/>
        </p:nvGrpSpPr>
        <p:grpSpPr>
          <a:xfrm>
            <a:off x="6694526" y="3546208"/>
            <a:ext cx="1156468" cy="1498529"/>
            <a:chOff x="332936" y="2689322"/>
            <a:chExt cx="2975111" cy="1998039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FEBC8232-C7C0-EFC9-359B-EA9A7646269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50E2494A-D478-561D-6B7E-5741910BC30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97065B5C-D7D5-6FB5-6BE1-D482B1A0455B}"/>
              </a:ext>
            </a:extLst>
          </p:cNvPr>
          <p:cNvSpPr txBox="1"/>
          <p:nvPr/>
        </p:nvSpPr>
        <p:spPr>
          <a:xfrm>
            <a:off x="537184" y="384440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01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3C633B5B-A8F5-C9A9-68E5-3A7636A6D703}"/>
              </a:ext>
            </a:extLst>
          </p:cNvPr>
          <p:cNvSpPr txBox="1"/>
          <p:nvPr/>
        </p:nvSpPr>
        <p:spPr>
          <a:xfrm>
            <a:off x="2377788" y="384440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02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FF6DB7A8-76FD-D865-1B2F-7E0E43DC9D48}"/>
              </a:ext>
            </a:extLst>
          </p:cNvPr>
          <p:cNvSpPr txBox="1"/>
          <p:nvPr/>
        </p:nvSpPr>
        <p:spPr>
          <a:xfrm>
            <a:off x="4218391" y="384440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03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85250104-1B0A-4E6C-AE5A-BDE47E262485}"/>
              </a:ext>
            </a:extLst>
          </p:cNvPr>
          <p:cNvSpPr txBox="1"/>
          <p:nvPr/>
        </p:nvSpPr>
        <p:spPr>
          <a:xfrm>
            <a:off x="6058995" y="384440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5F307B4E-7893-858D-79E3-D4DF6CE2A8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12889" y="2344585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28" descr="Bullseye with solid fill">
            <a:extLst>
              <a:ext uri="{FF2B5EF4-FFF2-40B4-BE49-F238E27FC236}">
                <a16:creationId xmlns:a16="http://schemas.microsoft.com/office/drawing/2014/main" id="{9BA48551-6085-CF5D-99D5-37F291269C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1682" y="2344585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30" descr="Gears with solid fill">
            <a:extLst>
              <a:ext uri="{FF2B5EF4-FFF2-40B4-BE49-F238E27FC236}">
                <a16:creationId xmlns:a16="http://schemas.microsoft.com/office/drawing/2014/main" id="{CC05E63E-C2EC-6C7B-1359-DB1B3185A5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2285" y="2344585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623D45C2-E740-9A2A-E945-E85E2012E3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91078" y="2344585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“P” List – Slide Template</a:t>
            </a: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A599ED78-19D5-8E70-0BEE-DE0285E83204}"/>
              </a:ext>
            </a:extLst>
          </p:cNvPr>
          <p:cNvSpPr/>
          <p:nvPr/>
        </p:nvSpPr>
        <p:spPr>
          <a:xfrm>
            <a:off x="537184" y="1906545"/>
            <a:ext cx="2547821" cy="1955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E97AF3BA-12AB-01CE-80D2-C3EA5130F926}"/>
              </a:ext>
            </a:extLst>
          </p:cNvPr>
          <p:cNvSpPr/>
          <p:nvPr/>
        </p:nvSpPr>
        <p:spPr>
          <a:xfrm>
            <a:off x="721063" y="2209406"/>
            <a:ext cx="1727933" cy="1186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9E9C3AD-4794-E239-A822-780AAEEA6549}"/>
              </a:ext>
            </a:extLst>
          </p:cNvPr>
          <p:cNvSpPr/>
          <p:nvPr/>
        </p:nvSpPr>
        <p:spPr>
          <a:xfrm>
            <a:off x="2377788" y="1906545"/>
            <a:ext cx="2547821" cy="1955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7EC20DD-DAA2-3773-DD27-C8922114985B}"/>
              </a:ext>
            </a:extLst>
          </p:cNvPr>
          <p:cNvSpPr/>
          <p:nvPr/>
        </p:nvSpPr>
        <p:spPr>
          <a:xfrm>
            <a:off x="2561668" y="2209406"/>
            <a:ext cx="1727933" cy="1186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16839C6-B3F6-B17B-7514-8792759673FA}"/>
              </a:ext>
            </a:extLst>
          </p:cNvPr>
          <p:cNvSpPr/>
          <p:nvPr/>
        </p:nvSpPr>
        <p:spPr>
          <a:xfrm>
            <a:off x="4218391" y="1906545"/>
            <a:ext cx="2547821" cy="1955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A2016147-803E-DDFE-EFC7-CC131513C95C}"/>
              </a:ext>
            </a:extLst>
          </p:cNvPr>
          <p:cNvSpPr/>
          <p:nvPr/>
        </p:nvSpPr>
        <p:spPr>
          <a:xfrm>
            <a:off x="4402272" y="2209406"/>
            <a:ext cx="1727933" cy="1186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4F8DB46-F3AD-877A-D376-3998B28003D1}"/>
              </a:ext>
            </a:extLst>
          </p:cNvPr>
          <p:cNvSpPr/>
          <p:nvPr/>
        </p:nvSpPr>
        <p:spPr>
          <a:xfrm>
            <a:off x="6058996" y="1906545"/>
            <a:ext cx="2547821" cy="1955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59026B34-F1B3-1F51-5C58-50441A402C07}"/>
              </a:ext>
            </a:extLst>
          </p:cNvPr>
          <p:cNvSpPr/>
          <p:nvPr/>
        </p:nvSpPr>
        <p:spPr>
          <a:xfrm>
            <a:off x="6242875" y="2209406"/>
            <a:ext cx="1727933" cy="1186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8A1E671-7D68-1E42-F9E6-ED1318A72FC2}"/>
              </a:ext>
            </a:extLst>
          </p:cNvPr>
          <p:cNvGrpSpPr/>
          <p:nvPr/>
        </p:nvGrpSpPr>
        <p:grpSpPr>
          <a:xfrm>
            <a:off x="1167784" y="3546208"/>
            <a:ext cx="1156468" cy="1498529"/>
            <a:chOff x="332936" y="2689322"/>
            <a:chExt cx="2975111" cy="1998039"/>
          </a:xfrm>
        </p:grpSpPr>
        <p:sp>
          <p:nvSpPr>
            <p:cNvPr id="40" name="TextBox 12">
              <a:extLst>
                <a:ext uri="{FF2B5EF4-FFF2-40B4-BE49-F238E27FC236}">
                  <a16:creationId xmlns:a16="http://schemas.microsoft.com/office/drawing/2014/main" id="{2DF6519F-7F08-A9DE-4E1E-698C8A86EFD7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13">
              <a:extLst>
                <a:ext uri="{FF2B5EF4-FFF2-40B4-BE49-F238E27FC236}">
                  <a16:creationId xmlns:a16="http://schemas.microsoft.com/office/drawing/2014/main" id="{42689B0B-4321-C66D-A8B3-68214597735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C6F2B95-91E1-441C-F03D-423997E3BF64}"/>
              </a:ext>
            </a:extLst>
          </p:cNvPr>
          <p:cNvGrpSpPr/>
          <p:nvPr/>
        </p:nvGrpSpPr>
        <p:grpSpPr>
          <a:xfrm>
            <a:off x="3010032" y="3546208"/>
            <a:ext cx="1156468" cy="1498529"/>
            <a:chOff x="332936" y="2689322"/>
            <a:chExt cx="2975111" cy="1998039"/>
          </a:xfrm>
        </p:grpSpPr>
        <p:sp>
          <p:nvSpPr>
            <p:cNvPr id="43" name="TextBox 15">
              <a:extLst>
                <a:ext uri="{FF2B5EF4-FFF2-40B4-BE49-F238E27FC236}">
                  <a16:creationId xmlns:a16="http://schemas.microsoft.com/office/drawing/2014/main" id="{B9F3D289-94AF-3AFA-F640-9E76E73D27C4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16">
              <a:extLst>
                <a:ext uri="{FF2B5EF4-FFF2-40B4-BE49-F238E27FC236}">
                  <a16:creationId xmlns:a16="http://schemas.microsoft.com/office/drawing/2014/main" id="{FF14989C-F840-FF96-67C3-B62FB3A11D7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F0AEBEC-2088-B8A0-D282-CC22717D7443}"/>
              </a:ext>
            </a:extLst>
          </p:cNvPr>
          <p:cNvGrpSpPr/>
          <p:nvPr/>
        </p:nvGrpSpPr>
        <p:grpSpPr>
          <a:xfrm>
            <a:off x="4852279" y="3546208"/>
            <a:ext cx="1156468" cy="1498529"/>
            <a:chOff x="332936" y="2689322"/>
            <a:chExt cx="2975111" cy="1998039"/>
          </a:xfrm>
        </p:grpSpPr>
        <p:sp>
          <p:nvSpPr>
            <p:cNvPr id="46" name="TextBox 18">
              <a:extLst>
                <a:ext uri="{FF2B5EF4-FFF2-40B4-BE49-F238E27FC236}">
                  <a16:creationId xmlns:a16="http://schemas.microsoft.com/office/drawing/2014/main" id="{214FB2B7-6132-2398-056C-A9B7D825B0C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19">
              <a:extLst>
                <a:ext uri="{FF2B5EF4-FFF2-40B4-BE49-F238E27FC236}">
                  <a16:creationId xmlns:a16="http://schemas.microsoft.com/office/drawing/2014/main" id="{50A48F0A-D37D-B540-467C-06A49CFD805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374950-AC90-F893-8469-114CA1E95349}"/>
              </a:ext>
            </a:extLst>
          </p:cNvPr>
          <p:cNvGrpSpPr/>
          <p:nvPr/>
        </p:nvGrpSpPr>
        <p:grpSpPr>
          <a:xfrm>
            <a:off x="6694526" y="3546208"/>
            <a:ext cx="1156468" cy="1498529"/>
            <a:chOff x="332936" y="2689322"/>
            <a:chExt cx="2975111" cy="1998039"/>
          </a:xfrm>
        </p:grpSpPr>
        <p:sp>
          <p:nvSpPr>
            <p:cNvPr id="49" name="TextBox 21">
              <a:extLst>
                <a:ext uri="{FF2B5EF4-FFF2-40B4-BE49-F238E27FC236}">
                  <a16:creationId xmlns:a16="http://schemas.microsoft.com/office/drawing/2014/main" id="{35713F57-4B48-4422-A15F-437975FF45A5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22">
              <a:extLst>
                <a:ext uri="{FF2B5EF4-FFF2-40B4-BE49-F238E27FC236}">
                  <a16:creationId xmlns:a16="http://schemas.microsoft.com/office/drawing/2014/main" id="{A9D69760-BC62-F22A-7381-DE9F732F8F5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1" name="TextBox 23">
            <a:extLst>
              <a:ext uri="{FF2B5EF4-FFF2-40B4-BE49-F238E27FC236}">
                <a16:creationId xmlns:a16="http://schemas.microsoft.com/office/drawing/2014/main" id="{77627143-812F-1AE4-4EE1-1A65EDD00C17}"/>
              </a:ext>
            </a:extLst>
          </p:cNvPr>
          <p:cNvSpPr txBox="1"/>
          <p:nvPr/>
        </p:nvSpPr>
        <p:spPr>
          <a:xfrm>
            <a:off x="537184" y="384440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2" name="TextBox 24">
            <a:extLst>
              <a:ext uri="{FF2B5EF4-FFF2-40B4-BE49-F238E27FC236}">
                <a16:creationId xmlns:a16="http://schemas.microsoft.com/office/drawing/2014/main" id="{677DB6CD-654D-5862-FCA1-42F9A209BA70}"/>
              </a:ext>
            </a:extLst>
          </p:cNvPr>
          <p:cNvSpPr txBox="1"/>
          <p:nvPr/>
        </p:nvSpPr>
        <p:spPr>
          <a:xfrm>
            <a:off x="2377788" y="384440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3" name="TextBox 25">
            <a:extLst>
              <a:ext uri="{FF2B5EF4-FFF2-40B4-BE49-F238E27FC236}">
                <a16:creationId xmlns:a16="http://schemas.microsoft.com/office/drawing/2014/main" id="{EFC32FEF-D8B9-8FDD-6307-A521E08ECB18}"/>
              </a:ext>
            </a:extLst>
          </p:cNvPr>
          <p:cNvSpPr txBox="1"/>
          <p:nvPr/>
        </p:nvSpPr>
        <p:spPr>
          <a:xfrm>
            <a:off x="4218391" y="384440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4" name="TextBox 26">
            <a:extLst>
              <a:ext uri="{FF2B5EF4-FFF2-40B4-BE49-F238E27FC236}">
                <a16:creationId xmlns:a16="http://schemas.microsoft.com/office/drawing/2014/main" id="{B9CBFD19-F97A-B643-01C0-AFD36D027C6E}"/>
              </a:ext>
            </a:extLst>
          </p:cNvPr>
          <p:cNvSpPr txBox="1"/>
          <p:nvPr/>
        </p:nvSpPr>
        <p:spPr>
          <a:xfrm>
            <a:off x="6058995" y="384440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55" name="Graphic 27" descr="Bar graph with upward trend with solid fill">
            <a:extLst>
              <a:ext uri="{FF2B5EF4-FFF2-40B4-BE49-F238E27FC236}">
                <a16:creationId xmlns:a16="http://schemas.microsoft.com/office/drawing/2014/main" id="{5A5D2F0A-6888-A3B1-C492-4AF10D460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12889" y="2344585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28" descr="Bullseye with solid fill">
            <a:extLst>
              <a:ext uri="{FF2B5EF4-FFF2-40B4-BE49-F238E27FC236}">
                <a16:creationId xmlns:a16="http://schemas.microsoft.com/office/drawing/2014/main" id="{3581D5F5-D8DF-71F0-25EB-845CE1C461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1682" y="2344585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30" descr="Gears with solid fill">
            <a:extLst>
              <a:ext uri="{FF2B5EF4-FFF2-40B4-BE49-F238E27FC236}">
                <a16:creationId xmlns:a16="http://schemas.microsoft.com/office/drawing/2014/main" id="{F8B673D4-1C86-AAA4-8AE5-0CD90F2FC3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2285" y="2344585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32" descr="Lightbulb with solid fill">
            <a:extLst>
              <a:ext uri="{FF2B5EF4-FFF2-40B4-BE49-F238E27FC236}">
                <a16:creationId xmlns:a16="http://schemas.microsoft.com/office/drawing/2014/main" id="{84759020-243D-0426-9566-AA300A7958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91078" y="2344585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226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381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“P” List – Slide Template</vt:lpstr>
      <vt:lpstr>Modern “P”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"P"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2022-10-07T18:23:35Z</dcterms:modified>
  <cp:category>Text &amp; Tables</cp:category>
</cp:coreProperties>
</file>