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“P”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0F61895-90F8-D123-32EB-C67645A57311}"/>
              </a:ext>
            </a:extLst>
          </p:cNvPr>
          <p:cNvSpPr/>
          <p:nvPr/>
        </p:nvSpPr>
        <p:spPr>
          <a:xfrm>
            <a:off x="716245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B9051-9642-91A7-CB0B-489A4058A2B8}"/>
              </a:ext>
            </a:extLst>
          </p:cNvPr>
          <p:cNvSpPr/>
          <p:nvPr/>
        </p:nvSpPr>
        <p:spPr>
          <a:xfrm>
            <a:off x="961418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1148D64-37E9-CF49-5FA1-4CC9E52DE3C2}"/>
              </a:ext>
            </a:extLst>
          </p:cNvPr>
          <p:cNvSpPr/>
          <p:nvPr/>
        </p:nvSpPr>
        <p:spPr>
          <a:xfrm>
            <a:off x="3170383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62EF3B-0D9B-8D04-00E3-78EE7DF740F0}"/>
              </a:ext>
            </a:extLst>
          </p:cNvPr>
          <p:cNvSpPr/>
          <p:nvPr/>
        </p:nvSpPr>
        <p:spPr>
          <a:xfrm>
            <a:off x="3415557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FD6179C-8371-B1B0-2641-0886C7A002EC}"/>
              </a:ext>
            </a:extLst>
          </p:cNvPr>
          <p:cNvSpPr/>
          <p:nvPr/>
        </p:nvSpPr>
        <p:spPr>
          <a:xfrm>
            <a:off x="5624521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24F2F1-7238-1A10-4E88-A1BFD43B4E49}"/>
              </a:ext>
            </a:extLst>
          </p:cNvPr>
          <p:cNvSpPr/>
          <p:nvPr/>
        </p:nvSpPr>
        <p:spPr>
          <a:xfrm>
            <a:off x="5869696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ACFCF7D-0338-3682-30F9-DE833E6CA2D1}"/>
              </a:ext>
            </a:extLst>
          </p:cNvPr>
          <p:cNvSpPr/>
          <p:nvPr/>
        </p:nvSpPr>
        <p:spPr>
          <a:xfrm>
            <a:off x="8078660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7F61DC-8D8A-0001-4CAA-73CD5AB1698F}"/>
              </a:ext>
            </a:extLst>
          </p:cNvPr>
          <p:cNvSpPr/>
          <p:nvPr/>
        </p:nvSpPr>
        <p:spPr>
          <a:xfrm>
            <a:off x="8323834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13654B-33B7-4EA2-6747-D32C16718C71}"/>
              </a:ext>
            </a:extLst>
          </p:cNvPr>
          <p:cNvGrpSpPr/>
          <p:nvPr/>
        </p:nvGrpSpPr>
        <p:grpSpPr>
          <a:xfrm>
            <a:off x="1557045" y="4030920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A7FE247-8AEC-D7F5-AD65-E481F401C4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11B2E072-62DE-1B47-8B48-06180D1D6B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A910DF-D43E-D526-F52D-CD2A65EF512A}"/>
              </a:ext>
            </a:extLst>
          </p:cNvPr>
          <p:cNvGrpSpPr/>
          <p:nvPr/>
        </p:nvGrpSpPr>
        <p:grpSpPr>
          <a:xfrm>
            <a:off x="4013375" y="4030920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84FBC8BC-0F93-C19C-51CC-FD61407D0F5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7D6D4E21-ACCA-E0D7-F410-84D93AF58A0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12236-D619-86BB-50A0-DBED2C38B480}"/>
              </a:ext>
            </a:extLst>
          </p:cNvPr>
          <p:cNvGrpSpPr/>
          <p:nvPr/>
        </p:nvGrpSpPr>
        <p:grpSpPr>
          <a:xfrm>
            <a:off x="6469705" y="4030920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D067949A-CEAD-0ED8-ED99-C3F66649621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4302A82-70F2-2B4C-1BB3-C1BE21BB6E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348DF3-6004-5283-8D38-016CB9282A62}"/>
              </a:ext>
            </a:extLst>
          </p:cNvPr>
          <p:cNvGrpSpPr/>
          <p:nvPr/>
        </p:nvGrpSpPr>
        <p:grpSpPr>
          <a:xfrm>
            <a:off x="8926034" y="4030920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EBC8232-C7C0-EFC9-359B-EA9A7646269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50E2494A-D478-561D-6B7E-5741910BC3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97065B5C-D7D5-6FB5-6BE1-D482B1A0455B}"/>
              </a:ext>
            </a:extLst>
          </p:cNvPr>
          <p:cNvSpPr txBox="1"/>
          <p:nvPr/>
        </p:nvSpPr>
        <p:spPr>
          <a:xfrm>
            <a:off x="716245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01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3C633B5B-A8F5-C9A9-68E5-3A7636A6D703}"/>
              </a:ext>
            </a:extLst>
          </p:cNvPr>
          <p:cNvSpPr txBox="1"/>
          <p:nvPr/>
        </p:nvSpPr>
        <p:spPr>
          <a:xfrm>
            <a:off x="3170383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02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FF6DB7A8-76FD-D865-1B2F-7E0E43DC9D48}"/>
              </a:ext>
            </a:extLst>
          </p:cNvPr>
          <p:cNvSpPr txBox="1"/>
          <p:nvPr/>
        </p:nvSpPr>
        <p:spPr>
          <a:xfrm>
            <a:off x="5624521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03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85250104-1B0A-4E6C-AE5A-BDE47E262485}"/>
              </a:ext>
            </a:extLst>
          </p:cNvPr>
          <p:cNvSpPr txBox="1"/>
          <p:nvPr/>
        </p:nvSpPr>
        <p:spPr>
          <a:xfrm>
            <a:off x="8078660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5F307B4E-7893-858D-79E3-D4DF6CE2A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3852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9BA48551-6085-CF5D-99D5-37F29126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5575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CC05E63E-C2EC-6C7B-1359-DB1B3185A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713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23D45C2-E740-9A2A-E945-E85E2012E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21437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“P”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0F61895-90F8-D123-32EB-C67645A57311}"/>
              </a:ext>
            </a:extLst>
          </p:cNvPr>
          <p:cNvSpPr/>
          <p:nvPr/>
        </p:nvSpPr>
        <p:spPr>
          <a:xfrm>
            <a:off x="716245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B9051-9642-91A7-CB0B-489A4058A2B8}"/>
              </a:ext>
            </a:extLst>
          </p:cNvPr>
          <p:cNvSpPr/>
          <p:nvPr/>
        </p:nvSpPr>
        <p:spPr>
          <a:xfrm>
            <a:off x="961418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1148D64-37E9-CF49-5FA1-4CC9E52DE3C2}"/>
              </a:ext>
            </a:extLst>
          </p:cNvPr>
          <p:cNvSpPr/>
          <p:nvPr/>
        </p:nvSpPr>
        <p:spPr>
          <a:xfrm>
            <a:off x="3170383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462EF3B-0D9B-8D04-00E3-78EE7DF740F0}"/>
              </a:ext>
            </a:extLst>
          </p:cNvPr>
          <p:cNvSpPr/>
          <p:nvPr/>
        </p:nvSpPr>
        <p:spPr>
          <a:xfrm>
            <a:off x="3415557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FD6179C-8371-B1B0-2641-0886C7A002EC}"/>
              </a:ext>
            </a:extLst>
          </p:cNvPr>
          <p:cNvSpPr/>
          <p:nvPr/>
        </p:nvSpPr>
        <p:spPr>
          <a:xfrm>
            <a:off x="5624521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624F2F1-7238-1A10-4E88-A1BFD43B4E49}"/>
              </a:ext>
            </a:extLst>
          </p:cNvPr>
          <p:cNvSpPr/>
          <p:nvPr/>
        </p:nvSpPr>
        <p:spPr>
          <a:xfrm>
            <a:off x="5869696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ACFCF7D-0338-3682-30F9-DE833E6CA2D1}"/>
              </a:ext>
            </a:extLst>
          </p:cNvPr>
          <p:cNvSpPr/>
          <p:nvPr/>
        </p:nvSpPr>
        <p:spPr>
          <a:xfrm>
            <a:off x="8078660" y="1813926"/>
            <a:ext cx="3397095" cy="2606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3" y="0"/>
                </a:lnTo>
                <a:lnTo>
                  <a:pt x="11183" y="0"/>
                </a:lnTo>
                <a:cubicBezTo>
                  <a:pt x="8661" y="0"/>
                  <a:pt x="5942" y="2187"/>
                  <a:pt x="5117" y="4888"/>
                </a:cubicBezTo>
                <a:lnTo>
                  <a:pt x="1706" y="16031"/>
                </a:lnTo>
                <a:lnTo>
                  <a:pt x="0" y="21600"/>
                </a:lnTo>
                <a:lnTo>
                  <a:pt x="3077" y="21600"/>
                </a:lnTo>
                <a:lnTo>
                  <a:pt x="4383" y="18122"/>
                </a:lnTo>
                <a:cubicBezTo>
                  <a:pt x="4819" y="16963"/>
                  <a:pt x="5832" y="16025"/>
                  <a:pt x="6653" y="16025"/>
                </a:cubicBezTo>
                <a:lnTo>
                  <a:pt x="9386" y="16025"/>
                </a:lnTo>
                <a:cubicBezTo>
                  <a:pt x="11412" y="16025"/>
                  <a:pt x="14296" y="13701"/>
                  <a:pt x="15827" y="10833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7F61DC-8D8A-0001-4CAA-73CD5AB1698F}"/>
              </a:ext>
            </a:extLst>
          </p:cNvPr>
          <p:cNvSpPr/>
          <p:nvPr/>
        </p:nvSpPr>
        <p:spPr>
          <a:xfrm>
            <a:off x="8323834" y="2217741"/>
            <a:ext cx="2303910" cy="15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2" y="0"/>
                </a:moveTo>
                <a:cubicBezTo>
                  <a:pt x="7856" y="0"/>
                  <a:pt x="5253" y="2442"/>
                  <a:pt x="4428" y="5444"/>
                </a:cubicBezTo>
                <a:lnTo>
                  <a:pt x="1710" y="15358"/>
                </a:lnTo>
                <a:lnTo>
                  <a:pt x="0" y="21600"/>
                </a:lnTo>
                <a:cubicBezTo>
                  <a:pt x="946" y="18154"/>
                  <a:pt x="3603" y="15358"/>
                  <a:pt x="5929" y="15358"/>
                </a:cubicBezTo>
                <a:lnTo>
                  <a:pt x="11953" y="15358"/>
                </a:lnTo>
                <a:cubicBezTo>
                  <a:pt x="13670" y="15358"/>
                  <a:pt x="15935" y="13301"/>
                  <a:pt x="17016" y="10761"/>
                </a:cubicBezTo>
                <a:lnTo>
                  <a:pt x="21600" y="0"/>
                </a:lnTo>
                <a:lnTo>
                  <a:pt x="10242" y="0"/>
                </a:lnTo>
                <a:close/>
              </a:path>
            </a:pathLst>
          </a:custGeom>
          <a:solidFill>
            <a:schemeClr val="tx1">
              <a:alpha val="3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313654B-33B7-4EA2-6747-D32C16718C71}"/>
              </a:ext>
            </a:extLst>
          </p:cNvPr>
          <p:cNvGrpSpPr/>
          <p:nvPr/>
        </p:nvGrpSpPr>
        <p:grpSpPr>
          <a:xfrm>
            <a:off x="1557045" y="4030920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A7FE247-8AEC-D7F5-AD65-E481F401C49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11B2E072-62DE-1B47-8B48-06180D1D6B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A910DF-D43E-D526-F52D-CD2A65EF512A}"/>
              </a:ext>
            </a:extLst>
          </p:cNvPr>
          <p:cNvGrpSpPr/>
          <p:nvPr/>
        </p:nvGrpSpPr>
        <p:grpSpPr>
          <a:xfrm>
            <a:off x="4013375" y="4030920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84FBC8BC-0F93-C19C-51CC-FD61407D0F5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7D6D4E21-ACCA-E0D7-F410-84D93AF58A0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212236-D619-86BB-50A0-DBED2C38B480}"/>
              </a:ext>
            </a:extLst>
          </p:cNvPr>
          <p:cNvGrpSpPr/>
          <p:nvPr/>
        </p:nvGrpSpPr>
        <p:grpSpPr>
          <a:xfrm>
            <a:off x="6469705" y="4030920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D067949A-CEAD-0ED8-ED99-C3F66649621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4302A82-70F2-2B4C-1BB3-C1BE21BB6E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348DF3-6004-5283-8D38-016CB9282A62}"/>
              </a:ext>
            </a:extLst>
          </p:cNvPr>
          <p:cNvGrpSpPr/>
          <p:nvPr/>
        </p:nvGrpSpPr>
        <p:grpSpPr>
          <a:xfrm>
            <a:off x="8926034" y="4030920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EBC8232-C7C0-EFC9-359B-EA9A7646269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50E2494A-D478-561D-6B7E-5741910BC3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97065B5C-D7D5-6FB5-6BE1-D482B1A0455B}"/>
              </a:ext>
            </a:extLst>
          </p:cNvPr>
          <p:cNvSpPr txBox="1"/>
          <p:nvPr/>
        </p:nvSpPr>
        <p:spPr>
          <a:xfrm>
            <a:off x="716245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3C633B5B-A8F5-C9A9-68E5-3A7636A6D703}"/>
              </a:ext>
            </a:extLst>
          </p:cNvPr>
          <p:cNvSpPr txBox="1"/>
          <p:nvPr/>
        </p:nvSpPr>
        <p:spPr>
          <a:xfrm>
            <a:off x="3170383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FF6DB7A8-76FD-D865-1B2F-7E0E43DC9D48}"/>
              </a:ext>
            </a:extLst>
          </p:cNvPr>
          <p:cNvSpPr txBox="1"/>
          <p:nvPr/>
        </p:nvSpPr>
        <p:spPr>
          <a:xfrm>
            <a:off x="5624521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85250104-1B0A-4E6C-AE5A-BDE47E262485}"/>
              </a:ext>
            </a:extLst>
          </p:cNvPr>
          <p:cNvSpPr txBox="1"/>
          <p:nvPr/>
        </p:nvSpPr>
        <p:spPr>
          <a:xfrm>
            <a:off x="8078660" y="439774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5F307B4E-7893-858D-79E3-D4DF6CE2A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3852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9BA48551-6085-CF5D-99D5-37F29126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5575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CC05E63E-C2EC-6C7B-1359-DB1B3185A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9713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23D45C2-E740-9A2A-E945-E85E2012E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21437" y="2397979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226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205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“P” List – Slide Template</vt:lpstr>
      <vt:lpstr>Modern “P”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"P" List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2022-10-07T18:18:53Z</dcterms:modified>
  <cp:category>Text &amp; Tables</cp:category>
</cp:coreProperties>
</file>