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7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Speech Bubbles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E8C22-E350-44A3-81DD-3D3770A38F31}"/>
              </a:ext>
            </a:extLst>
          </p:cNvPr>
          <p:cNvSpPr/>
          <p:nvPr/>
        </p:nvSpPr>
        <p:spPr>
          <a:xfrm>
            <a:off x="979560" y="1836720"/>
            <a:ext cx="2049899" cy="254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AFA7F7-AED3-4F7A-A401-9B1AA259F59A}"/>
              </a:ext>
            </a:extLst>
          </p:cNvPr>
          <p:cNvGrpSpPr/>
          <p:nvPr/>
        </p:nvGrpSpPr>
        <p:grpSpPr>
          <a:xfrm>
            <a:off x="1068914" y="4214346"/>
            <a:ext cx="1156468" cy="1498529"/>
            <a:chOff x="332936" y="2689322"/>
            <a:chExt cx="2975111" cy="199803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704E38-6FDB-477E-B76A-B4010B10F19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41104F-9375-4BA5-87E5-EC2E4E51C4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EDFBC0D0-ACEE-4175-82F1-B46A7FFDC2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9033" y="3878103"/>
            <a:ext cx="342900" cy="3429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7550FAC-601C-477F-9D8C-22A31E922775}"/>
              </a:ext>
            </a:extLst>
          </p:cNvPr>
          <p:cNvGrpSpPr/>
          <p:nvPr/>
        </p:nvGrpSpPr>
        <p:grpSpPr>
          <a:xfrm>
            <a:off x="1084335" y="1951785"/>
            <a:ext cx="1809011" cy="1809011"/>
            <a:chOff x="1938639" y="1513832"/>
            <a:chExt cx="2412015" cy="2412015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42CAC2B-1ADE-4B96-928D-8435C0C7A900}"/>
                </a:ext>
              </a:extLst>
            </p:cNvPr>
            <p:cNvSpPr/>
            <p:nvPr/>
          </p:nvSpPr>
          <p:spPr>
            <a:xfrm>
              <a:off x="1938639" y="1513832"/>
              <a:ext cx="2412015" cy="241201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5AC1D528-D637-494D-A0B3-28F5E994EF2D}"/>
                </a:ext>
              </a:extLst>
            </p:cNvPr>
            <p:cNvSpPr/>
            <p:nvPr/>
          </p:nvSpPr>
          <p:spPr>
            <a:xfrm>
              <a:off x="201837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69C6AA-99B1-4F99-9681-93D516FE5D0B}"/>
                </a:ext>
              </a:extLst>
            </p:cNvPr>
            <p:cNvSpPr txBox="1"/>
            <p:nvPr/>
          </p:nvSpPr>
          <p:spPr>
            <a:xfrm>
              <a:off x="2701256" y="1604597"/>
              <a:ext cx="947268" cy="954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50" b="1" dirty="0">
                  <a:solidFill>
                    <a:schemeClr val="accent6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89F328-E666-4171-B481-4BCF5E82CFD1}"/>
                </a:ext>
              </a:extLst>
            </p:cNvPr>
            <p:cNvSpPr txBox="1"/>
            <p:nvPr/>
          </p:nvSpPr>
          <p:spPr>
            <a:xfrm>
              <a:off x="2122644" y="2323205"/>
              <a:ext cx="2044002" cy="1231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7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1AA428B8-C85C-46EA-A3D5-052A13EF6305}"/>
              </a:ext>
            </a:extLst>
          </p:cNvPr>
          <p:cNvSpPr/>
          <p:nvPr/>
        </p:nvSpPr>
        <p:spPr>
          <a:xfrm>
            <a:off x="3547051" y="1836720"/>
            <a:ext cx="2049899" cy="254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8B4DA4-165F-438D-8FD3-FBA9965B31C1}"/>
              </a:ext>
            </a:extLst>
          </p:cNvPr>
          <p:cNvGrpSpPr/>
          <p:nvPr/>
        </p:nvGrpSpPr>
        <p:grpSpPr>
          <a:xfrm>
            <a:off x="3636405" y="4214346"/>
            <a:ext cx="1156468" cy="1498529"/>
            <a:chOff x="332936" y="2689322"/>
            <a:chExt cx="2975111" cy="199803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4F6892-79DC-40A5-9BEB-61B1C76765F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279EED-DADF-4347-9458-CACFB66B93F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Hourglass 90%">
            <a:extLst>
              <a:ext uri="{FF2B5EF4-FFF2-40B4-BE49-F238E27FC236}">
                <a16:creationId xmlns:a16="http://schemas.microsoft.com/office/drawing/2014/main" id="{6D953B57-CE54-467C-9084-34203593A8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6525" y="3878103"/>
            <a:ext cx="342900" cy="3429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1A621D6-0311-459E-BF82-C79DABDBBC17}"/>
              </a:ext>
            </a:extLst>
          </p:cNvPr>
          <p:cNvGrpSpPr/>
          <p:nvPr/>
        </p:nvGrpSpPr>
        <p:grpSpPr>
          <a:xfrm>
            <a:off x="3651826" y="1951785"/>
            <a:ext cx="1809011" cy="1809011"/>
            <a:chOff x="4862294" y="1513832"/>
            <a:chExt cx="2412015" cy="2412015"/>
          </a:xfrm>
        </p:grpSpPr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36E4706-67F9-4421-B155-F914FFECF768}"/>
                </a:ext>
              </a:extLst>
            </p:cNvPr>
            <p:cNvSpPr/>
            <p:nvPr/>
          </p:nvSpPr>
          <p:spPr>
            <a:xfrm>
              <a:off x="4862294" y="1513832"/>
              <a:ext cx="2412015" cy="241201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B265088-F189-4E5E-9C4F-53B00037FA83}"/>
                </a:ext>
              </a:extLst>
            </p:cNvPr>
            <p:cNvSpPr/>
            <p:nvPr/>
          </p:nvSpPr>
          <p:spPr>
            <a:xfrm>
              <a:off x="4942030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48375E-8EAA-4031-880F-F6965166C1D4}"/>
                </a:ext>
              </a:extLst>
            </p:cNvPr>
            <p:cNvSpPr txBox="1"/>
            <p:nvPr/>
          </p:nvSpPr>
          <p:spPr>
            <a:xfrm>
              <a:off x="5624911" y="1604597"/>
              <a:ext cx="947268" cy="954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50" b="1" dirty="0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22A727-5E94-4451-8F16-7EFC5E50070E}"/>
                </a:ext>
              </a:extLst>
            </p:cNvPr>
            <p:cNvSpPr txBox="1"/>
            <p:nvPr/>
          </p:nvSpPr>
          <p:spPr>
            <a:xfrm>
              <a:off x="5046299" y="2323205"/>
              <a:ext cx="2044002" cy="1231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7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6C67322D-5399-41C3-BB1D-B5381DD4B45C}"/>
              </a:ext>
            </a:extLst>
          </p:cNvPr>
          <p:cNvSpPr/>
          <p:nvPr/>
        </p:nvSpPr>
        <p:spPr>
          <a:xfrm>
            <a:off x="6114543" y="1836720"/>
            <a:ext cx="2049901" cy="254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6C61B7-0F09-454D-ACF0-B48DF538F83C}"/>
              </a:ext>
            </a:extLst>
          </p:cNvPr>
          <p:cNvGrpSpPr/>
          <p:nvPr/>
        </p:nvGrpSpPr>
        <p:grpSpPr>
          <a:xfrm>
            <a:off x="6203897" y="4214346"/>
            <a:ext cx="1156468" cy="1498529"/>
            <a:chOff x="332936" y="2689322"/>
            <a:chExt cx="2975111" cy="199803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EF09B7A-A22C-4A04-B117-7355CCE38D5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528302-4268-445D-829E-2AE7A6EB3D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Lights On">
            <a:extLst>
              <a:ext uri="{FF2B5EF4-FFF2-40B4-BE49-F238E27FC236}">
                <a16:creationId xmlns:a16="http://schemas.microsoft.com/office/drawing/2014/main" id="{ED5566EE-BFA7-4EE0-BF53-5D74E17F24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74016" y="3878103"/>
            <a:ext cx="342900" cy="3429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E105ABDE-7644-41E1-8634-7A3678CE7223}"/>
              </a:ext>
            </a:extLst>
          </p:cNvPr>
          <p:cNvGrpSpPr/>
          <p:nvPr/>
        </p:nvGrpSpPr>
        <p:grpSpPr>
          <a:xfrm>
            <a:off x="6219318" y="1951785"/>
            <a:ext cx="1809011" cy="1809011"/>
            <a:chOff x="7785949" y="1513832"/>
            <a:chExt cx="2412015" cy="2412015"/>
          </a:xfrm>
        </p:grpSpPr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328E432-598A-4898-A19A-A4AB6656D41B}"/>
                </a:ext>
              </a:extLst>
            </p:cNvPr>
            <p:cNvSpPr/>
            <p:nvPr/>
          </p:nvSpPr>
          <p:spPr>
            <a:xfrm>
              <a:off x="7785949" y="1513832"/>
              <a:ext cx="2412015" cy="241201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7576C2E0-752A-4488-AF99-6A5D0E1D8B0C}"/>
                </a:ext>
              </a:extLst>
            </p:cNvPr>
            <p:cNvSpPr/>
            <p:nvPr/>
          </p:nvSpPr>
          <p:spPr>
            <a:xfrm>
              <a:off x="786568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B55C9C-E9AF-42D5-BDE0-1F051019292C}"/>
                </a:ext>
              </a:extLst>
            </p:cNvPr>
            <p:cNvSpPr txBox="1"/>
            <p:nvPr/>
          </p:nvSpPr>
          <p:spPr>
            <a:xfrm>
              <a:off x="8548566" y="1604597"/>
              <a:ext cx="947268" cy="954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50" b="1" dirty="0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E06963-C963-4FCD-A203-29DE22A6E4D2}"/>
                </a:ext>
              </a:extLst>
            </p:cNvPr>
            <p:cNvSpPr txBox="1"/>
            <p:nvPr/>
          </p:nvSpPr>
          <p:spPr>
            <a:xfrm>
              <a:off x="7969954" y="2323205"/>
              <a:ext cx="2044002" cy="1231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7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Speech Bubbles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E8C22-E350-44A3-81DD-3D3770A38F31}"/>
              </a:ext>
            </a:extLst>
          </p:cNvPr>
          <p:cNvSpPr/>
          <p:nvPr/>
        </p:nvSpPr>
        <p:spPr>
          <a:xfrm>
            <a:off x="979560" y="1836720"/>
            <a:ext cx="2049899" cy="254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AFA7F7-AED3-4F7A-A401-9B1AA259F59A}"/>
              </a:ext>
            </a:extLst>
          </p:cNvPr>
          <p:cNvGrpSpPr/>
          <p:nvPr/>
        </p:nvGrpSpPr>
        <p:grpSpPr>
          <a:xfrm>
            <a:off x="1068914" y="4214346"/>
            <a:ext cx="1156468" cy="1498529"/>
            <a:chOff x="332936" y="2689322"/>
            <a:chExt cx="2975111" cy="199803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704E38-6FDB-477E-B76A-B4010B10F19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41104F-9375-4BA5-87E5-EC2E4E51C4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EDFBC0D0-ACEE-4175-82F1-B46A7FFDC2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9033" y="3878103"/>
            <a:ext cx="342900" cy="3429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7550FAC-601C-477F-9D8C-22A31E922775}"/>
              </a:ext>
            </a:extLst>
          </p:cNvPr>
          <p:cNvGrpSpPr/>
          <p:nvPr/>
        </p:nvGrpSpPr>
        <p:grpSpPr>
          <a:xfrm>
            <a:off x="1084335" y="1951785"/>
            <a:ext cx="1809011" cy="1809011"/>
            <a:chOff x="1938639" y="1513832"/>
            <a:chExt cx="2412015" cy="2412015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42CAC2B-1ADE-4B96-928D-8435C0C7A900}"/>
                </a:ext>
              </a:extLst>
            </p:cNvPr>
            <p:cNvSpPr/>
            <p:nvPr/>
          </p:nvSpPr>
          <p:spPr>
            <a:xfrm>
              <a:off x="1938639" y="1513832"/>
              <a:ext cx="2412015" cy="241201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5AC1D528-D637-494D-A0B3-28F5E994EF2D}"/>
                </a:ext>
              </a:extLst>
            </p:cNvPr>
            <p:cNvSpPr/>
            <p:nvPr/>
          </p:nvSpPr>
          <p:spPr>
            <a:xfrm>
              <a:off x="201837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69C6AA-99B1-4F99-9681-93D516FE5D0B}"/>
                </a:ext>
              </a:extLst>
            </p:cNvPr>
            <p:cNvSpPr txBox="1"/>
            <p:nvPr/>
          </p:nvSpPr>
          <p:spPr>
            <a:xfrm>
              <a:off x="2701256" y="1604597"/>
              <a:ext cx="947268" cy="954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50" b="1" dirty="0">
                  <a:solidFill>
                    <a:schemeClr val="accent6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89F328-E666-4171-B481-4BCF5E82CFD1}"/>
                </a:ext>
              </a:extLst>
            </p:cNvPr>
            <p:cNvSpPr txBox="1"/>
            <p:nvPr/>
          </p:nvSpPr>
          <p:spPr>
            <a:xfrm>
              <a:off x="2122644" y="2323205"/>
              <a:ext cx="2044002" cy="1231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7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1AA428B8-C85C-46EA-A3D5-052A13EF6305}"/>
              </a:ext>
            </a:extLst>
          </p:cNvPr>
          <p:cNvSpPr/>
          <p:nvPr/>
        </p:nvSpPr>
        <p:spPr>
          <a:xfrm>
            <a:off x="3547051" y="1836720"/>
            <a:ext cx="2049899" cy="254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8B4DA4-165F-438D-8FD3-FBA9965B31C1}"/>
              </a:ext>
            </a:extLst>
          </p:cNvPr>
          <p:cNvGrpSpPr/>
          <p:nvPr/>
        </p:nvGrpSpPr>
        <p:grpSpPr>
          <a:xfrm>
            <a:off x="3636405" y="4214346"/>
            <a:ext cx="1156468" cy="1498529"/>
            <a:chOff x="332936" y="2689322"/>
            <a:chExt cx="2975111" cy="199803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4F6892-79DC-40A5-9BEB-61B1C76765F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279EED-DADF-4347-9458-CACFB66B93F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Hourglass 90%">
            <a:extLst>
              <a:ext uri="{FF2B5EF4-FFF2-40B4-BE49-F238E27FC236}">
                <a16:creationId xmlns:a16="http://schemas.microsoft.com/office/drawing/2014/main" id="{6D953B57-CE54-467C-9084-34203593A8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6525" y="3878103"/>
            <a:ext cx="342900" cy="3429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1A621D6-0311-459E-BF82-C79DABDBBC17}"/>
              </a:ext>
            </a:extLst>
          </p:cNvPr>
          <p:cNvGrpSpPr/>
          <p:nvPr/>
        </p:nvGrpSpPr>
        <p:grpSpPr>
          <a:xfrm>
            <a:off x="3651826" y="1951785"/>
            <a:ext cx="1809011" cy="1809011"/>
            <a:chOff x="4862294" y="1513832"/>
            <a:chExt cx="2412015" cy="2412015"/>
          </a:xfrm>
        </p:grpSpPr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36E4706-67F9-4421-B155-F914FFECF768}"/>
                </a:ext>
              </a:extLst>
            </p:cNvPr>
            <p:cNvSpPr/>
            <p:nvPr/>
          </p:nvSpPr>
          <p:spPr>
            <a:xfrm>
              <a:off x="4862294" y="1513832"/>
              <a:ext cx="2412015" cy="241201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B265088-F189-4E5E-9C4F-53B00037FA83}"/>
                </a:ext>
              </a:extLst>
            </p:cNvPr>
            <p:cNvSpPr/>
            <p:nvPr/>
          </p:nvSpPr>
          <p:spPr>
            <a:xfrm>
              <a:off x="4942030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48375E-8EAA-4031-880F-F6965166C1D4}"/>
                </a:ext>
              </a:extLst>
            </p:cNvPr>
            <p:cNvSpPr txBox="1"/>
            <p:nvPr/>
          </p:nvSpPr>
          <p:spPr>
            <a:xfrm>
              <a:off x="5624911" y="1604597"/>
              <a:ext cx="947268" cy="954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50" b="1" dirty="0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22A727-5E94-4451-8F16-7EFC5E50070E}"/>
                </a:ext>
              </a:extLst>
            </p:cNvPr>
            <p:cNvSpPr txBox="1"/>
            <p:nvPr/>
          </p:nvSpPr>
          <p:spPr>
            <a:xfrm>
              <a:off x="5046299" y="2323205"/>
              <a:ext cx="2044002" cy="1231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7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6C67322D-5399-41C3-BB1D-B5381DD4B45C}"/>
              </a:ext>
            </a:extLst>
          </p:cNvPr>
          <p:cNvSpPr/>
          <p:nvPr/>
        </p:nvSpPr>
        <p:spPr>
          <a:xfrm>
            <a:off x="6114543" y="1836720"/>
            <a:ext cx="2049901" cy="254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6C61B7-0F09-454D-ACF0-B48DF538F83C}"/>
              </a:ext>
            </a:extLst>
          </p:cNvPr>
          <p:cNvGrpSpPr/>
          <p:nvPr/>
        </p:nvGrpSpPr>
        <p:grpSpPr>
          <a:xfrm>
            <a:off x="6203897" y="4214346"/>
            <a:ext cx="1156468" cy="1498529"/>
            <a:chOff x="332936" y="2689322"/>
            <a:chExt cx="2975111" cy="199803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EF09B7A-A22C-4A04-B117-7355CCE38D5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528302-4268-445D-829E-2AE7A6EB3D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Lights On">
            <a:extLst>
              <a:ext uri="{FF2B5EF4-FFF2-40B4-BE49-F238E27FC236}">
                <a16:creationId xmlns:a16="http://schemas.microsoft.com/office/drawing/2014/main" id="{ED5566EE-BFA7-4EE0-BF53-5D74E17F24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74016" y="3878103"/>
            <a:ext cx="342900" cy="3429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E105ABDE-7644-41E1-8634-7A3678CE7223}"/>
              </a:ext>
            </a:extLst>
          </p:cNvPr>
          <p:cNvGrpSpPr/>
          <p:nvPr/>
        </p:nvGrpSpPr>
        <p:grpSpPr>
          <a:xfrm>
            <a:off x="6219318" y="1951785"/>
            <a:ext cx="1809011" cy="1809011"/>
            <a:chOff x="7785949" y="1513832"/>
            <a:chExt cx="2412015" cy="2412015"/>
          </a:xfrm>
        </p:grpSpPr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328E432-598A-4898-A19A-A4AB6656D41B}"/>
                </a:ext>
              </a:extLst>
            </p:cNvPr>
            <p:cNvSpPr/>
            <p:nvPr/>
          </p:nvSpPr>
          <p:spPr>
            <a:xfrm>
              <a:off x="7785949" y="1513832"/>
              <a:ext cx="2412015" cy="241201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7576C2E0-752A-4488-AF99-6A5D0E1D8B0C}"/>
                </a:ext>
              </a:extLst>
            </p:cNvPr>
            <p:cNvSpPr/>
            <p:nvPr/>
          </p:nvSpPr>
          <p:spPr>
            <a:xfrm>
              <a:off x="786568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B55C9C-E9AF-42D5-BDE0-1F051019292C}"/>
                </a:ext>
              </a:extLst>
            </p:cNvPr>
            <p:cNvSpPr txBox="1"/>
            <p:nvPr/>
          </p:nvSpPr>
          <p:spPr>
            <a:xfrm>
              <a:off x="8548566" y="1604597"/>
              <a:ext cx="947268" cy="954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50" b="1" dirty="0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E06963-C963-4FCD-A203-29DE22A6E4D2}"/>
                </a:ext>
              </a:extLst>
            </p:cNvPr>
            <p:cNvSpPr txBox="1"/>
            <p:nvPr/>
          </p:nvSpPr>
          <p:spPr>
            <a:xfrm>
              <a:off x="7969954" y="2323205"/>
              <a:ext cx="2044002" cy="1231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7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34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Speech Bubbles – Slide Template</vt:lpstr>
      <vt:lpstr>Modern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Speech Bubbles</dc:title>
  <dc:creator>PresentationGO.com</dc:creator>
  <dc:description>© Copyright PresentationGO.com</dc:description>
  <cp:lastModifiedBy>Christophe Barroche</cp:lastModifiedBy>
  <cp:revision>14</cp:revision>
  <dcterms:created xsi:type="dcterms:W3CDTF">2014-11-26T05:14:11Z</dcterms:created>
  <dcterms:modified xsi:type="dcterms:W3CDTF">2021-02-24T18:47:15Z</dcterms:modified>
  <cp:category>Text &amp; Tables</cp:category>
</cp:coreProperties>
</file>