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42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5769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Modern Speech Bubbles – Slide Template</a:t>
            </a:r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246E8C22-E350-44A3-81DD-3D3770A38F31}"/>
              </a:ext>
            </a:extLst>
          </p:cNvPr>
          <p:cNvSpPr/>
          <p:nvPr/>
        </p:nvSpPr>
        <p:spPr>
          <a:xfrm>
            <a:off x="1306079" y="1347713"/>
            <a:ext cx="2733199" cy="33997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09" h="21460" extrusionOk="0">
                <a:moveTo>
                  <a:pt x="21314" y="8535"/>
                </a:moveTo>
                <a:cubicBezTo>
                  <a:pt x="21184" y="7550"/>
                  <a:pt x="20923" y="6564"/>
                  <a:pt x="20507" y="5662"/>
                </a:cubicBezTo>
                <a:cubicBezTo>
                  <a:pt x="19674" y="3796"/>
                  <a:pt x="18113" y="2202"/>
                  <a:pt x="15979" y="1174"/>
                </a:cubicBezTo>
                <a:cubicBezTo>
                  <a:pt x="14600" y="524"/>
                  <a:pt x="13038" y="105"/>
                  <a:pt x="11451" y="21"/>
                </a:cubicBezTo>
                <a:cubicBezTo>
                  <a:pt x="11164" y="0"/>
                  <a:pt x="10904" y="0"/>
                  <a:pt x="10618" y="0"/>
                </a:cubicBezTo>
                <a:cubicBezTo>
                  <a:pt x="4762" y="0"/>
                  <a:pt x="0" y="3838"/>
                  <a:pt x="0" y="8556"/>
                </a:cubicBezTo>
                <a:cubicBezTo>
                  <a:pt x="0" y="11765"/>
                  <a:pt x="2186" y="14554"/>
                  <a:pt x="5439" y="16022"/>
                </a:cubicBezTo>
                <a:cubicBezTo>
                  <a:pt x="5439" y="16022"/>
                  <a:pt x="5439" y="16022"/>
                  <a:pt x="5465" y="16022"/>
                </a:cubicBezTo>
                <a:cubicBezTo>
                  <a:pt x="5491" y="16043"/>
                  <a:pt x="5517" y="16043"/>
                  <a:pt x="5569" y="16064"/>
                </a:cubicBezTo>
                <a:cubicBezTo>
                  <a:pt x="5569" y="16064"/>
                  <a:pt x="5569" y="16064"/>
                  <a:pt x="5569" y="16064"/>
                </a:cubicBezTo>
                <a:cubicBezTo>
                  <a:pt x="6584" y="16504"/>
                  <a:pt x="7651" y="16861"/>
                  <a:pt x="8770" y="17112"/>
                </a:cubicBezTo>
                <a:cubicBezTo>
                  <a:pt x="9863" y="17364"/>
                  <a:pt x="11060" y="17469"/>
                  <a:pt x="12101" y="17825"/>
                </a:cubicBezTo>
                <a:cubicBezTo>
                  <a:pt x="13767" y="18412"/>
                  <a:pt x="13845" y="19713"/>
                  <a:pt x="13038" y="20845"/>
                </a:cubicBezTo>
                <a:cubicBezTo>
                  <a:pt x="12778" y="21202"/>
                  <a:pt x="13272" y="21600"/>
                  <a:pt x="13715" y="21411"/>
                </a:cubicBezTo>
                <a:cubicBezTo>
                  <a:pt x="16812" y="20048"/>
                  <a:pt x="19128" y="17657"/>
                  <a:pt x="20325" y="14973"/>
                </a:cubicBezTo>
                <a:cubicBezTo>
                  <a:pt x="21236" y="12918"/>
                  <a:pt x="21600" y="10695"/>
                  <a:pt x="21314" y="8535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8AFA7F7-AED3-4F7A-A401-9B1AA259F59A}"/>
              </a:ext>
            </a:extLst>
          </p:cNvPr>
          <p:cNvGrpSpPr/>
          <p:nvPr/>
        </p:nvGrpSpPr>
        <p:grpSpPr>
          <a:xfrm>
            <a:off x="1425218" y="4548658"/>
            <a:ext cx="1541957" cy="1013154"/>
            <a:chOff x="332936" y="2720099"/>
            <a:chExt cx="2975111" cy="1013154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27704E38-6FDB-477E-B76A-B4010B10F19A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C541104F-9375-4BA5-87E5-EC2E4E51C4DB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pic>
        <p:nvPicPr>
          <p:cNvPr id="22" name="Graphic 21" descr="Bullseye">
            <a:extLst>
              <a:ext uri="{FF2B5EF4-FFF2-40B4-BE49-F238E27FC236}">
                <a16:creationId xmlns:a16="http://schemas.microsoft.com/office/drawing/2014/main" id="{EDFBC0D0-ACEE-4175-82F1-B46A7FFDC2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518711" y="4069557"/>
            <a:ext cx="457200" cy="457200"/>
          </a:xfrm>
          <a:prstGeom prst="rect">
            <a:avLst/>
          </a:prstGeom>
        </p:spPr>
      </p:pic>
      <p:grpSp>
        <p:nvGrpSpPr>
          <p:cNvPr id="33" name="Group 32">
            <a:extLst>
              <a:ext uri="{FF2B5EF4-FFF2-40B4-BE49-F238E27FC236}">
                <a16:creationId xmlns:a16="http://schemas.microsoft.com/office/drawing/2014/main" id="{97550FAC-601C-477F-9D8C-22A31E922775}"/>
              </a:ext>
            </a:extLst>
          </p:cNvPr>
          <p:cNvGrpSpPr/>
          <p:nvPr/>
        </p:nvGrpSpPr>
        <p:grpSpPr>
          <a:xfrm>
            <a:off x="1445779" y="1501132"/>
            <a:ext cx="2412015" cy="2412015"/>
            <a:chOff x="1938639" y="1513832"/>
            <a:chExt cx="2412015" cy="2412015"/>
          </a:xfrm>
        </p:grpSpPr>
        <p:sp>
          <p:nvSpPr>
            <p:cNvPr id="9" name="Circle">
              <a:extLst>
                <a:ext uri="{FF2B5EF4-FFF2-40B4-BE49-F238E27FC236}">
                  <a16:creationId xmlns:a16="http://schemas.microsoft.com/office/drawing/2014/main" id="{142CAC2B-1ADE-4B96-928D-8435C0C7A900}"/>
                </a:ext>
              </a:extLst>
            </p:cNvPr>
            <p:cNvSpPr/>
            <p:nvPr/>
          </p:nvSpPr>
          <p:spPr>
            <a:xfrm>
              <a:off x="1938639" y="1513832"/>
              <a:ext cx="2412015" cy="2412015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" name="Circle">
              <a:extLst>
                <a:ext uri="{FF2B5EF4-FFF2-40B4-BE49-F238E27FC236}">
                  <a16:creationId xmlns:a16="http://schemas.microsoft.com/office/drawing/2014/main" id="{5AC1D528-D637-494D-A0B3-28F5E994EF2D}"/>
                </a:ext>
              </a:extLst>
            </p:cNvPr>
            <p:cNvSpPr/>
            <p:nvPr/>
          </p:nvSpPr>
          <p:spPr>
            <a:xfrm>
              <a:off x="2018375" y="1593568"/>
              <a:ext cx="2252543" cy="2252543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AE69C6AA-99B1-4F99-9681-93D516FE5D0B}"/>
                </a:ext>
              </a:extLst>
            </p:cNvPr>
            <p:cNvSpPr txBox="1"/>
            <p:nvPr/>
          </p:nvSpPr>
          <p:spPr>
            <a:xfrm>
              <a:off x="2701256" y="1604598"/>
              <a:ext cx="886781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b="1" dirty="0">
                  <a:solidFill>
                    <a:schemeClr val="accent6">
                      <a:lumMod val="50000"/>
                    </a:schemeClr>
                  </a:solidFill>
                </a:rPr>
                <a:t>01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C889F328-E666-4171-B481-4BCF5E82CFD1}"/>
                </a:ext>
              </a:extLst>
            </p:cNvPr>
            <p:cNvSpPr txBox="1"/>
            <p:nvPr/>
          </p:nvSpPr>
          <p:spPr>
            <a:xfrm>
              <a:off x="2122645" y="2338594"/>
              <a:ext cx="2044002" cy="1200329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36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</p:grpSp>
      <p:sp>
        <p:nvSpPr>
          <p:cNvPr id="4" name="Shape">
            <a:extLst>
              <a:ext uri="{FF2B5EF4-FFF2-40B4-BE49-F238E27FC236}">
                <a16:creationId xmlns:a16="http://schemas.microsoft.com/office/drawing/2014/main" id="{1AA428B8-C85C-46EA-A3D5-052A13EF6305}"/>
              </a:ext>
            </a:extLst>
          </p:cNvPr>
          <p:cNvSpPr/>
          <p:nvPr/>
        </p:nvSpPr>
        <p:spPr>
          <a:xfrm>
            <a:off x="4729401" y="1347713"/>
            <a:ext cx="2733199" cy="33997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09" h="21460" extrusionOk="0">
                <a:moveTo>
                  <a:pt x="21314" y="8535"/>
                </a:moveTo>
                <a:cubicBezTo>
                  <a:pt x="21184" y="7550"/>
                  <a:pt x="20923" y="6564"/>
                  <a:pt x="20507" y="5662"/>
                </a:cubicBezTo>
                <a:cubicBezTo>
                  <a:pt x="19674" y="3796"/>
                  <a:pt x="18113" y="2202"/>
                  <a:pt x="15979" y="1174"/>
                </a:cubicBezTo>
                <a:cubicBezTo>
                  <a:pt x="14600" y="524"/>
                  <a:pt x="13038" y="105"/>
                  <a:pt x="11451" y="21"/>
                </a:cubicBezTo>
                <a:cubicBezTo>
                  <a:pt x="11164" y="0"/>
                  <a:pt x="10904" y="0"/>
                  <a:pt x="10618" y="0"/>
                </a:cubicBezTo>
                <a:cubicBezTo>
                  <a:pt x="4762" y="0"/>
                  <a:pt x="0" y="3838"/>
                  <a:pt x="0" y="8556"/>
                </a:cubicBezTo>
                <a:cubicBezTo>
                  <a:pt x="0" y="11765"/>
                  <a:pt x="2186" y="14554"/>
                  <a:pt x="5439" y="16022"/>
                </a:cubicBezTo>
                <a:cubicBezTo>
                  <a:pt x="5439" y="16022"/>
                  <a:pt x="5439" y="16022"/>
                  <a:pt x="5465" y="16022"/>
                </a:cubicBezTo>
                <a:cubicBezTo>
                  <a:pt x="5491" y="16043"/>
                  <a:pt x="5517" y="16043"/>
                  <a:pt x="5569" y="16064"/>
                </a:cubicBezTo>
                <a:cubicBezTo>
                  <a:pt x="5569" y="16064"/>
                  <a:pt x="5569" y="16064"/>
                  <a:pt x="5569" y="16064"/>
                </a:cubicBezTo>
                <a:cubicBezTo>
                  <a:pt x="6584" y="16504"/>
                  <a:pt x="7651" y="16861"/>
                  <a:pt x="8770" y="17112"/>
                </a:cubicBezTo>
                <a:cubicBezTo>
                  <a:pt x="9863" y="17364"/>
                  <a:pt x="11060" y="17469"/>
                  <a:pt x="12101" y="17825"/>
                </a:cubicBezTo>
                <a:cubicBezTo>
                  <a:pt x="13767" y="18412"/>
                  <a:pt x="13845" y="19713"/>
                  <a:pt x="13038" y="20845"/>
                </a:cubicBezTo>
                <a:cubicBezTo>
                  <a:pt x="12778" y="21202"/>
                  <a:pt x="13272" y="21600"/>
                  <a:pt x="13715" y="21411"/>
                </a:cubicBezTo>
                <a:cubicBezTo>
                  <a:pt x="16812" y="20048"/>
                  <a:pt x="19128" y="17657"/>
                  <a:pt x="20325" y="14973"/>
                </a:cubicBezTo>
                <a:cubicBezTo>
                  <a:pt x="21236" y="12918"/>
                  <a:pt x="21600" y="10695"/>
                  <a:pt x="21314" y="8535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58B4DA4-165F-438D-8FD3-FBA9965B31C1}"/>
              </a:ext>
            </a:extLst>
          </p:cNvPr>
          <p:cNvGrpSpPr/>
          <p:nvPr/>
        </p:nvGrpSpPr>
        <p:grpSpPr>
          <a:xfrm>
            <a:off x="4848540" y="4548658"/>
            <a:ext cx="1541957" cy="1013154"/>
            <a:chOff x="332936" y="2720099"/>
            <a:chExt cx="2975111" cy="1013154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F34F6892-79DC-40A5-9BEB-61B1C76765F9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EA279EED-DADF-4347-9458-CACFB66B93F5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pic>
        <p:nvPicPr>
          <p:cNvPr id="23" name="Graphic 22" descr="Hourglass 90%">
            <a:extLst>
              <a:ext uri="{FF2B5EF4-FFF2-40B4-BE49-F238E27FC236}">
                <a16:creationId xmlns:a16="http://schemas.microsoft.com/office/drawing/2014/main" id="{6D953B57-CE54-467C-9084-34203593A89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942033" y="4069557"/>
            <a:ext cx="457200" cy="457200"/>
          </a:xfrm>
          <a:prstGeom prst="rect">
            <a:avLst/>
          </a:prstGeom>
        </p:spPr>
      </p:pic>
      <p:grpSp>
        <p:nvGrpSpPr>
          <p:cNvPr id="31" name="Group 30">
            <a:extLst>
              <a:ext uri="{FF2B5EF4-FFF2-40B4-BE49-F238E27FC236}">
                <a16:creationId xmlns:a16="http://schemas.microsoft.com/office/drawing/2014/main" id="{C1A621D6-0311-459E-BF82-C79DABDBBC17}"/>
              </a:ext>
            </a:extLst>
          </p:cNvPr>
          <p:cNvGrpSpPr/>
          <p:nvPr/>
        </p:nvGrpSpPr>
        <p:grpSpPr>
          <a:xfrm>
            <a:off x="4869101" y="1501132"/>
            <a:ext cx="2412015" cy="2412015"/>
            <a:chOff x="4862294" y="1513832"/>
            <a:chExt cx="2412015" cy="2412015"/>
          </a:xfrm>
        </p:grpSpPr>
        <p:sp>
          <p:nvSpPr>
            <p:cNvPr id="5" name="Circle">
              <a:extLst>
                <a:ext uri="{FF2B5EF4-FFF2-40B4-BE49-F238E27FC236}">
                  <a16:creationId xmlns:a16="http://schemas.microsoft.com/office/drawing/2014/main" id="{D36E4706-67F9-4421-B155-F914FFECF768}"/>
                </a:ext>
              </a:extLst>
            </p:cNvPr>
            <p:cNvSpPr/>
            <p:nvPr/>
          </p:nvSpPr>
          <p:spPr>
            <a:xfrm>
              <a:off x="4862294" y="1513832"/>
              <a:ext cx="2412015" cy="2412015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" name="Circle">
              <a:extLst>
                <a:ext uri="{FF2B5EF4-FFF2-40B4-BE49-F238E27FC236}">
                  <a16:creationId xmlns:a16="http://schemas.microsoft.com/office/drawing/2014/main" id="{2B265088-F189-4E5E-9C4F-53B00037FA83}"/>
                </a:ext>
              </a:extLst>
            </p:cNvPr>
            <p:cNvSpPr/>
            <p:nvPr/>
          </p:nvSpPr>
          <p:spPr>
            <a:xfrm>
              <a:off x="4942030" y="1593568"/>
              <a:ext cx="2252543" cy="2252543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AA48375E-8EAA-4031-880F-F6965166C1D4}"/>
                </a:ext>
              </a:extLst>
            </p:cNvPr>
            <p:cNvSpPr txBox="1"/>
            <p:nvPr/>
          </p:nvSpPr>
          <p:spPr>
            <a:xfrm>
              <a:off x="5624911" y="1604598"/>
              <a:ext cx="886781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b="1" dirty="0">
                  <a:solidFill>
                    <a:schemeClr val="accent3">
                      <a:lumMod val="50000"/>
                    </a:schemeClr>
                  </a:solidFill>
                </a:rPr>
                <a:t>02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1822A727-5E94-4451-8F16-7EFC5E50070E}"/>
                </a:ext>
              </a:extLst>
            </p:cNvPr>
            <p:cNvSpPr txBox="1"/>
            <p:nvPr/>
          </p:nvSpPr>
          <p:spPr>
            <a:xfrm>
              <a:off x="5046300" y="2338594"/>
              <a:ext cx="2044002" cy="1200329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36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</p:grpSp>
      <p:sp>
        <p:nvSpPr>
          <p:cNvPr id="6" name="Shape">
            <a:extLst>
              <a:ext uri="{FF2B5EF4-FFF2-40B4-BE49-F238E27FC236}">
                <a16:creationId xmlns:a16="http://schemas.microsoft.com/office/drawing/2014/main" id="{6C67322D-5399-41C3-BB1D-B5381DD4B45C}"/>
              </a:ext>
            </a:extLst>
          </p:cNvPr>
          <p:cNvSpPr/>
          <p:nvPr/>
        </p:nvSpPr>
        <p:spPr>
          <a:xfrm>
            <a:off x="8152723" y="1347713"/>
            <a:ext cx="2733201" cy="33997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09" h="21460" extrusionOk="0">
                <a:moveTo>
                  <a:pt x="21314" y="8535"/>
                </a:moveTo>
                <a:cubicBezTo>
                  <a:pt x="21184" y="7550"/>
                  <a:pt x="20923" y="6564"/>
                  <a:pt x="20507" y="5662"/>
                </a:cubicBezTo>
                <a:cubicBezTo>
                  <a:pt x="19674" y="3796"/>
                  <a:pt x="18113" y="2202"/>
                  <a:pt x="15979" y="1174"/>
                </a:cubicBezTo>
                <a:cubicBezTo>
                  <a:pt x="14600" y="524"/>
                  <a:pt x="13038" y="105"/>
                  <a:pt x="11451" y="21"/>
                </a:cubicBezTo>
                <a:cubicBezTo>
                  <a:pt x="11164" y="0"/>
                  <a:pt x="10904" y="0"/>
                  <a:pt x="10618" y="0"/>
                </a:cubicBezTo>
                <a:cubicBezTo>
                  <a:pt x="4762" y="0"/>
                  <a:pt x="0" y="3838"/>
                  <a:pt x="0" y="8556"/>
                </a:cubicBezTo>
                <a:cubicBezTo>
                  <a:pt x="0" y="11765"/>
                  <a:pt x="2186" y="14554"/>
                  <a:pt x="5439" y="16022"/>
                </a:cubicBezTo>
                <a:cubicBezTo>
                  <a:pt x="5439" y="16022"/>
                  <a:pt x="5439" y="16022"/>
                  <a:pt x="5465" y="16022"/>
                </a:cubicBezTo>
                <a:cubicBezTo>
                  <a:pt x="5491" y="16043"/>
                  <a:pt x="5517" y="16043"/>
                  <a:pt x="5569" y="16064"/>
                </a:cubicBezTo>
                <a:cubicBezTo>
                  <a:pt x="5569" y="16064"/>
                  <a:pt x="5569" y="16064"/>
                  <a:pt x="5569" y="16064"/>
                </a:cubicBezTo>
                <a:cubicBezTo>
                  <a:pt x="6584" y="16504"/>
                  <a:pt x="7651" y="16861"/>
                  <a:pt x="8770" y="17112"/>
                </a:cubicBezTo>
                <a:cubicBezTo>
                  <a:pt x="9863" y="17364"/>
                  <a:pt x="11060" y="17469"/>
                  <a:pt x="12101" y="17825"/>
                </a:cubicBezTo>
                <a:cubicBezTo>
                  <a:pt x="13767" y="18412"/>
                  <a:pt x="13845" y="19713"/>
                  <a:pt x="13038" y="20845"/>
                </a:cubicBezTo>
                <a:cubicBezTo>
                  <a:pt x="12778" y="21202"/>
                  <a:pt x="13272" y="21600"/>
                  <a:pt x="13715" y="21411"/>
                </a:cubicBezTo>
                <a:cubicBezTo>
                  <a:pt x="16812" y="20048"/>
                  <a:pt x="19128" y="17657"/>
                  <a:pt x="20325" y="14973"/>
                </a:cubicBezTo>
                <a:cubicBezTo>
                  <a:pt x="21236" y="12918"/>
                  <a:pt x="21600" y="10695"/>
                  <a:pt x="21314" y="8535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6A6C61B7-0F09-454D-ACF0-B48DF538F83C}"/>
              </a:ext>
            </a:extLst>
          </p:cNvPr>
          <p:cNvGrpSpPr/>
          <p:nvPr/>
        </p:nvGrpSpPr>
        <p:grpSpPr>
          <a:xfrm>
            <a:off x="8271862" y="4548658"/>
            <a:ext cx="1541957" cy="1013154"/>
            <a:chOff x="332936" y="2720099"/>
            <a:chExt cx="2975111" cy="1013154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7EF09B7A-A22C-4A04-B117-7355CCE38D5B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C528302-4268-445D-829E-2AE7A6EB3D6A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pic>
        <p:nvPicPr>
          <p:cNvPr id="24" name="Graphic 23" descr="Lights On">
            <a:extLst>
              <a:ext uri="{FF2B5EF4-FFF2-40B4-BE49-F238E27FC236}">
                <a16:creationId xmlns:a16="http://schemas.microsoft.com/office/drawing/2014/main" id="{ED5566EE-BFA7-4EE0-BF53-5D74E17F243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365355" y="4069557"/>
            <a:ext cx="457200" cy="457200"/>
          </a:xfrm>
          <a:prstGeom prst="rect">
            <a:avLst/>
          </a:prstGeom>
        </p:spPr>
      </p:pic>
      <p:grpSp>
        <p:nvGrpSpPr>
          <p:cNvPr id="32" name="Group 31">
            <a:extLst>
              <a:ext uri="{FF2B5EF4-FFF2-40B4-BE49-F238E27FC236}">
                <a16:creationId xmlns:a16="http://schemas.microsoft.com/office/drawing/2014/main" id="{E105ABDE-7644-41E1-8634-7A3678CE7223}"/>
              </a:ext>
            </a:extLst>
          </p:cNvPr>
          <p:cNvGrpSpPr/>
          <p:nvPr/>
        </p:nvGrpSpPr>
        <p:grpSpPr>
          <a:xfrm>
            <a:off x="8292423" y="1501132"/>
            <a:ext cx="2412015" cy="2412015"/>
            <a:chOff x="7785949" y="1513832"/>
            <a:chExt cx="2412015" cy="2412015"/>
          </a:xfrm>
        </p:grpSpPr>
        <p:sp>
          <p:nvSpPr>
            <p:cNvPr id="7" name="Circle">
              <a:extLst>
                <a:ext uri="{FF2B5EF4-FFF2-40B4-BE49-F238E27FC236}">
                  <a16:creationId xmlns:a16="http://schemas.microsoft.com/office/drawing/2014/main" id="{8328E432-598A-4898-A19A-A4AB6656D41B}"/>
                </a:ext>
              </a:extLst>
            </p:cNvPr>
            <p:cNvSpPr/>
            <p:nvPr/>
          </p:nvSpPr>
          <p:spPr>
            <a:xfrm>
              <a:off x="7785949" y="1513832"/>
              <a:ext cx="2412015" cy="2412015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" name="Circle">
              <a:extLst>
                <a:ext uri="{FF2B5EF4-FFF2-40B4-BE49-F238E27FC236}">
                  <a16:creationId xmlns:a16="http://schemas.microsoft.com/office/drawing/2014/main" id="{7576C2E0-752A-4488-AF99-6A5D0E1D8B0C}"/>
                </a:ext>
              </a:extLst>
            </p:cNvPr>
            <p:cNvSpPr/>
            <p:nvPr/>
          </p:nvSpPr>
          <p:spPr>
            <a:xfrm>
              <a:off x="7865685" y="1593568"/>
              <a:ext cx="2252543" cy="2252543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3EB55C9C-E9AF-42D5-BDE0-1F051019292C}"/>
                </a:ext>
              </a:extLst>
            </p:cNvPr>
            <p:cNvSpPr txBox="1"/>
            <p:nvPr/>
          </p:nvSpPr>
          <p:spPr>
            <a:xfrm>
              <a:off x="8548566" y="1604598"/>
              <a:ext cx="886781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b="1" dirty="0">
                  <a:solidFill>
                    <a:schemeClr val="accent2">
                      <a:lumMod val="75000"/>
                    </a:schemeClr>
                  </a:solidFill>
                </a:rPr>
                <a:t>03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0E06963-C963-4FCD-A203-29DE22A6E4D2}"/>
                </a:ext>
              </a:extLst>
            </p:cNvPr>
            <p:cNvSpPr txBox="1"/>
            <p:nvPr/>
          </p:nvSpPr>
          <p:spPr>
            <a:xfrm>
              <a:off x="7969955" y="2338594"/>
              <a:ext cx="2044002" cy="1200329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36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Modern Speech Bubbles – Slide Template</a:t>
            </a:r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246E8C22-E350-44A3-81DD-3D3770A38F31}"/>
              </a:ext>
            </a:extLst>
          </p:cNvPr>
          <p:cNvSpPr/>
          <p:nvPr/>
        </p:nvSpPr>
        <p:spPr>
          <a:xfrm>
            <a:off x="1306079" y="1347713"/>
            <a:ext cx="2733199" cy="33997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09" h="21460" extrusionOk="0">
                <a:moveTo>
                  <a:pt x="21314" y="8535"/>
                </a:moveTo>
                <a:cubicBezTo>
                  <a:pt x="21184" y="7550"/>
                  <a:pt x="20923" y="6564"/>
                  <a:pt x="20507" y="5662"/>
                </a:cubicBezTo>
                <a:cubicBezTo>
                  <a:pt x="19674" y="3796"/>
                  <a:pt x="18113" y="2202"/>
                  <a:pt x="15979" y="1174"/>
                </a:cubicBezTo>
                <a:cubicBezTo>
                  <a:pt x="14600" y="524"/>
                  <a:pt x="13038" y="105"/>
                  <a:pt x="11451" y="21"/>
                </a:cubicBezTo>
                <a:cubicBezTo>
                  <a:pt x="11164" y="0"/>
                  <a:pt x="10904" y="0"/>
                  <a:pt x="10618" y="0"/>
                </a:cubicBezTo>
                <a:cubicBezTo>
                  <a:pt x="4762" y="0"/>
                  <a:pt x="0" y="3838"/>
                  <a:pt x="0" y="8556"/>
                </a:cubicBezTo>
                <a:cubicBezTo>
                  <a:pt x="0" y="11765"/>
                  <a:pt x="2186" y="14554"/>
                  <a:pt x="5439" y="16022"/>
                </a:cubicBezTo>
                <a:cubicBezTo>
                  <a:pt x="5439" y="16022"/>
                  <a:pt x="5439" y="16022"/>
                  <a:pt x="5465" y="16022"/>
                </a:cubicBezTo>
                <a:cubicBezTo>
                  <a:pt x="5491" y="16043"/>
                  <a:pt x="5517" y="16043"/>
                  <a:pt x="5569" y="16064"/>
                </a:cubicBezTo>
                <a:cubicBezTo>
                  <a:pt x="5569" y="16064"/>
                  <a:pt x="5569" y="16064"/>
                  <a:pt x="5569" y="16064"/>
                </a:cubicBezTo>
                <a:cubicBezTo>
                  <a:pt x="6584" y="16504"/>
                  <a:pt x="7651" y="16861"/>
                  <a:pt x="8770" y="17112"/>
                </a:cubicBezTo>
                <a:cubicBezTo>
                  <a:pt x="9863" y="17364"/>
                  <a:pt x="11060" y="17469"/>
                  <a:pt x="12101" y="17825"/>
                </a:cubicBezTo>
                <a:cubicBezTo>
                  <a:pt x="13767" y="18412"/>
                  <a:pt x="13845" y="19713"/>
                  <a:pt x="13038" y="20845"/>
                </a:cubicBezTo>
                <a:cubicBezTo>
                  <a:pt x="12778" y="21202"/>
                  <a:pt x="13272" y="21600"/>
                  <a:pt x="13715" y="21411"/>
                </a:cubicBezTo>
                <a:cubicBezTo>
                  <a:pt x="16812" y="20048"/>
                  <a:pt x="19128" y="17657"/>
                  <a:pt x="20325" y="14973"/>
                </a:cubicBezTo>
                <a:cubicBezTo>
                  <a:pt x="21236" y="12918"/>
                  <a:pt x="21600" y="10695"/>
                  <a:pt x="21314" y="8535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8AFA7F7-AED3-4F7A-A401-9B1AA259F59A}"/>
              </a:ext>
            </a:extLst>
          </p:cNvPr>
          <p:cNvGrpSpPr/>
          <p:nvPr/>
        </p:nvGrpSpPr>
        <p:grpSpPr>
          <a:xfrm>
            <a:off x="1425218" y="4548658"/>
            <a:ext cx="1541957" cy="1013154"/>
            <a:chOff x="332936" y="2720099"/>
            <a:chExt cx="2975111" cy="1013154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27704E38-6FDB-477E-B76A-B4010B10F19A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C541104F-9375-4BA5-87E5-EC2E4E51C4DB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pic>
        <p:nvPicPr>
          <p:cNvPr id="22" name="Graphic 21" descr="Bullseye">
            <a:extLst>
              <a:ext uri="{FF2B5EF4-FFF2-40B4-BE49-F238E27FC236}">
                <a16:creationId xmlns:a16="http://schemas.microsoft.com/office/drawing/2014/main" id="{EDFBC0D0-ACEE-4175-82F1-B46A7FFDC2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518711" y="4069557"/>
            <a:ext cx="457200" cy="457200"/>
          </a:xfrm>
          <a:prstGeom prst="rect">
            <a:avLst/>
          </a:prstGeom>
        </p:spPr>
      </p:pic>
      <p:grpSp>
        <p:nvGrpSpPr>
          <p:cNvPr id="33" name="Group 32">
            <a:extLst>
              <a:ext uri="{FF2B5EF4-FFF2-40B4-BE49-F238E27FC236}">
                <a16:creationId xmlns:a16="http://schemas.microsoft.com/office/drawing/2014/main" id="{97550FAC-601C-477F-9D8C-22A31E922775}"/>
              </a:ext>
            </a:extLst>
          </p:cNvPr>
          <p:cNvGrpSpPr/>
          <p:nvPr/>
        </p:nvGrpSpPr>
        <p:grpSpPr>
          <a:xfrm>
            <a:off x="1445779" y="1501132"/>
            <a:ext cx="2412015" cy="2412015"/>
            <a:chOff x="1938639" y="1513832"/>
            <a:chExt cx="2412015" cy="2412015"/>
          </a:xfrm>
        </p:grpSpPr>
        <p:sp>
          <p:nvSpPr>
            <p:cNvPr id="9" name="Circle">
              <a:extLst>
                <a:ext uri="{FF2B5EF4-FFF2-40B4-BE49-F238E27FC236}">
                  <a16:creationId xmlns:a16="http://schemas.microsoft.com/office/drawing/2014/main" id="{142CAC2B-1ADE-4B96-928D-8435C0C7A900}"/>
                </a:ext>
              </a:extLst>
            </p:cNvPr>
            <p:cNvSpPr/>
            <p:nvPr/>
          </p:nvSpPr>
          <p:spPr>
            <a:xfrm>
              <a:off x="1938639" y="1513832"/>
              <a:ext cx="2412015" cy="2412015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" name="Circle">
              <a:extLst>
                <a:ext uri="{FF2B5EF4-FFF2-40B4-BE49-F238E27FC236}">
                  <a16:creationId xmlns:a16="http://schemas.microsoft.com/office/drawing/2014/main" id="{5AC1D528-D637-494D-A0B3-28F5E994EF2D}"/>
                </a:ext>
              </a:extLst>
            </p:cNvPr>
            <p:cNvSpPr/>
            <p:nvPr/>
          </p:nvSpPr>
          <p:spPr>
            <a:xfrm>
              <a:off x="2018375" y="1593568"/>
              <a:ext cx="2252543" cy="2252543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AE69C6AA-99B1-4F99-9681-93D516FE5D0B}"/>
                </a:ext>
              </a:extLst>
            </p:cNvPr>
            <p:cNvSpPr txBox="1"/>
            <p:nvPr/>
          </p:nvSpPr>
          <p:spPr>
            <a:xfrm>
              <a:off x="2701256" y="1604598"/>
              <a:ext cx="886781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b="1" dirty="0">
                  <a:solidFill>
                    <a:schemeClr val="accent6">
                      <a:lumMod val="50000"/>
                    </a:schemeClr>
                  </a:solidFill>
                </a:rPr>
                <a:t>01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C889F328-E666-4171-B481-4BCF5E82CFD1}"/>
                </a:ext>
              </a:extLst>
            </p:cNvPr>
            <p:cNvSpPr txBox="1"/>
            <p:nvPr/>
          </p:nvSpPr>
          <p:spPr>
            <a:xfrm>
              <a:off x="2122645" y="2338594"/>
              <a:ext cx="2044002" cy="1200329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36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</p:grpSp>
      <p:sp>
        <p:nvSpPr>
          <p:cNvPr id="4" name="Shape">
            <a:extLst>
              <a:ext uri="{FF2B5EF4-FFF2-40B4-BE49-F238E27FC236}">
                <a16:creationId xmlns:a16="http://schemas.microsoft.com/office/drawing/2014/main" id="{1AA428B8-C85C-46EA-A3D5-052A13EF6305}"/>
              </a:ext>
            </a:extLst>
          </p:cNvPr>
          <p:cNvSpPr/>
          <p:nvPr/>
        </p:nvSpPr>
        <p:spPr>
          <a:xfrm>
            <a:off x="4729401" y="1347713"/>
            <a:ext cx="2733199" cy="33997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09" h="21460" extrusionOk="0">
                <a:moveTo>
                  <a:pt x="21314" y="8535"/>
                </a:moveTo>
                <a:cubicBezTo>
                  <a:pt x="21184" y="7550"/>
                  <a:pt x="20923" y="6564"/>
                  <a:pt x="20507" y="5662"/>
                </a:cubicBezTo>
                <a:cubicBezTo>
                  <a:pt x="19674" y="3796"/>
                  <a:pt x="18113" y="2202"/>
                  <a:pt x="15979" y="1174"/>
                </a:cubicBezTo>
                <a:cubicBezTo>
                  <a:pt x="14600" y="524"/>
                  <a:pt x="13038" y="105"/>
                  <a:pt x="11451" y="21"/>
                </a:cubicBezTo>
                <a:cubicBezTo>
                  <a:pt x="11164" y="0"/>
                  <a:pt x="10904" y="0"/>
                  <a:pt x="10618" y="0"/>
                </a:cubicBezTo>
                <a:cubicBezTo>
                  <a:pt x="4762" y="0"/>
                  <a:pt x="0" y="3838"/>
                  <a:pt x="0" y="8556"/>
                </a:cubicBezTo>
                <a:cubicBezTo>
                  <a:pt x="0" y="11765"/>
                  <a:pt x="2186" y="14554"/>
                  <a:pt x="5439" y="16022"/>
                </a:cubicBezTo>
                <a:cubicBezTo>
                  <a:pt x="5439" y="16022"/>
                  <a:pt x="5439" y="16022"/>
                  <a:pt x="5465" y="16022"/>
                </a:cubicBezTo>
                <a:cubicBezTo>
                  <a:pt x="5491" y="16043"/>
                  <a:pt x="5517" y="16043"/>
                  <a:pt x="5569" y="16064"/>
                </a:cubicBezTo>
                <a:cubicBezTo>
                  <a:pt x="5569" y="16064"/>
                  <a:pt x="5569" y="16064"/>
                  <a:pt x="5569" y="16064"/>
                </a:cubicBezTo>
                <a:cubicBezTo>
                  <a:pt x="6584" y="16504"/>
                  <a:pt x="7651" y="16861"/>
                  <a:pt x="8770" y="17112"/>
                </a:cubicBezTo>
                <a:cubicBezTo>
                  <a:pt x="9863" y="17364"/>
                  <a:pt x="11060" y="17469"/>
                  <a:pt x="12101" y="17825"/>
                </a:cubicBezTo>
                <a:cubicBezTo>
                  <a:pt x="13767" y="18412"/>
                  <a:pt x="13845" y="19713"/>
                  <a:pt x="13038" y="20845"/>
                </a:cubicBezTo>
                <a:cubicBezTo>
                  <a:pt x="12778" y="21202"/>
                  <a:pt x="13272" y="21600"/>
                  <a:pt x="13715" y="21411"/>
                </a:cubicBezTo>
                <a:cubicBezTo>
                  <a:pt x="16812" y="20048"/>
                  <a:pt x="19128" y="17657"/>
                  <a:pt x="20325" y="14973"/>
                </a:cubicBezTo>
                <a:cubicBezTo>
                  <a:pt x="21236" y="12918"/>
                  <a:pt x="21600" y="10695"/>
                  <a:pt x="21314" y="8535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58B4DA4-165F-438D-8FD3-FBA9965B31C1}"/>
              </a:ext>
            </a:extLst>
          </p:cNvPr>
          <p:cNvGrpSpPr/>
          <p:nvPr/>
        </p:nvGrpSpPr>
        <p:grpSpPr>
          <a:xfrm>
            <a:off x="4848540" y="4548658"/>
            <a:ext cx="1541957" cy="1013154"/>
            <a:chOff x="332936" y="2720099"/>
            <a:chExt cx="2975111" cy="1013154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F34F6892-79DC-40A5-9BEB-61B1C76765F9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EA279EED-DADF-4347-9458-CACFB66B93F5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pic>
        <p:nvPicPr>
          <p:cNvPr id="23" name="Graphic 22" descr="Hourglass 90%">
            <a:extLst>
              <a:ext uri="{FF2B5EF4-FFF2-40B4-BE49-F238E27FC236}">
                <a16:creationId xmlns:a16="http://schemas.microsoft.com/office/drawing/2014/main" id="{6D953B57-CE54-467C-9084-34203593A89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942033" y="4069557"/>
            <a:ext cx="457200" cy="457200"/>
          </a:xfrm>
          <a:prstGeom prst="rect">
            <a:avLst/>
          </a:prstGeom>
        </p:spPr>
      </p:pic>
      <p:grpSp>
        <p:nvGrpSpPr>
          <p:cNvPr id="31" name="Group 30">
            <a:extLst>
              <a:ext uri="{FF2B5EF4-FFF2-40B4-BE49-F238E27FC236}">
                <a16:creationId xmlns:a16="http://schemas.microsoft.com/office/drawing/2014/main" id="{C1A621D6-0311-459E-BF82-C79DABDBBC17}"/>
              </a:ext>
            </a:extLst>
          </p:cNvPr>
          <p:cNvGrpSpPr/>
          <p:nvPr/>
        </p:nvGrpSpPr>
        <p:grpSpPr>
          <a:xfrm>
            <a:off x="4869101" y="1501132"/>
            <a:ext cx="2412015" cy="2412015"/>
            <a:chOff x="4862294" y="1513832"/>
            <a:chExt cx="2412015" cy="2412015"/>
          </a:xfrm>
        </p:grpSpPr>
        <p:sp>
          <p:nvSpPr>
            <p:cNvPr id="5" name="Circle">
              <a:extLst>
                <a:ext uri="{FF2B5EF4-FFF2-40B4-BE49-F238E27FC236}">
                  <a16:creationId xmlns:a16="http://schemas.microsoft.com/office/drawing/2014/main" id="{D36E4706-67F9-4421-B155-F914FFECF768}"/>
                </a:ext>
              </a:extLst>
            </p:cNvPr>
            <p:cNvSpPr/>
            <p:nvPr/>
          </p:nvSpPr>
          <p:spPr>
            <a:xfrm>
              <a:off x="4862294" y="1513832"/>
              <a:ext cx="2412015" cy="2412015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" name="Circle">
              <a:extLst>
                <a:ext uri="{FF2B5EF4-FFF2-40B4-BE49-F238E27FC236}">
                  <a16:creationId xmlns:a16="http://schemas.microsoft.com/office/drawing/2014/main" id="{2B265088-F189-4E5E-9C4F-53B00037FA83}"/>
                </a:ext>
              </a:extLst>
            </p:cNvPr>
            <p:cNvSpPr/>
            <p:nvPr/>
          </p:nvSpPr>
          <p:spPr>
            <a:xfrm>
              <a:off x="4942030" y="1593568"/>
              <a:ext cx="2252543" cy="2252543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AA48375E-8EAA-4031-880F-F6965166C1D4}"/>
                </a:ext>
              </a:extLst>
            </p:cNvPr>
            <p:cNvSpPr txBox="1"/>
            <p:nvPr/>
          </p:nvSpPr>
          <p:spPr>
            <a:xfrm>
              <a:off x="5624911" y="1604598"/>
              <a:ext cx="886781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b="1" dirty="0">
                  <a:solidFill>
                    <a:schemeClr val="accent3">
                      <a:lumMod val="50000"/>
                    </a:schemeClr>
                  </a:solidFill>
                </a:rPr>
                <a:t>02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1822A727-5E94-4451-8F16-7EFC5E50070E}"/>
                </a:ext>
              </a:extLst>
            </p:cNvPr>
            <p:cNvSpPr txBox="1"/>
            <p:nvPr/>
          </p:nvSpPr>
          <p:spPr>
            <a:xfrm>
              <a:off x="5046300" y="2338594"/>
              <a:ext cx="2044002" cy="1200329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36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</p:grpSp>
      <p:sp>
        <p:nvSpPr>
          <p:cNvPr id="6" name="Shape">
            <a:extLst>
              <a:ext uri="{FF2B5EF4-FFF2-40B4-BE49-F238E27FC236}">
                <a16:creationId xmlns:a16="http://schemas.microsoft.com/office/drawing/2014/main" id="{6C67322D-5399-41C3-BB1D-B5381DD4B45C}"/>
              </a:ext>
            </a:extLst>
          </p:cNvPr>
          <p:cNvSpPr/>
          <p:nvPr/>
        </p:nvSpPr>
        <p:spPr>
          <a:xfrm>
            <a:off x="8152723" y="1347713"/>
            <a:ext cx="2733201" cy="33997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09" h="21460" extrusionOk="0">
                <a:moveTo>
                  <a:pt x="21314" y="8535"/>
                </a:moveTo>
                <a:cubicBezTo>
                  <a:pt x="21184" y="7550"/>
                  <a:pt x="20923" y="6564"/>
                  <a:pt x="20507" y="5662"/>
                </a:cubicBezTo>
                <a:cubicBezTo>
                  <a:pt x="19674" y="3796"/>
                  <a:pt x="18113" y="2202"/>
                  <a:pt x="15979" y="1174"/>
                </a:cubicBezTo>
                <a:cubicBezTo>
                  <a:pt x="14600" y="524"/>
                  <a:pt x="13038" y="105"/>
                  <a:pt x="11451" y="21"/>
                </a:cubicBezTo>
                <a:cubicBezTo>
                  <a:pt x="11164" y="0"/>
                  <a:pt x="10904" y="0"/>
                  <a:pt x="10618" y="0"/>
                </a:cubicBezTo>
                <a:cubicBezTo>
                  <a:pt x="4762" y="0"/>
                  <a:pt x="0" y="3838"/>
                  <a:pt x="0" y="8556"/>
                </a:cubicBezTo>
                <a:cubicBezTo>
                  <a:pt x="0" y="11765"/>
                  <a:pt x="2186" y="14554"/>
                  <a:pt x="5439" y="16022"/>
                </a:cubicBezTo>
                <a:cubicBezTo>
                  <a:pt x="5439" y="16022"/>
                  <a:pt x="5439" y="16022"/>
                  <a:pt x="5465" y="16022"/>
                </a:cubicBezTo>
                <a:cubicBezTo>
                  <a:pt x="5491" y="16043"/>
                  <a:pt x="5517" y="16043"/>
                  <a:pt x="5569" y="16064"/>
                </a:cubicBezTo>
                <a:cubicBezTo>
                  <a:pt x="5569" y="16064"/>
                  <a:pt x="5569" y="16064"/>
                  <a:pt x="5569" y="16064"/>
                </a:cubicBezTo>
                <a:cubicBezTo>
                  <a:pt x="6584" y="16504"/>
                  <a:pt x="7651" y="16861"/>
                  <a:pt x="8770" y="17112"/>
                </a:cubicBezTo>
                <a:cubicBezTo>
                  <a:pt x="9863" y="17364"/>
                  <a:pt x="11060" y="17469"/>
                  <a:pt x="12101" y="17825"/>
                </a:cubicBezTo>
                <a:cubicBezTo>
                  <a:pt x="13767" y="18412"/>
                  <a:pt x="13845" y="19713"/>
                  <a:pt x="13038" y="20845"/>
                </a:cubicBezTo>
                <a:cubicBezTo>
                  <a:pt x="12778" y="21202"/>
                  <a:pt x="13272" y="21600"/>
                  <a:pt x="13715" y="21411"/>
                </a:cubicBezTo>
                <a:cubicBezTo>
                  <a:pt x="16812" y="20048"/>
                  <a:pt x="19128" y="17657"/>
                  <a:pt x="20325" y="14973"/>
                </a:cubicBezTo>
                <a:cubicBezTo>
                  <a:pt x="21236" y="12918"/>
                  <a:pt x="21600" y="10695"/>
                  <a:pt x="21314" y="8535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6A6C61B7-0F09-454D-ACF0-B48DF538F83C}"/>
              </a:ext>
            </a:extLst>
          </p:cNvPr>
          <p:cNvGrpSpPr/>
          <p:nvPr/>
        </p:nvGrpSpPr>
        <p:grpSpPr>
          <a:xfrm>
            <a:off x="8271862" y="4548658"/>
            <a:ext cx="1541957" cy="1013154"/>
            <a:chOff x="332936" y="2720099"/>
            <a:chExt cx="2975111" cy="1013154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7EF09B7A-A22C-4A04-B117-7355CCE38D5B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C528302-4268-445D-829E-2AE7A6EB3D6A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pic>
        <p:nvPicPr>
          <p:cNvPr id="24" name="Graphic 23" descr="Lights On">
            <a:extLst>
              <a:ext uri="{FF2B5EF4-FFF2-40B4-BE49-F238E27FC236}">
                <a16:creationId xmlns:a16="http://schemas.microsoft.com/office/drawing/2014/main" id="{ED5566EE-BFA7-4EE0-BF53-5D74E17F243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365355" y="4069557"/>
            <a:ext cx="457200" cy="457200"/>
          </a:xfrm>
          <a:prstGeom prst="rect">
            <a:avLst/>
          </a:prstGeom>
        </p:spPr>
      </p:pic>
      <p:grpSp>
        <p:nvGrpSpPr>
          <p:cNvPr id="32" name="Group 31">
            <a:extLst>
              <a:ext uri="{FF2B5EF4-FFF2-40B4-BE49-F238E27FC236}">
                <a16:creationId xmlns:a16="http://schemas.microsoft.com/office/drawing/2014/main" id="{E105ABDE-7644-41E1-8634-7A3678CE7223}"/>
              </a:ext>
            </a:extLst>
          </p:cNvPr>
          <p:cNvGrpSpPr/>
          <p:nvPr/>
        </p:nvGrpSpPr>
        <p:grpSpPr>
          <a:xfrm>
            <a:off x="8292423" y="1501132"/>
            <a:ext cx="2412015" cy="2412015"/>
            <a:chOff x="7785949" y="1513832"/>
            <a:chExt cx="2412015" cy="2412015"/>
          </a:xfrm>
        </p:grpSpPr>
        <p:sp>
          <p:nvSpPr>
            <p:cNvPr id="7" name="Circle">
              <a:extLst>
                <a:ext uri="{FF2B5EF4-FFF2-40B4-BE49-F238E27FC236}">
                  <a16:creationId xmlns:a16="http://schemas.microsoft.com/office/drawing/2014/main" id="{8328E432-598A-4898-A19A-A4AB6656D41B}"/>
                </a:ext>
              </a:extLst>
            </p:cNvPr>
            <p:cNvSpPr/>
            <p:nvPr/>
          </p:nvSpPr>
          <p:spPr>
            <a:xfrm>
              <a:off x="7785949" y="1513832"/>
              <a:ext cx="2412015" cy="2412015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" name="Circle">
              <a:extLst>
                <a:ext uri="{FF2B5EF4-FFF2-40B4-BE49-F238E27FC236}">
                  <a16:creationId xmlns:a16="http://schemas.microsoft.com/office/drawing/2014/main" id="{7576C2E0-752A-4488-AF99-6A5D0E1D8B0C}"/>
                </a:ext>
              </a:extLst>
            </p:cNvPr>
            <p:cNvSpPr/>
            <p:nvPr/>
          </p:nvSpPr>
          <p:spPr>
            <a:xfrm>
              <a:off x="7865685" y="1593568"/>
              <a:ext cx="2252543" cy="2252543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3EB55C9C-E9AF-42D5-BDE0-1F051019292C}"/>
                </a:ext>
              </a:extLst>
            </p:cNvPr>
            <p:cNvSpPr txBox="1"/>
            <p:nvPr/>
          </p:nvSpPr>
          <p:spPr>
            <a:xfrm>
              <a:off x="8548566" y="1604598"/>
              <a:ext cx="886781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b="1" dirty="0">
                  <a:solidFill>
                    <a:schemeClr val="accent2">
                      <a:lumMod val="75000"/>
                    </a:schemeClr>
                  </a:solidFill>
                </a:rPr>
                <a:t>03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0E06963-C963-4FCD-A203-29DE22A6E4D2}"/>
                </a:ext>
              </a:extLst>
            </p:cNvPr>
            <p:cNvSpPr txBox="1"/>
            <p:nvPr/>
          </p:nvSpPr>
          <p:spPr>
            <a:xfrm>
              <a:off x="7969955" y="2338594"/>
              <a:ext cx="2044002" cy="1200329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36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03346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8487</TotalTime>
  <Words>177</Words>
  <Application>Microsoft Office PowerPoint</Application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Modern Speech Bubbles – Slide Template</vt:lpstr>
      <vt:lpstr>Modern Speech Bubbles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 Speech Bubbles</dc:title>
  <dc:creator>PresentationGO.com</dc:creator>
  <dc:description>© Copyright PresentationGO.com</dc:description>
  <cp:lastModifiedBy>Christophe Barroche</cp:lastModifiedBy>
  <cp:revision>13</cp:revision>
  <dcterms:created xsi:type="dcterms:W3CDTF">2014-11-26T05:14:11Z</dcterms:created>
  <dcterms:modified xsi:type="dcterms:W3CDTF">2021-02-24T18:45:54Z</dcterms:modified>
  <cp:category>Text &amp; Tables</cp:category>
</cp:coreProperties>
</file>