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7" r:id="rId4"/>
    <p:sldId id="33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82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63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Modern Text Boxes for PowerPoint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70912" y="1280576"/>
            <a:ext cx="6798730" cy="1058096"/>
            <a:chOff x="3244851" y="1906877"/>
            <a:chExt cx="7201476" cy="1120776"/>
          </a:xfrm>
        </p:grpSpPr>
        <p:sp>
          <p:nvSpPr>
            <p:cNvPr id="46" name="Rectangle 45"/>
            <p:cNvSpPr/>
            <p:nvPr/>
          </p:nvSpPr>
          <p:spPr>
            <a:xfrm>
              <a:off x="3764279" y="2131984"/>
              <a:ext cx="6682048" cy="662940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Freeform: Shape 46"/>
            <p:cNvSpPr/>
            <p:nvPr/>
          </p:nvSpPr>
          <p:spPr>
            <a:xfrm>
              <a:off x="3244851" y="1906877"/>
              <a:ext cx="5532438" cy="1120776"/>
            </a:xfrm>
            <a:custGeom>
              <a:avLst/>
              <a:gdLst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31837 h 1120776"/>
                <a:gd name="connsiteX10" fmla="*/ 1146174 w 5532438"/>
                <a:gd name="connsiteY10" fmla="*/ 760525 h 1120776"/>
                <a:gd name="connsiteX11" fmla="*/ 785923 w 5532438"/>
                <a:gd name="connsiteY11" fmla="*/ 1120776 h 1120776"/>
                <a:gd name="connsiteX12" fmla="*/ 360251 w 5532438"/>
                <a:gd name="connsiteY12" fmla="*/ 1120776 h 1120776"/>
                <a:gd name="connsiteX13" fmla="*/ 0 w 5532438"/>
                <a:gd name="connsiteY13" fmla="*/ 760525 h 1120776"/>
                <a:gd name="connsiteX14" fmla="*/ 0 w 5532438"/>
                <a:gd name="connsiteY14" fmla="*/ 360251 h 1120776"/>
                <a:gd name="connsiteX15" fmla="*/ 360251 w 5532438"/>
                <a:gd name="connsiteY15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60525 h 1120776"/>
                <a:gd name="connsiteX10" fmla="*/ 785923 w 5532438"/>
                <a:gd name="connsiteY10" fmla="*/ 1120776 h 1120776"/>
                <a:gd name="connsiteX11" fmla="*/ 360251 w 5532438"/>
                <a:gd name="connsiteY11" fmla="*/ 1120776 h 1120776"/>
                <a:gd name="connsiteX12" fmla="*/ 0 w 5532438"/>
                <a:gd name="connsiteY12" fmla="*/ 760525 h 1120776"/>
                <a:gd name="connsiteX13" fmla="*/ 0 w 5532438"/>
                <a:gd name="connsiteY13" fmla="*/ 360251 h 1120776"/>
                <a:gd name="connsiteX14" fmla="*/ 360251 w 5532438"/>
                <a:gd name="connsiteY14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46174 w 5532438"/>
                <a:gd name="connsiteY8" fmla="*/ 760525 h 1120776"/>
                <a:gd name="connsiteX9" fmla="*/ 785923 w 5532438"/>
                <a:gd name="connsiteY9" fmla="*/ 1120776 h 1120776"/>
                <a:gd name="connsiteX10" fmla="*/ 360251 w 5532438"/>
                <a:gd name="connsiteY10" fmla="*/ 1120776 h 1120776"/>
                <a:gd name="connsiteX11" fmla="*/ 0 w 5532438"/>
                <a:gd name="connsiteY11" fmla="*/ 760525 h 1120776"/>
                <a:gd name="connsiteX12" fmla="*/ 0 w 5532438"/>
                <a:gd name="connsiteY12" fmla="*/ 360251 h 1120776"/>
                <a:gd name="connsiteX13" fmla="*/ 360251 w 5532438"/>
                <a:gd name="connsiteY13" fmla="*/ 0 h 1120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2438" h="1120776">
                  <a:moveTo>
                    <a:pt x="360251" y="0"/>
                  </a:moveTo>
                  <a:lnTo>
                    <a:pt x="384174" y="0"/>
                  </a:lnTo>
                  <a:lnTo>
                    <a:pt x="785923" y="0"/>
                  </a:lnTo>
                  <a:lnTo>
                    <a:pt x="5532438" y="0"/>
                  </a:lnTo>
                  <a:lnTo>
                    <a:pt x="5532438" y="425450"/>
                  </a:lnTo>
                  <a:lnTo>
                    <a:pt x="1719261" y="425450"/>
                  </a:lnTo>
                  <a:lnTo>
                    <a:pt x="1506425" y="425450"/>
                  </a:lnTo>
                  <a:cubicBezTo>
                    <a:pt x="1332334" y="425450"/>
                    <a:pt x="1187085" y="548938"/>
                    <a:pt x="1153493" y="713098"/>
                  </a:cubicBezTo>
                  <a:lnTo>
                    <a:pt x="1146174" y="760525"/>
                  </a:lnTo>
                  <a:cubicBezTo>
                    <a:pt x="1146174" y="959486"/>
                    <a:pt x="984884" y="1120776"/>
                    <a:pt x="785923" y="1120776"/>
                  </a:cubicBezTo>
                  <a:lnTo>
                    <a:pt x="360251" y="1120776"/>
                  </a:lnTo>
                  <a:cubicBezTo>
                    <a:pt x="161290" y="1120776"/>
                    <a:pt x="0" y="959486"/>
                    <a:pt x="0" y="760525"/>
                  </a:cubicBezTo>
                  <a:lnTo>
                    <a:pt x="0" y="360251"/>
                  </a:lnTo>
                  <a:cubicBezTo>
                    <a:pt x="0" y="161290"/>
                    <a:pt x="161290" y="0"/>
                    <a:pt x="360251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629025" y="1906877"/>
              <a:ext cx="6817302" cy="4254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070912" y="2465621"/>
            <a:ext cx="6798730" cy="1058096"/>
            <a:chOff x="3244851" y="1906877"/>
            <a:chExt cx="7201476" cy="1120776"/>
          </a:xfrm>
        </p:grpSpPr>
        <p:sp>
          <p:nvSpPr>
            <p:cNvPr id="51" name="Rectangle 50"/>
            <p:cNvSpPr/>
            <p:nvPr/>
          </p:nvSpPr>
          <p:spPr>
            <a:xfrm>
              <a:off x="3764279" y="2131984"/>
              <a:ext cx="6682048" cy="66294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2" name="Freeform: Shape 51"/>
            <p:cNvSpPr/>
            <p:nvPr/>
          </p:nvSpPr>
          <p:spPr>
            <a:xfrm>
              <a:off x="3244851" y="1906877"/>
              <a:ext cx="5532438" cy="1120776"/>
            </a:xfrm>
            <a:custGeom>
              <a:avLst/>
              <a:gdLst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31837 h 1120776"/>
                <a:gd name="connsiteX10" fmla="*/ 1146174 w 5532438"/>
                <a:gd name="connsiteY10" fmla="*/ 760525 h 1120776"/>
                <a:gd name="connsiteX11" fmla="*/ 785923 w 5532438"/>
                <a:gd name="connsiteY11" fmla="*/ 1120776 h 1120776"/>
                <a:gd name="connsiteX12" fmla="*/ 360251 w 5532438"/>
                <a:gd name="connsiteY12" fmla="*/ 1120776 h 1120776"/>
                <a:gd name="connsiteX13" fmla="*/ 0 w 5532438"/>
                <a:gd name="connsiteY13" fmla="*/ 760525 h 1120776"/>
                <a:gd name="connsiteX14" fmla="*/ 0 w 5532438"/>
                <a:gd name="connsiteY14" fmla="*/ 360251 h 1120776"/>
                <a:gd name="connsiteX15" fmla="*/ 360251 w 5532438"/>
                <a:gd name="connsiteY15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60525 h 1120776"/>
                <a:gd name="connsiteX10" fmla="*/ 785923 w 5532438"/>
                <a:gd name="connsiteY10" fmla="*/ 1120776 h 1120776"/>
                <a:gd name="connsiteX11" fmla="*/ 360251 w 5532438"/>
                <a:gd name="connsiteY11" fmla="*/ 1120776 h 1120776"/>
                <a:gd name="connsiteX12" fmla="*/ 0 w 5532438"/>
                <a:gd name="connsiteY12" fmla="*/ 760525 h 1120776"/>
                <a:gd name="connsiteX13" fmla="*/ 0 w 5532438"/>
                <a:gd name="connsiteY13" fmla="*/ 360251 h 1120776"/>
                <a:gd name="connsiteX14" fmla="*/ 360251 w 5532438"/>
                <a:gd name="connsiteY14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46174 w 5532438"/>
                <a:gd name="connsiteY8" fmla="*/ 760525 h 1120776"/>
                <a:gd name="connsiteX9" fmla="*/ 785923 w 5532438"/>
                <a:gd name="connsiteY9" fmla="*/ 1120776 h 1120776"/>
                <a:gd name="connsiteX10" fmla="*/ 360251 w 5532438"/>
                <a:gd name="connsiteY10" fmla="*/ 1120776 h 1120776"/>
                <a:gd name="connsiteX11" fmla="*/ 0 w 5532438"/>
                <a:gd name="connsiteY11" fmla="*/ 760525 h 1120776"/>
                <a:gd name="connsiteX12" fmla="*/ 0 w 5532438"/>
                <a:gd name="connsiteY12" fmla="*/ 360251 h 1120776"/>
                <a:gd name="connsiteX13" fmla="*/ 360251 w 5532438"/>
                <a:gd name="connsiteY13" fmla="*/ 0 h 1120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2438" h="1120776">
                  <a:moveTo>
                    <a:pt x="360251" y="0"/>
                  </a:moveTo>
                  <a:lnTo>
                    <a:pt x="384174" y="0"/>
                  </a:lnTo>
                  <a:lnTo>
                    <a:pt x="785923" y="0"/>
                  </a:lnTo>
                  <a:lnTo>
                    <a:pt x="5532438" y="0"/>
                  </a:lnTo>
                  <a:lnTo>
                    <a:pt x="5532438" y="425450"/>
                  </a:lnTo>
                  <a:lnTo>
                    <a:pt x="1719261" y="425450"/>
                  </a:lnTo>
                  <a:lnTo>
                    <a:pt x="1506425" y="425450"/>
                  </a:lnTo>
                  <a:cubicBezTo>
                    <a:pt x="1332334" y="425450"/>
                    <a:pt x="1187085" y="548938"/>
                    <a:pt x="1153493" y="713098"/>
                  </a:cubicBezTo>
                  <a:lnTo>
                    <a:pt x="1146174" y="760525"/>
                  </a:lnTo>
                  <a:cubicBezTo>
                    <a:pt x="1146174" y="959486"/>
                    <a:pt x="984884" y="1120776"/>
                    <a:pt x="785923" y="1120776"/>
                  </a:cubicBezTo>
                  <a:lnTo>
                    <a:pt x="360251" y="1120776"/>
                  </a:lnTo>
                  <a:cubicBezTo>
                    <a:pt x="161290" y="1120776"/>
                    <a:pt x="0" y="959486"/>
                    <a:pt x="0" y="760525"/>
                  </a:cubicBezTo>
                  <a:lnTo>
                    <a:pt x="0" y="360251"/>
                  </a:lnTo>
                  <a:cubicBezTo>
                    <a:pt x="0" y="161290"/>
                    <a:pt x="161290" y="0"/>
                    <a:pt x="3602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629025" y="1906877"/>
              <a:ext cx="6817302" cy="4254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070912" y="3650666"/>
            <a:ext cx="6798730" cy="1058096"/>
            <a:chOff x="3244851" y="1906877"/>
            <a:chExt cx="7201476" cy="1120776"/>
          </a:xfrm>
        </p:grpSpPr>
        <p:sp>
          <p:nvSpPr>
            <p:cNvPr id="55" name="Rectangle 54"/>
            <p:cNvSpPr/>
            <p:nvPr/>
          </p:nvSpPr>
          <p:spPr>
            <a:xfrm>
              <a:off x="3764279" y="2131984"/>
              <a:ext cx="6682048" cy="6629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6" name="Freeform: Shape 55"/>
            <p:cNvSpPr/>
            <p:nvPr/>
          </p:nvSpPr>
          <p:spPr>
            <a:xfrm>
              <a:off x="3244851" y="1906877"/>
              <a:ext cx="5532438" cy="1120776"/>
            </a:xfrm>
            <a:custGeom>
              <a:avLst/>
              <a:gdLst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31837 h 1120776"/>
                <a:gd name="connsiteX10" fmla="*/ 1146174 w 5532438"/>
                <a:gd name="connsiteY10" fmla="*/ 760525 h 1120776"/>
                <a:gd name="connsiteX11" fmla="*/ 785923 w 5532438"/>
                <a:gd name="connsiteY11" fmla="*/ 1120776 h 1120776"/>
                <a:gd name="connsiteX12" fmla="*/ 360251 w 5532438"/>
                <a:gd name="connsiteY12" fmla="*/ 1120776 h 1120776"/>
                <a:gd name="connsiteX13" fmla="*/ 0 w 5532438"/>
                <a:gd name="connsiteY13" fmla="*/ 760525 h 1120776"/>
                <a:gd name="connsiteX14" fmla="*/ 0 w 5532438"/>
                <a:gd name="connsiteY14" fmla="*/ 360251 h 1120776"/>
                <a:gd name="connsiteX15" fmla="*/ 360251 w 5532438"/>
                <a:gd name="connsiteY15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60525 h 1120776"/>
                <a:gd name="connsiteX10" fmla="*/ 785923 w 5532438"/>
                <a:gd name="connsiteY10" fmla="*/ 1120776 h 1120776"/>
                <a:gd name="connsiteX11" fmla="*/ 360251 w 5532438"/>
                <a:gd name="connsiteY11" fmla="*/ 1120776 h 1120776"/>
                <a:gd name="connsiteX12" fmla="*/ 0 w 5532438"/>
                <a:gd name="connsiteY12" fmla="*/ 760525 h 1120776"/>
                <a:gd name="connsiteX13" fmla="*/ 0 w 5532438"/>
                <a:gd name="connsiteY13" fmla="*/ 360251 h 1120776"/>
                <a:gd name="connsiteX14" fmla="*/ 360251 w 5532438"/>
                <a:gd name="connsiteY14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46174 w 5532438"/>
                <a:gd name="connsiteY8" fmla="*/ 760525 h 1120776"/>
                <a:gd name="connsiteX9" fmla="*/ 785923 w 5532438"/>
                <a:gd name="connsiteY9" fmla="*/ 1120776 h 1120776"/>
                <a:gd name="connsiteX10" fmla="*/ 360251 w 5532438"/>
                <a:gd name="connsiteY10" fmla="*/ 1120776 h 1120776"/>
                <a:gd name="connsiteX11" fmla="*/ 0 w 5532438"/>
                <a:gd name="connsiteY11" fmla="*/ 760525 h 1120776"/>
                <a:gd name="connsiteX12" fmla="*/ 0 w 5532438"/>
                <a:gd name="connsiteY12" fmla="*/ 360251 h 1120776"/>
                <a:gd name="connsiteX13" fmla="*/ 360251 w 5532438"/>
                <a:gd name="connsiteY13" fmla="*/ 0 h 1120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2438" h="1120776">
                  <a:moveTo>
                    <a:pt x="360251" y="0"/>
                  </a:moveTo>
                  <a:lnTo>
                    <a:pt x="384174" y="0"/>
                  </a:lnTo>
                  <a:lnTo>
                    <a:pt x="785923" y="0"/>
                  </a:lnTo>
                  <a:lnTo>
                    <a:pt x="5532438" y="0"/>
                  </a:lnTo>
                  <a:lnTo>
                    <a:pt x="5532438" y="425450"/>
                  </a:lnTo>
                  <a:lnTo>
                    <a:pt x="1719261" y="425450"/>
                  </a:lnTo>
                  <a:lnTo>
                    <a:pt x="1506425" y="425450"/>
                  </a:lnTo>
                  <a:cubicBezTo>
                    <a:pt x="1332334" y="425450"/>
                    <a:pt x="1187085" y="548938"/>
                    <a:pt x="1153493" y="713098"/>
                  </a:cubicBezTo>
                  <a:lnTo>
                    <a:pt x="1146174" y="760525"/>
                  </a:lnTo>
                  <a:cubicBezTo>
                    <a:pt x="1146174" y="959486"/>
                    <a:pt x="984884" y="1120776"/>
                    <a:pt x="785923" y="1120776"/>
                  </a:cubicBezTo>
                  <a:lnTo>
                    <a:pt x="360251" y="1120776"/>
                  </a:lnTo>
                  <a:cubicBezTo>
                    <a:pt x="161290" y="1120776"/>
                    <a:pt x="0" y="959486"/>
                    <a:pt x="0" y="760525"/>
                  </a:cubicBezTo>
                  <a:lnTo>
                    <a:pt x="0" y="360251"/>
                  </a:lnTo>
                  <a:cubicBezTo>
                    <a:pt x="0" y="161290"/>
                    <a:pt x="161290" y="0"/>
                    <a:pt x="3602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629025" y="1906877"/>
              <a:ext cx="6817302" cy="4254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070912" y="4835710"/>
            <a:ext cx="6798730" cy="1058096"/>
            <a:chOff x="3244851" y="1906877"/>
            <a:chExt cx="7201476" cy="1120776"/>
          </a:xfrm>
        </p:grpSpPr>
        <p:sp>
          <p:nvSpPr>
            <p:cNvPr id="59" name="Rectangle 58"/>
            <p:cNvSpPr/>
            <p:nvPr/>
          </p:nvSpPr>
          <p:spPr>
            <a:xfrm>
              <a:off x="3764279" y="2131984"/>
              <a:ext cx="6682048" cy="662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0" name="Freeform: Shape 59"/>
            <p:cNvSpPr/>
            <p:nvPr/>
          </p:nvSpPr>
          <p:spPr>
            <a:xfrm>
              <a:off x="3244851" y="1906877"/>
              <a:ext cx="5532438" cy="1120776"/>
            </a:xfrm>
            <a:custGeom>
              <a:avLst/>
              <a:gdLst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31837 h 1120776"/>
                <a:gd name="connsiteX10" fmla="*/ 1146174 w 5532438"/>
                <a:gd name="connsiteY10" fmla="*/ 760525 h 1120776"/>
                <a:gd name="connsiteX11" fmla="*/ 785923 w 5532438"/>
                <a:gd name="connsiteY11" fmla="*/ 1120776 h 1120776"/>
                <a:gd name="connsiteX12" fmla="*/ 360251 w 5532438"/>
                <a:gd name="connsiteY12" fmla="*/ 1120776 h 1120776"/>
                <a:gd name="connsiteX13" fmla="*/ 0 w 5532438"/>
                <a:gd name="connsiteY13" fmla="*/ 760525 h 1120776"/>
                <a:gd name="connsiteX14" fmla="*/ 0 w 5532438"/>
                <a:gd name="connsiteY14" fmla="*/ 360251 h 1120776"/>
                <a:gd name="connsiteX15" fmla="*/ 360251 w 5532438"/>
                <a:gd name="connsiteY15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60525 h 1120776"/>
                <a:gd name="connsiteX10" fmla="*/ 785923 w 5532438"/>
                <a:gd name="connsiteY10" fmla="*/ 1120776 h 1120776"/>
                <a:gd name="connsiteX11" fmla="*/ 360251 w 5532438"/>
                <a:gd name="connsiteY11" fmla="*/ 1120776 h 1120776"/>
                <a:gd name="connsiteX12" fmla="*/ 0 w 5532438"/>
                <a:gd name="connsiteY12" fmla="*/ 760525 h 1120776"/>
                <a:gd name="connsiteX13" fmla="*/ 0 w 5532438"/>
                <a:gd name="connsiteY13" fmla="*/ 360251 h 1120776"/>
                <a:gd name="connsiteX14" fmla="*/ 360251 w 5532438"/>
                <a:gd name="connsiteY14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46174 w 5532438"/>
                <a:gd name="connsiteY8" fmla="*/ 760525 h 1120776"/>
                <a:gd name="connsiteX9" fmla="*/ 785923 w 5532438"/>
                <a:gd name="connsiteY9" fmla="*/ 1120776 h 1120776"/>
                <a:gd name="connsiteX10" fmla="*/ 360251 w 5532438"/>
                <a:gd name="connsiteY10" fmla="*/ 1120776 h 1120776"/>
                <a:gd name="connsiteX11" fmla="*/ 0 w 5532438"/>
                <a:gd name="connsiteY11" fmla="*/ 760525 h 1120776"/>
                <a:gd name="connsiteX12" fmla="*/ 0 w 5532438"/>
                <a:gd name="connsiteY12" fmla="*/ 360251 h 1120776"/>
                <a:gd name="connsiteX13" fmla="*/ 360251 w 5532438"/>
                <a:gd name="connsiteY13" fmla="*/ 0 h 1120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2438" h="1120776">
                  <a:moveTo>
                    <a:pt x="360251" y="0"/>
                  </a:moveTo>
                  <a:lnTo>
                    <a:pt x="384174" y="0"/>
                  </a:lnTo>
                  <a:lnTo>
                    <a:pt x="785923" y="0"/>
                  </a:lnTo>
                  <a:lnTo>
                    <a:pt x="5532438" y="0"/>
                  </a:lnTo>
                  <a:lnTo>
                    <a:pt x="5532438" y="425450"/>
                  </a:lnTo>
                  <a:lnTo>
                    <a:pt x="1719261" y="425450"/>
                  </a:lnTo>
                  <a:lnTo>
                    <a:pt x="1506425" y="425450"/>
                  </a:lnTo>
                  <a:cubicBezTo>
                    <a:pt x="1332334" y="425450"/>
                    <a:pt x="1187085" y="548938"/>
                    <a:pt x="1153493" y="713098"/>
                  </a:cubicBezTo>
                  <a:lnTo>
                    <a:pt x="1146174" y="760525"/>
                  </a:lnTo>
                  <a:cubicBezTo>
                    <a:pt x="1146174" y="959486"/>
                    <a:pt x="984884" y="1120776"/>
                    <a:pt x="785923" y="1120776"/>
                  </a:cubicBezTo>
                  <a:lnTo>
                    <a:pt x="360251" y="1120776"/>
                  </a:lnTo>
                  <a:cubicBezTo>
                    <a:pt x="161290" y="1120776"/>
                    <a:pt x="0" y="959486"/>
                    <a:pt x="0" y="760525"/>
                  </a:cubicBezTo>
                  <a:lnTo>
                    <a:pt x="0" y="360251"/>
                  </a:lnTo>
                  <a:cubicBezTo>
                    <a:pt x="0" y="161290"/>
                    <a:pt x="161290" y="0"/>
                    <a:pt x="36025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629025" y="1906877"/>
              <a:ext cx="6817302" cy="42545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72" name="Freeform: Shape 71"/>
          <p:cNvSpPr/>
          <p:nvPr/>
        </p:nvSpPr>
        <p:spPr>
          <a:xfrm>
            <a:off x="7680695" y="3650666"/>
            <a:ext cx="392393" cy="836855"/>
          </a:xfrm>
          <a:custGeom>
            <a:avLst/>
            <a:gdLst>
              <a:gd name="connsiteX0" fmla="*/ 192520 w 415637"/>
              <a:gd name="connsiteY0" fmla="*/ 0 h 886429"/>
              <a:gd name="connsiteX1" fmla="*/ 231079 w 415637"/>
              <a:gd name="connsiteY1" fmla="*/ 3887 h 886429"/>
              <a:gd name="connsiteX2" fmla="*/ 415637 w 415637"/>
              <a:gd name="connsiteY2" fmla="*/ 230332 h 886429"/>
              <a:gd name="connsiteX3" fmla="*/ 415637 w 415637"/>
              <a:gd name="connsiteY3" fmla="*/ 656097 h 886429"/>
              <a:gd name="connsiteX4" fmla="*/ 231079 w 415637"/>
              <a:gd name="connsiteY4" fmla="*/ 882542 h 886429"/>
              <a:gd name="connsiteX5" fmla="*/ 192520 w 415637"/>
              <a:gd name="connsiteY5" fmla="*/ 886429 h 886429"/>
              <a:gd name="connsiteX6" fmla="*/ 192520 w 415637"/>
              <a:gd name="connsiteY6" fmla="*/ 650557 h 886429"/>
              <a:gd name="connsiteX7" fmla="*/ 192520 w 415637"/>
              <a:gd name="connsiteY7" fmla="*/ 616489 h 886429"/>
              <a:gd name="connsiteX8" fmla="*/ 37643 w 415637"/>
              <a:gd name="connsiteY8" fmla="*/ 426462 h 886429"/>
              <a:gd name="connsiteX9" fmla="*/ 0 w 415637"/>
              <a:gd name="connsiteY9" fmla="*/ 422667 h 886429"/>
              <a:gd name="connsiteX10" fmla="*/ 0 w 415637"/>
              <a:gd name="connsiteY10" fmla="*/ 223489 h 886429"/>
              <a:gd name="connsiteX11" fmla="*/ 192520 w 415637"/>
              <a:gd name="connsiteY11" fmla="*/ 223489 h 88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637" h="886429">
                <a:moveTo>
                  <a:pt x="192520" y="0"/>
                </a:moveTo>
                <a:lnTo>
                  <a:pt x="231079" y="3887"/>
                </a:lnTo>
                <a:cubicBezTo>
                  <a:pt x="336406" y="25440"/>
                  <a:pt x="415637" y="118633"/>
                  <a:pt x="415637" y="230332"/>
                </a:cubicBezTo>
                <a:lnTo>
                  <a:pt x="415637" y="656097"/>
                </a:lnTo>
                <a:cubicBezTo>
                  <a:pt x="415637" y="767796"/>
                  <a:pt x="336406" y="860989"/>
                  <a:pt x="231079" y="882542"/>
                </a:cubicBezTo>
                <a:lnTo>
                  <a:pt x="192520" y="886429"/>
                </a:lnTo>
                <a:lnTo>
                  <a:pt x="192520" y="650557"/>
                </a:lnTo>
                <a:lnTo>
                  <a:pt x="192520" y="616489"/>
                </a:lnTo>
                <a:cubicBezTo>
                  <a:pt x="192520" y="522754"/>
                  <a:pt x="126032" y="444549"/>
                  <a:pt x="37643" y="426462"/>
                </a:cubicBezTo>
                <a:lnTo>
                  <a:pt x="0" y="422667"/>
                </a:lnTo>
                <a:lnTo>
                  <a:pt x="0" y="223489"/>
                </a:lnTo>
                <a:lnTo>
                  <a:pt x="192520" y="2234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/>
          <p:cNvSpPr/>
          <p:nvPr/>
        </p:nvSpPr>
        <p:spPr>
          <a:xfrm>
            <a:off x="7680695" y="2466385"/>
            <a:ext cx="392393" cy="836855"/>
          </a:xfrm>
          <a:custGeom>
            <a:avLst/>
            <a:gdLst>
              <a:gd name="connsiteX0" fmla="*/ 192520 w 415637"/>
              <a:gd name="connsiteY0" fmla="*/ 0 h 886429"/>
              <a:gd name="connsiteX1" fmla="*/ 231079 w 415637"/>
              <a:gd name="connsiteY1" fmla="*/ 3887 h 886429"/>
              <a:gd name="connsiteX2" fmla="*/ 415637 w 415637"/>
              <a:gd name="connsiteY2" fmla="*/ 230332 h 886429"/>
              <a:gd name="connsiteX3" fmla="*/ 415637 w 415637"/>
              <a:gd name="connsiteY3" fmla="*/ 656097 h 886429"/>
              <a:gd name="connsiteX4" fmla="*/ 231079 w 415637"/>
              <a:gd name="connsiteY4" fmla="*/ 882542 h 886429"/>
              <a:gd name="connsiteX5" fmla="*/ 192520 w 415637"/>
              <a:gd name="connsiteY5" fmla="*/ 886429 h 886429"/>
              <a:gd name="connsiteX6" fmla="*/ 192520 w 415637"/>
              <a:gd name="connsiteY6" fmla="*/ 650557 h 886429"/>
              <a:gd name="connsiteX7" fmla="*/ 192520 w 415637"/>
              <a:gd name="connsiteY7" fmla="*/ 616489 h 886429"/>
              <a:gd name="connsiteX8" fmla="*/ 37643 w 415637"/>
              <a:gd name="connsiteY8" fmla="*/ 426462 h 886429"/>
              <a:gd name="connsiteX9" fmla="*/ 0 w 415637"/>
              <a:gd name="connsiteY9" fmla="*/ 422667 h 886429"/>
              <a:gd name="connsiteX10" fmla="*/ 0 w 415637"/>
              <a:gd name="connsiteY10" fmla="*/ 223489 h 886429"/>
              <a:gd name="connsiteX11" fmla="*/ 192520 w 415637"/>
              <a:gd name="connsiteY11" fmla="*/ 223489 h 88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637" h="886429">
                <a:moveTo>
                  <a:pt x="192520" y="0"/>
                </a:moveTo>
                <a:lnTo>
                  <a:pt x="231079" y="3887"/>
                </a:lnTo>
                <a:cubicBezTo>
                  <a:pt x="336406" y="25440"/>
                  <a:pt x="415637" y="118633"/>
                  <a:pt x="415637" y="230332"/>
                </a:cubicBezTo>
                <a:lnTo>
                  <a:pt x="415637" y="656097"/>
                </a:lnTo>
                <a:cubicBezTo>
                  <a:pt x="415637" y="767796"/>
                  <a:pt x="336406" y="860989"/>
                  <a:pt x="231079" y="882542"/>
                </a:cubicBezTo>
                <a:lnTo>
                  <a:pt x="192520" y="886429"/>
                </a:lnTo>
                <a:lnTo>
                  <a:pt x="192520" y="650557"/>
                </a:lnTo>
                <a:lnTo>
                  <a:pt x="192520" y="616489"/>
                </a:lnTo>
                <a:cubicBezTo>
                  <a:pt x="192520" y="522754"/>
                  <a:pt x="126032" y="444549"/>
                  <a:pt x="37643" y="426462"/>
                </a:cubicBezTo>
                <a:lnTo>
                  <a:pt x="0" y="422667"/>
                </a:lnTo>
                <a:lnTo>
                  <a:pt x="0" y="223489"/>
                </a:lnTo>
                <a:lnTo>
                  <a:pt x="192520" y="2234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/>
          <p:cNvSpPr/>
          <p:nvPr/>
        </p:nvSpPr>
        <p:spPr>
          <a:xfrm>
            <a:off x="7680695" y="1280576"/>
            <a:ext cx="392393" cy="836855"/>
          </a:xfrm>
          <a:custGeom>
            <a:avLst/>
            <a:gdLst>
              <a:gd name="connsiteX0" fmla="*/ 192520 w 415637"/>
              <a:gd name="connsiteY0" fmla="*/ 0 h 886429"/>
              <a:gd name="connsiteX1" fmla="*/ 231079 w 415637"/>
              <a:gd name="connsiteY1" fmla="*/ 3887 h 886429"/>
              <a:gd name="connsiteX2" fmla="*/ 415637 w 415637"/>
              <a:gd name="connsiteY2" fmla="*/ 230332 h 886429"/>
              <a:gd name="connsiteX3" fmla="*/ 415637 w 415637"/>
              <a:gd name="connsiteY3" fmla="*/ 656097 h 886429"/>
              <a:gd name="connsiteX4" fmla="*/ 231079 w 415637"/>
              <a:gd name="connsiteY4" fmla="*/ 882542 h 886429"/>
              <a:gd name="connsiteX5" fmla="*/ 192520 w 415637"/>
              <a:gd name="connsiteY5" fmla="*/ 886429 h 886429"/>
              <a:gd name="connsiteX6" fmla="*/ 192520 w 415637"/>
              <a:gd name="connsiteY6" fmla="*/ 650557 h 886429"/>
              <a:gd name="connsiteX7" fmla="*/ 192520 w 415637"/>
              <a:gd name="connsiteY7" fmla="*/ 616489 h 886429"/>
              <a:gd name="connsiteX8" fmla="*/ 37643 w 415637"/>
              <a:gd name="connsiteY8" fmla="*/ 426462 h 886429"/>
              <a:gd name="connsiteX9" fmla="*/ 0 w 415637"/>
              <a:gd name="connsiteY9" fmla="*/ 422667 h 886429"/>
              <a:gd name="connsiteX10" fmla="*/ 0 w 415637"/>
              <a:gd name="connsiteY10" fmla="*/ 223489 h 886429"/>
              <a:gd name="connsiteX11" fmla="*/ 192520 w 415637"/>
              <a:gd name="connsiteY11" fmla="*/ 223489 h 88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637" h="886429">
                <a:moveTo>
                  <a:pt x="192520" y="0"/>
                </a:moveTo>
                <a:lnTo>
                  <a:pt x="231079" y="3887"/>
                </a:lnTo>
                <a:cubicBezTo>
                  <a:pt x="336406" y="25440"/>
                  <a:pt x="415637" y="118633"/>
                  <a:pt x="415637" y="230332"/>
                </a:cubicBezTo>
                <a:lnTo>
                  <a:pt x="415637" y="656097"/>
                </a:lnTo>
                <a:cubicBezTo>
                  <a:pt x="415637" y="767796"/>
                  <a:pt x="336406" y="860989"/>
                  <a:pt x="231079" y="882542"/>
                </a:cubicBezTo>
                <a:lnTo>
                  <a:pt x="192520" y="886429"/>
                </a:lnTo>
                <a:lnTo>
                  <a:pt x="192520" y="650557"/>
                </a:lnTo>
                <a:lnTo>
                  <a:pt x="192520" y="616489"/>
                </a:lnTo>
                <a:cubicBezTo>
                  <a:pt x="192520" y="522754"/>
                  <a:pt x="126032" y="444549"/>
                  <a:pt x="37643" y="426462"/>
                </a:cubicBezTo>
                <a:lnTo>
                  <a:pt x="0" y="422667"/>
                </a:lnTo>
                <a:lnTo>
                  <a:pt x="0" y="223489"/>
                </a:lnTo>
                <a:lnTo>
                  <a:pt x="192520" y="22348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Freeform: Shape 76"/>
          <p:cNvSpPr/>
          <p:nvPr/>
        </p:nvSpPr>
        <p:spPr>
          <a:xfrm>
            <a:off x="7680695" y="4835710"/>
            <a:ext cx="392393" cy="836855"/>
          </a:xfrm>
          <a:custGeom>
            <a:avLst/>
            <a:gdLst>
              <a:gd name="connsiteX0" fmla="*/ 192520 w 415637"/>
              <a:gd name="connsiteY0" fmla="*/ 0 h 886429"/>
              <a:gd name="connsiteX1" fmla="*/ 231079 w 415637"/>
              <a:gd name="connsiteY1" fmla="*/ 3887 h 886429"/>
              <a:gd name="connsiteX2" fmla="*/ 415637 w 415637"/>
              <a:gd name="connsiteY2" fmla="*/ 230332 h 886429"/>
              <a:gd name="connsiteX3" fmla="*/ 415637 w 415637"/>
              <a:gd name="connsiteY3" fmla="*/ 656097 h 886429"/>
              <a:gd name="connsiteX4" fmla="*/ 231079 w 415637"/>
              <a:gd name="connsiteY4" fmla="*/ 882542 h 886429"/>
              <a:gd name="connsiteX5" fmla="*/ 192520 w 415637"/>
              <a:gd name="connsiteY5" fmla="*/ 886429 h 886429"/>
              <a:gd name="connsiteX6" fmla="*/ 192520 w 415637"/>
              <a:gd name="connsiteY6" fmla="*/ 650557 h 886429"/>
              <a:gd name="connsiteX7" fmla="*/ 192520 w 415637"/>
              <a:gd name="connsiteY7" fmla="*/ 616489 h 886429"/>
              <a:gd name="connsiteX8" fmla="*/ 37643 w 415637"/>
              <a:gd name="connsiteY8" fmla="*/ 426462 h 886429"/>
              <a:gd name="connsiteX9" fmla="*/ 0 w 415637"/>
              <a:gd name="connsiteY9" fmla="*/ 422667 h 886429"/>
              <a:gd name="connsiteX10" fmla="*/ 0 w 415637"/>
              <a:gd name="connsiteY10" fmla="*/ 223489 h 886429"/>
              <a:gd name="connsiteX11" fmla="*/ 192520 w 415637"/>
              <a:gd name="connsiteY11" fmla="*/ 223489 h 88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637" h="886429">
                <a:moveTo>
                  <a:pt x="192520" y="0"/>
                </a:moveTo>
                <a:lnTo>
                  <a:pt x="231079" y="3887"/>
                </a:lnTo>
                <a:cubicBezTo>
                  <a:pt x="336406" y="25440"/>
                  <a:pt x="415637" y="118633"/>
                  <a:pt x="415637" y="230332"/>
                </a:cubicBezTo>
                <a:lnTo>
                  <a:pt x="415637" y="656097"/>
                </a:lnTo>
                <a:cubicBezTo>
                  <a:pt x="415637" y="767796"/>
                  <a:pt x="336406" y="860989"/>
                  <a:pt x="231079" y="882542"/>
                </a:cubicBezTo>
                <a:lnTo>
                  <a:pt x="192520" y="886429"/>
                </a:lnTo>
                <a:lnTo>
                  <a:pt x="192520" y="650557"/>
                </a:lnTo>
                <a:lnTo>
                  <a:pt x="192520" y="616489"/>
                </a:lnTo>
                <a:cubicBezTo>
                  <a:pt x="192520" y="522754"/>
                  <a:pt x="126032" y="444549"/>
                  <a:pt x="37643" y="426462"/>
                </a:cubicBezTo>
                <a:lnTo>
                  <a:pt x="0" y="422667"/>
                </a:lnTo>
                <a:lnTo>
                  <a:pt x="0" y="223489"/>
                </a:lnTo>
                <a:lnTo>
                  <a:pt x="192520" y="22348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6" name="Graphic 15" descr="Handshak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22961" y="1378150"/>
            <a:ext cx="863262" cy="863262"/>
          </a:xfrm>
          <a:prstGeom prst="rect">
            <a:avLst/>
          </a:prstGeom>
        </p:spPr>
      </p:pic>
      <p:pic>
        <p:nvPicPr>
          <p:cNvPr id="18" name="Graphic 17" descr="Bar chart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22961" y="2565317"/>
            <a:ext cx="863262" cy="863262"/>
          </a:xfrm>
          <a:prstGeom prst="rect">
            <a:avLst/>
          </a:prstGeom>
        </p:spPr>
      </p:pic>
      <p:pic>
        <p:nvPicPr>
          <p:cNvPr id="20" name="Graphic 19" descr="Bullsey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22961" y="3741786"/>
            <a:ext cx="863262" cy="863262"/>
          </a:xfrm>
          <a:prstGeom prst="rect">
            <a:avLst/>
          </a:prstGeom>
        </p:spPr>
      </p:pic>
      <p:pic>
        <p:nvPicPr>
          <p:cNvPr id="22" name="Graphic 21" descr="Lightbulb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22961" y="4927133"/>
            <a:ext cx="863262" cy="86326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355307" y="1250572"/>
            <a:ext cx="3600666" cy="461665"/>
          </a:xfrm>
          <a:prstGeom prst="rect">
            <a:avLst/>
          </a:prstGeom>
        </p:spPr>
        <p:txBody>
          <a:bodyPr wrap="none" lIns="0" anchor="ctr">
            <a:spAutoFit/>
          </a:bodyPr>
          <a:lstStyle/>
          <a:p>
            <a:r>
              <a:rPr lang="da-DK" sz="2400" b="1">
                <a:solidFill>
                  <a:schemeClr val="bg1"/>
                </a:solidFill>
              </a:rPr>
              <a:t>Lorem ipsum dolor sit amet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355307" y="2435617"/>
            <a:ext cx="3600666" cy="461665"/>
          </a:xfrm>
          <a:prstGeom prst="rect">
            <a:avLst/>
          </a:prstGeom>
        </p:spPr>
        <p:txBody>
          <a:bodyPr wrap="none" lIns="0" anchor="ctr">
            <a:spAutoFit/>
          </a:bodyPr>
          <a:lstStyle/>
          <a:p>
            <a:r>
              <a:rPr lang="da-DK" sz="2400" b="1"/>
              <a:t>Lorem ipsum dolor sit amet</a:t>
            </a:r>
            <a:endParaRPr lang="en-US" sz="2400" b="1" dirty="0"/>
          </a:p>
        </p:txBody>
      </p:sp>
      <p:sp>
        <p:nvSpPr>
          <p:cNvPr id="88" name="Rectangle 87"/>
          <p:cNvSpPr/>
          <p:nvPr/>
        </p:nvSpPr>
        <p:spPr>
          <a:xfrm>
            <a:off x="2355307" y="3620662"/>
            <a:ext cx="3600666" cy="461665"/>
          </a:xfrm>
          <a:prstGeom prst="rect">
            <a:avLst/>
          </a:prstGeom>
        </p:spPr>
        <p:txBody>
          <a:bodyPr wrap="none" lIns="0" anchor="ctr">
            <a:spAutoFit/>
          </a:bodyPr>
          <a:lstStyle/>
          <a:p>
            <a:r>
              <a:rPr lang="da-DK" sz="2400" b="1"/>
              <a:t>Lorem ipsum dolor sit amet</a:t>
            </a:r>
            <a:endParaRPr lang="en-US" sz="2400" b="1" dirty="0"/>
          </a:p>
        </p:txBody>
      </p:sp>
      <p:sp>
        <p:nvSpPr>
          <p:cNvPr id="89" name="Rectangle 88"/>
          <p:cNvSpPr/>
          <p:nvPr/>
        </p:nvSpPr>
        <p:spPr>
          <a:xfrm>
            <a:off x="2355307" y="4805706"/>
            <a:ext cx="3600666" cy="461665"/>
          </a:xfrm>
          <a:prstGeom prst="rect">
            <a:avLst/>
          </a:prstGeom>
        </p:spPr>
        <p:txBody>
          <a:bodyPr wrap="none" lIns="0" anchor="ctr">
            <a:spAutoFit/>
          </a:bodyPr>
          <a:lstStyle/>
          <a:p>
            <a:r>
              <a:rPr lang="da-DK" sz="2400" b="1"/>
              <a:t>Lorem ipsum dolor sit amet</a:t>
            </a:r>
            <a:endParaRPr lang="en-US" sz="2400" b="1" dirty="0"/>
          </a:p>
        </p:txBody>
      </p:sp>
      <p:sp>
        <p:nvSpPr>
          <p:cNvPr id="24" name="Rectangle 23"/>
          <p:cNvSpPr/>
          <p:nvPr/>
        </p:nvSpPr>
        <p:spPr>
          <a:xfrm>
            <a:off x="2355308" y="1706399"/>
            <a:ext cx="5514335" cy="40011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355308" y="2891444"/>
            <a:ext cx="5514335" cy="40011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355308" y="4076488"/>
            <a:ext cx="5514335" cy="40011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355308" y="5258104"/>
            <a:ext cx="5514335" cy="40011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34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Modern Text Boxes for PowerPoint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070912" y="1280576"/>
            <a:ext cx="6798730" cy="1058096"/>
            <a:chOff x="3244851" y="1906877"/>
            <a:chExt cx="7201476" cy="1120776"/>
          </a:xfrm>
        </p:grpSpPr>
        <p:sp>
          <p:nvSpPr>
            <p:cNvPr id="36" name="Rectangle 35"/>
            <p:cNvSpPr/>
            <p:nvPr/>
          </p:nvSpPr>
          <p:spPr>
            <a:xfrm>
              <a:off x="3764279" y="2131984"/>
              <a:ext cx="6682048" cy="6629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Freeform: Shape 36"/>
            <p:cNvSpPr/>
            <p:nvPr/>
          </p:nvSpPr>
          <p:spPr>
            <a:xfrm>
              <a:off x="3244851" y="1906877"/>
              <a:ext cx="5532438" cy="1120776"/>
            </a:xfrm>
            <a:custGeom>
              <a:avLst/>
              <a:gdLst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31837 h 1120776"/>
                <a:gd name="connsiteX10" fmla="*/ 1146174 w 5532438"/>
                <a:gd name="connsiteY10" fmla="*/ 760525 h 1120776"/>
                <a:gd name="connsiteX11" fmla="*/ 785923 w 5532438"/>
                <a:gd name="connsiteY11" fmla="*/ 1120776 h 1120776"/>
                <a:gd name="connsiteX12" fmla="*/ 360251 w 5532438"/>
                <a:gd name="connsiteY12" fmla="*/ 1120776 h 1120776"/>
                <a:gd name="connsiteX13" fmla="*/ 0 w 5532438"/>
                <a:gd name="connsiteY13" fmla="*/ 760525 h 1120776"/>
                <a:gd name="connsiteX14" fmla="*/ 0 w 5532438"/>
                <a:gd name="connsiteY14" fmla="*/ 360251 h 1120776"/>
                <a:gd name="connsiteX15" fmla="*/ 360251 w 5532438"/>
                <a:gd name="connsiteY15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60525 h 1120776"/>
                <a:gd name="connsiteX10" fmla="*/ 785923 w 5532438"/>
                <a:gd name="connsiteY10" fmla="*/ 1120776 h 1120776"/>
                <a:gd name="connsiteX11" fmla="*/ 360251 w 5532438"/>
                <a:gd name="connsiteY11" fmla="*/ 1120776 h 1120776"/>
                <a:gd name="connsiteX12" fmla="*/ 0 w 5532438"/>
                <a:gd name="connsiteY12" fmla="*/ 760525 h 1120776"/>
                <a:gd name="connsiteX13" fmla="*/ 0 w 5532438"/>
                <a:gd name="connsiteY13" fmla="*/ 360251 h 1120776"/>
                <a:gd name="connsiteX14" fmla="*/ 360251 w 5532438"/>
                <a:gd name="connsiteY14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46174 w 5532438"/>
                <a:gd name="connsiteY8" fmla="*/ 760525 h 1120776"/>
                <a:gd name="connsiteX9" fmla="*/ 785923 w 5532438"/>
                <a:gd name="connsiteY9" fmla="*/ 1120776 h 1120776"/>
                <a:gd name="connsiteX10" fmla="*/ 360251 w 5532438"/>
                <a:gd name="connsiteY10" fmla="*/ 1120776 h 1120776"/>
                <a:gd name="connsiteX11" fmla="*/ 0 w 5532438"/>
                <a:gd name="connsiteY11" fmla="*/ 760525 h 1120776"/>
                <a:gd name="connsiteX12" fmla="*/ 0 w 5532438"/>
                <a:gd name="connsiteY12" fmla="*/ 360251 h 1120776"/>
                <a:gd name="connsiteX13" fmla="*/ 360251 w 5532438"/>
                <a:gd name="connsiteY13" fmla="*/ 0 h 1120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2438" h="1120776">
                  <a:moveTo>
                    <a:pt x="360251" y="0"/>
                  </a:moveTo>
                  <a:lnTo>
                    <a:pt x="384174" y="0"/>
                  </a:lnTo>
                  <a:lnTo>
                    <a:pt x="785923" y="0"/>
                  </a:lnTo>
                  <a:lnTo>
                    <a:pt x="5532438" y="0"/>
                  </a:lnTo>
                  <a:lnTo>
                    <a:pt x="5532438" y="425450"/>
                  </a:lnTo>
                  <a:lnTo>
                    <a:pt x="1719261" y="425450"/>
                  </a:lnTo>
                  <a:lnTo>
                    <a:pt x="1506425" y="425450"/>
                  </a:lnTo>
                  <a:cubicBezTo>
                    <a:pt x="1332334" y="425450"/>
                    <a:pt x="1187085" y="548938"/>
                    <a:pt x="1153493" y="713098"/>
                  </a:cubicBezTo>
                  <a:lnTo>
                    <a:pt x="1146174" y="760525"/>
                  </a:lnTo>
                  <a:cubicBezTo>
                    <a:pt x="1146174" y="959486"/>
                    <a:pt x="984884" y="1120776"/>
                    <a:pt x="785923" y="1120776"/>
                  </a:cubicBezTo>
                  <a:lnTo>
                    <a:pt x="360251" y="1120776"/>
                  </a:lnTo>
                  <a:cubicBezTo>
                    <a:pt x="161290" y="1120776"/>
                    <a:pt x="0" y="959486"/>
                    <a:pt x="0" y="760525"/>
                  </a:cubicBezTo>
                  <a:lnTo>
                    <a:pt x="0" y="360251"/>
                  </a:lnTo>
                  <a:cubicBezTo>
                    <a:pt x="0" y="161290"/>
                    <a:pt x="161290" y="0"/>
                    <a:pt x="3602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629025" y="1906877"/>
              <a:ext cx="6817302" cy="4254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070912" y="2465621"/>
            <a:ext cx="6798730" cy="1058096"/>
            <a:chOff x="3244851" y="1906877"/>
            <a:chExt cx="7201476" cy="1120776"/>
          </a:xfrm>
        </p:grpSpPr>
        <p:sp>
          <p:nvSpPr>
            <p:cNvPr id="40" name="Rectangle 39"/>
            <p:cNvSpPr/>
            <p:nvPr/>
          </p:nvSpPr>
          <p:spPr>
            <a:xfrm>
              <a:off x="3764279" y="2131984"/>
              <a:ext cx="6682048" cy="66294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Freeform: Shape 40"/>
            <p:cNvSpPr/>
            <p:nvPr/>
          </p:nvSpPr>
          <p:spPr>
            <a:xfrm>
              <a:off x="3244851" y="1906877"/>
              <a:ext cx="5532438" cy="1120776"/>
            </a:xfrm>
            <a:custGeom>
              <a:avLst/>
              <a:gdLst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31837 h 1120776"/>
                <a:gd name="connsiteX10" fmla="*/ 1146174 w 5532438"/>
                <a:gd name="connsiteY10" fmla="*/ 760525 h 1120776"/>
                <a:gd name="connsiteX11" fmla="*/ 785923 w 5532438"/>
                <a:gd name="connsiteY11" fmla="*/ 1120776 h 1120776"/>
                <a:gd name="connsiteX12" fmla="*/ 360251 w 5532438"/>
                <a:gd name="connsiteY12" fmla="*/ 1120776 h 1120776"/>
                <a:gd name="connsiteX13" fmla="*/ 0 w 5532438"/>
                <a:gd name="connsiteY13" fmla="*/ 760525 h 1120776"/>
                <a:gd name="connsiteX14" fmla="*/ 0 w 5532438"/>
                <a:gd name="connsiteY14" fmla="*/ 360251 h 1120776"/>
                <a:gd name="connsiteX15" fmla="*/ 360251 w 5532438"/>
                <a:gd name="connsiteY15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60525 h 1120776"/>
                <a:gd name="connsiteX10" fmla="*/ 785923 w 5532438"/>
                <a:gd name="connsiteY10" fmla="*/ 1120776 h 1120776"/>
                <a:gd name="connsiteX11" fmla="*/ 360251 w 5532438"/>
                <a:gd name="connsiteY11" fmla="*/ 1120776 h 1120776"/>
                <a:gd name="connsiteX12" fmla="*/ 0 w 5532438"/>
                <a:gd name="connsiteY12" fmla="*/ 760525 h 1120776"/>
                <a:gd name="connsiteX13" fmla="*/ 0 w 5532438"/>
                <a:gd name="connsiteY13" fmla="*/ 360251 h 1120776"/>
                <a:gd name="connsiteX14" fmla="*/ 360251 w 5532438"/>
                <a:gd name="connsiteY14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46174 w 5532438"/>
                <a:gd name="connsiteY8" fmla="*/ 760525 h 1120776"/>
                <a:gd name="connsiteX9" fmla="*/ 785923 w 5532438"/>
                <a:gd name="connsiteY9" fmla="*/ 1120776 h 1120776"/>
                <a:gd name="connsiteX10" fmla="*/ 360251 w 5532438"/>
                <a:gd name="connsiteY10" fmla="*/ 1120776 h 1120776"/>
                <a:gd name="connsiteX11" fmla="*/ 0 w 5532438"/>
                <a:gd name="connsiteY11" fmla="*/ 760525 h 1120776"/>
                <a:gd name="connsiteX12" fmla="*/ 0 w 5532438"/>
                <a:gd name="connsiteY12" fmla="*/ 360251 h 1120776"/>
                <a:gd name="connsiteX13" fmla="*/ 360251 w 5532438"/>
                <a:gd name="connsiteY13" fmla="*/ 0 h 1120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2438" h="1120776">
                  <a:moveTo>
                    <a:pt x="360251" y="0"/>
                  </a:moveTo>
                  <a:lnTo>
                    <a:pt x="384174" y="0"/>
                  </a:lnTo>
                  <a:lnTo>
                    <a:pt x="785923" y="0"/>
                  </a:lnTo>
                  <a:lnTo>
                    <a:pt x="5532438" y="0"/>
                  </a:lnTo>
                  <a:lnTo>
                    <a:pt x="5532438" y="425450"/>
                  </a:lnTo>
                  <a:lnTo>
                    <a:pt x="1719261" y="425450"/>
                  </a:lnTo>
                  <a:lnTo>
                    <a:pt x="1506425" y="425450"/>
                  </a:lnTo>
                  <a:cubicBezTo>
                    <a:pt x="1332334" y="425450"/>
                    <a:pt x="1187085" y="548938"/>
                    <a:pt x="1153493" y="713098"/>
                  </a:cubicBezTo>
                  <a:lnTo>
                    <a:pt x="1146174" y="760525"/>
                  </a:lnTo>
                  <a:cubicBezTo>
                    <a:pt x="1146174" y="959486"/>
                    <a:pt x="984884" y="1120776"/>
                    <a:pt x="785923" y="1120776"/>
                  </a:cubicBezTo>
                  <a:lnTo>
                    <a:pt x="360251" y="1120776"/>
                  </a:lnTo>
                  <a:cubicBezTo>
                    <a:pt x="161290" y="1120776"/>
                    <a:pt x="0" y="959486"/>
                    <a:pt x="0" y="760525"/>
                  </a:cubicBezTo>
                  <a:lnTo>
                    <a:pt x="0" y="360251"/>
                  </a:lnTo>
                  <a:cubicBezTo>
                    <a:pt x="0" y="161290"/>
                    <a:pt x="161290" y="0"/>
                    <a:pt x="3602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629025" y="1906877"/>
              <a:ext cx="6817302" cy="4254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070912" y="3650666"/>
            <a:ext cx="6798730" cy="1058096"/>
            <a:chOff x="3244851" y="1906877"/>
            <a:chExt cx="7201476" cy="1120776"/>
          </a:xfrm>
        </p:grpSpPr>
        <p:sp>
          <p:nvSpPr>
            <p:cNvPr id="44" name="Rectangle 43"/>
            <p:cNvSpPr/>
            <p:nvPr/>
          </p:nvSpPr>
          <p:spPr>
            <a:xfrm>
              <a:off x="3764279" y="2131984"/>
              <a:ext cx="6682048" cy="6629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5" name="Freeform: Shape 44"/>
            <p:cNvSpPr/>
            <p:nvPr/>
          </p:nvSpPr>
          <p:spPr>
            <a:xfrm>
              <a:off x="3244851" y="1906877"/>
              <a:ext cx="5532438" cy="1120776"/>
            </a:xfrm>
            <a:custGeom>
              <a:avLst/>
              <a:gdLst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31837 h 1120776"/>
                <a:gd name="connsiteX10" fmla="*/ 1146174 w 5532438"/>
                <a:gd name="connsiteY10" fmla="*/ 760525 h 1120776"/>
                <a:gd name="connsiteX11" fmla="*/ 785923 w 5532438"/>
                <a:gd name="connsiteY11" fmla="*/ 1120776 h 1120776"/>
                <a:gd name="connsiteX12" fmla="*/ 360251 w 5532438"/>
                <a:gd name="connsiteY12" fmla="*/ 1120776 h 1120776"/>
                <a:gd name="connsiteX13" fmla="*/ 0 w 5532438"/>
                <a:gd name="connsiteY13" fmla="*/ 760525 h 1120776"/>
                <a:gd name="connsiteX14" fmla="*/ 0 w 5532438"/>
                <a:gd name="connsiteY14" fmla="*/ 360251 h 1120776"/>
                <a:gd name="connsiteX15" fmla="*/ 360251 w 5532438"/>
                <a:gd name="connsiteY15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60525 h 1120776"/>
                <a:gd name="connsiteX10" fmla="*/ 785923 w 5532438"/>
                <a:gd name="connsiteY10" fmla="*/ 1120776 h 1120776"/>
                <a:gd name="connsiteX11" fmla="*/ 360251 w 5532438"/>
                <a:gd name="connsiteY11" fmla="*/ 1120776 h 1120776"/>
                <a:gd name="connsiteX12" fmla="*/ 0 w 5532438"/>
                <a:gd name="connsiteY12" fmla="*/ 760525 h 1120776"/>
                <a:gd name="connsiteX13" fmla="*/ 0 w 5532438"/>
                <a:gd name="connsiteY13" fmla="*/ 360251 h 1120776"/>
                <a:gd name="connsiteX14" fmla="*/ 360251 w 5532438"/>
                <a:gd name="connsiteY14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46174 w 5532438"/>
                <a:gd name="connsiteY8" fmla="*/ 760525 h 1120776"/>
                <a:gd name="connsiteX9" fmla="*/ 785923 w 5532438"/>
                <a:gd name="connsiteY9" fmla="*/ 1120776 h 1120776"/>
                <a:gd name="connsiteX10" fmla="*/ 360251 w 5532438"/>
                <a:gd name="connsiteY10" fmla="*/ 1120776 h 1120776"/>
                <a:gd name="connsiteX11" fmla="*/ 0 w 5532438"/>
                <a:gd name="connsiteY11" fmla="*/ 760525 h 1120776"/>
                <a:gd name="connsiteX12" fmla="*/ 0 w 5532438"/>
                <a:gd name="connsiteY12" fmla="*/ 360251 h 1120776"/>
                <a:gd name="connsiteX13" fmla="*/ 360251 w 5532438"/>
                <a:gd name="connsiteY13" fmla="*/ 0 h 1120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2438" h="1120776">
                  <a:moveTo>
                    <a:pt x="360251" y="0"/>
                  </a:moveTo>
                  <a:lnTo>
                    <a:pt x="384174" y="0"/>
                  </a:lnTo>
                  <a:lnTo>
                    <a:pt x="785923" y="0"/>
                  </a:lnTo>
                  <a:lnTo>
                    <a:pt x="5532438" y="0"/>
                  </a:lnTo>
                  <a:lnTo>
                    <a:pt x="5532438" y="425450"/>
                  </a:lnTo>
                  <a:lnTo>
                    <a:pt x="1719261" y="425450"/>
                  </a:lnTo>
                  <a:lnTo>
                    <a:pt x="1506425" y="425450"/>
                  </a:lnTo>
                  <a:cubicBezTo>
                    <a:pt x="1332334" y="425450"/>
                    <a:pt x="1187085" y="548938"/>
                    <a:pt x="1153493" y="713098"/>
                  </a:cubicBezTo>
                  <a:lnTo>
                    <a:pt x="1146174" y="760525"/>
                  </a:lnTo>
                  <a:cubicBezTo>
                    <a:pt x="1146174" y="959486"/>
                    <a:pt x="984884" y="1120776"/>
                    <a:pt x="785923" y="1120776"/>
                  </a:cubicBezTo>
                  <a:lnTo>
                    <a:pt x="360251" y="1120776"/>
                  </a:lnTo>
                  <a:cubicBezTo>
                    <a:pt x="161290" y="1120776"/>
                    <a:pt x="0" y="959486"/>
                    <a:pt x="0" y="760525"/>
                  </a:cubicBezTo>
                  <a:lnTo>
                    <a:pt x="0" y="360251"/>
                  </a:lnTo>
                  <a:cubicBezTo>
                    <a:pt x="0" y="161290"/>
                    <a:pt x="161290" y="0"/>
                    <a:pt x="3602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629025" y="1906877"/>
              <a:ext cx="6817302" cy="4254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070912" y="4835710"/>
            <a:ext cx="6798730" cy="1058096"/>
            <a:chOff x="3244851" y="1906877"/>
            <a:chExt cx="7201476" cy="1120776"/>
          </a:xfrm>
        </p:grpSpPr>
        <p:sp>
          <p:nvSpPr>
            <p:cNvPr id="63" name="Rectangle 62"/>
            <p:cNvSpPr/>
            <p:nvPr/>
          </p:nvSpPr>
          <p:spPr>
            <a:xfrm>
              <a:off x="3764279" y="2131984"/>
              <a:ext cx="6682048" cy="662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4" name="Freeform: Shape 63"/>
            <p:cNvSpPr/>
            <p:nvPr/>
          </p:nvSpPr>
          <p:spPr>
            <a:xfrm>
              <a:off x="3244851" y="1906877"/>
              <a:ext cx="5532438" cy="1120776"/>
            </a:xfrm>
            <a:custGeom>
              <a:avLst/>
              <a:gdLst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31837 h 1120776"/>
                <a:gd name="connsiteX10" fmla="*/ 1146174 w 5532438"/>
                <a:gd name="connsiteY10" fmla="*/ 760525 h 1120776"/>
                <a:gd name="connsiteX11" fmla="*/ 785923 w 5532438"/>
                <a:gd name="connsiteY11" fmla="*/ 1120776 h 1120776"/>
                <a:gd name="connsiteX12" fmla="*/ 360251 w 5532438"/>
                <a:gd name="connsiteY12" fmla="*/ 1120776 h 1120776"/>
                <a:gd name="connsiteX13" fmla="*/ 0 w 5532438"/>
                <a:gd name="connsiteY13" fmla="*/ 760525 h 1120776"/>
                <a:gd name="connsiteX14" fmla="*/ 0 w 5532438"/>
                <a:gd name="connsiteY14" fmla="*/ 360251 h 1120776"/>
                <a:gd name="connsiteX15" fmla="*/ 360251 w 5532438"/>
                <a:gd name="connsiteY15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60525 h 1120776"/>
                <a:gd name="connsiteX10" fmla="*/ 785923 w 5532438"/>
                <a:gd name="connsiteY10" fmla="*/ 1120776 h 1120776"/>
                <a:gd name="connsiteX11" fmla="*/ 360251 w 5532438"/>
                <a:gd name="connsiteY11" fmla="*/ 1120776 h 1120776"/>
                <a:gd name="connsiteX12" fmla="*/ 0 w 5532438"/>
                <a:gd name="connsiteY12" fmla="*/ 760525 h 1120776"/>
                <a:gd name="connsiteX13" fmla="*/ 0 w 5532438"/>
                <a:gd name="connsiteY13" fmla="*/ 360251 h 1120776"/>
                <a:gd name="connsiteX14" fmla="*/ 360251 w 5532438"/>
                <a:gd name="connsiteY14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46174 w 5532438"/>
                <a:gd name="connsiteY8" fmla="*/ 760525 h 1120776"/>
                <a:gd name="connsiteX9" fmla="*/ 785923 w 5532438"/>
                <a:gd name="connsiteY9" fmla="*/ 1120776 h 1120776"/>
                <a:gd name="connsiteX10" fmla="*/ 360251 w 5532438"/>
                <a:gd name="connsiteY10" fmla="*/ 1120776 h 1120776"/>
                <a:gd name="connsiteX11" fmla="*/ 0 w 5532438"/>
                <a:gd name="connsiteY11" fmla="*/ 760525 h 1120776"/>
                <a:gd name="connsiteX12" fmla="*/ 0 w 5532438"/>
                <a:gd name="connsiteY12" fmla="*/ 360251 h 1120776"/>
                <a:gd name="connsiteX13" fmla="*/ 360251 w 5532438"/>
                <a:gd name="connsiteY13" fmla="*/ 0 h 1120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2438" h="1120776">
                  <a:moveTo>
                    <a:pt x="360251" y="0"/>
                  </a:moveTo>
                  <a:lnTo>
                    <a:pt x="384174" y="0"/>
                  </a:lnTo>
                  <a:lnTo>
                    <a:pt x="785923" y="0"/>
                  </a:lnTo>
                  <a:lnTo>
                    <a:pt x="5532438" y="0"/>
                  </a:lnTo>
                  <a:lnTo>
                    <a:pt x="5532438" y="425450"/>
                  </a:lnTo>
                  <a:lnTo>
                    <a:pt x="1719261" y="425450"/>
                  </a:lnTo>
                  <a:lnTo>
                    <a:pt x="1506425" y="425450"/>
                  </a:lnTo>
                  <a:cubicBezTo>
                    <a:pt x="1332334" y="425450"/>
                    <a:pt x="1187085" y="548938"/>
                    <a:pt x="1153493" y="713098"/>
                  </a:cubicBezTo>
                  <a:lnTo>
                    <a:pt x="1146174" y="760525"/>
                  </a:lnTo>
                  <a:cubicBezTo>
                    <a:pt x="1146174" y="959486"/>
                    <a:pt x="984884" y="1120776"/>
                    <a:pt x="785923" y="1120776"/>
                  </a:cubicBezTo>
                  <a:lnTo>
                    <a:pt x="360251" y="1120776"/>
                  </a:lnTo>
                  <a:cubicBezTo>
                    <a:pt x="161290" y="1120776"/>
                    <a:pt x="0" y="959486"/>
                    <a:pt x="0" y="760525"/>
                  </a:cubicBezTo>
                  <a:lnTo>
                    <a:pt x="0" y="360251"/>
                  </a:lnTo>
                  <a:cubicBezTo>
                    <a:pt x="0" y="161290"/>
                    <a:pt x="161290" y="0"/>
                    <a:pt x="36025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629025" y="1906877"/>
              <a:ext cx="6817302" cy="42545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66" name="Freeform: Shape 65"/>
          <p:cNvSpPr/>
          <p:nvPr/>
        </p:nvSpPr>
        <p:spPr>
          <a:xfrm>
            <a:off x="7680695" y="3650666"/>
            <a:ext cx="392393" cy="836855"/>
          </a:xfrm>
          <a:custGeom>
            <a:avLst/>
            <a:gdLst>
              <a:gd name="connsiteX0" fmla="*/ 192520 w 415637"/>
              <a:gd name="connsiteY0" fmla="*/ 0 h 886429"/>
              <a:gd name="connsiteX1" fmla="*/ 231079 w 415637"/>
              <a:gd name="connsiteY1" fmla="*/ 3887 h 886429"/>
              <a:gd name="connsiteX2" fmla="*/ 415637 w 415637"/>
              <a:gd name="connsiteY2" fmla="*/ 230332 h 886429"/>
              <a:gd name="connsiteX3" fmla="*/ 415637 w 415637"/>
              <a:gd name="connsiteY3" fmla="*/ 656097 h 886429"/>
              <a:gd name="connsiteX4" fmla="*/ 231079 w 415637"/>
              <a:gd name="connsiteY4" fmla="*/ 882542 h 886429"/>
              <a:gd name="connsiteX5" fmla="*/ 192520 w 415637"/>
              <a:gd name="connsiteY5" fmla="*/ 886429 h 886429"/>
              <a:gd name="connsiteX6" fmla="*/ 192520 w 415637"/>
              <a:gd name="connsiteY6" fmla="*/ 650557 h 886429"/>
              <a:gd name="connsiteX7" fmla="*/ 192520 w 415637"/>
              <a:gd name="connsiteY7" fmla="*/ 616489 h 886429"/>
              <a:gd name="connsiteX8" fmla="*/ 37643 w 415637"/>
              <a:gd name="connsiteY8" fmla="*/ 426462 h 886429"/>
              <a:gd name="connsiteX9" fmla="*/ 0 w 415637"/>
              <a:gd name="connsiteY9" fmla="*/ 422667 h 886429"/>
              <a:gd name="connsiteX10" fmla="*/ 0 w 415637"/>
              <a:gd name="connsiteY10" fmla="*/ 223489 h 886429"/>
              <a:gd name="connsiteX11" fmla="*/ 192520 w 415637"/>
              <a:gd name="connsiteY11" fmla="*/ 223489 h 88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637" h="886429">
                <a:moveTo>
                  <a:pt x="192520" y="0"/>
                </a:moveTo>
                <a:lnTo>
                  <a:pt x="231079" y="3887"/>
                </a:lnTo>
                <a:cubicBezTo>
                  <a:pt x="336406" y="25440"/>
                  <a:pt x="415637" y="118633"/>
                  <a:pt x="415637" y="230332"/>
                </a:cubicBezTo>
                <a:lnTo>
                  <a:pt x="415637" y="656097"/>
                </a:lnTo>
                <a:cubicBezTo>
                  <a:pt x="415637" y="767796"/>
                  <a:pt x="336406" y="860989"/>
                  <a:pt x="231079" y="882542"/>
                </a:cubicBezTo>
                <a:lnTo>
                  <a:pt x="192520" y="886429"/>
                </a:lnTo>
                <a:lnTo>
                  <a:pt x="192520" y="650557"/>
                </a:lnTo>
                <a:lnTo>
                  <a:pt x="192520" y="616489"/>
                </a:lnTo>
                <a:cubicBezTo>
                  <a:pt x="192520" y="522754"/>
                  <a:pt x="126032" y="444549"/>
                  <a:pt x="37643" y="426462"/>
                </a:cubicBezTo>
                <a:lnTo>
                  <a:pt x="0" y="422667"/>
                </a:lnTo>
                <a:lnTo>
                  <a:pt x="0" y="223489"/>
                </a:lnTo>
                <a:lnTo>
                  <a:pt x="192520" y="2234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7" name="Freeform: Shape 66"/>
          <p:cNvSpPr/>
          <p:nvPr/>
        </p:nvSpPr>
        <p:spPr>
          <a:xfrm>
            <a:off x="7680695" y="2466385"/>
            <a:ext cx="392393" cy="836855"/>
          </a:xfrm>
          <a:custGeom>
            <a:avLst/>
            <a:gdLst>
              <a:gd name="connsiteX0" fmla="*/ 192520 w 415637"/>
              <a:gd name="connsiteY0" fmla="*/ 0 h 886429"/>
              <a:gd name="connsiteX1" fmla="*/ 231079 w 415637"/>
              <a:gd name="connsiteY1" fmla="*/ 3887 h 886429"/>
              <a:gd name="connsiteX2" fmla="*/ 415637 w 415637"/>
              <a:gd name="connsiteY2" fmla="*/ 230332 h 886429"/>
              <a:gd name="connsiteX3" fmla="*/ 415637 w 415637"/>
              <a:gd name="connsiteY3" fmla="*/ 656097 h 886429"/>
              <a:gd name="connsiteX4" fmla="*/ 231079 w 415637"/>
              <a:gd name="connsiteY4" fmla="*/ 882542 h 886429"/>
              <a:gd name="connsiteX5" fmla="*/ 192520 w 415637"/>
              <a:gd name="connsiteY5" fmla="*/ 886429 h 886429"/>
              <a:gd name="connsiteX6" fmla="*/ 192520 w 415637"/>
              <a:gd name="connsiteY6" fmla="*/ 650557 h 886429"/>
              <a:gd name="connsiteX7" fmla="*/ 192520 w 415637"/>
              <a:gd name="connsiteY7" fmla="*/ 616489 h 886429"/>
              <a:gd name="connsiteX8" fmla="*/ 37643 w 415637"/>
              <a:gd name="connsiteY8" fmla="*/ 426462 h 886429"/>
              <a:gd name="connsiteX9" fmla="*/ 0 w 415637"/>
              <a:gd name="connsiteY9" fmla="*/ 422667 h 886429"/>
              <a:gd name="connsiteX10" fmla="*/ 0 w 415637"/>
              <a:gd name="connsiteY10" fmla="*/ 223489 h 886429"/>
              <a:gd name="connsiteX11" fmla="*/ 192520 w 415637"/>
              <a:gd name="connsiteY11" fmla="*/ 223489 h 88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637" h="886429">
                <a:moveTo>
                  <a:pt x="192520" y="0"/>
                </a:moveTo>
                <a:lnTo>
                  <a:pt x="231079" y="3887"/>
                </a:lnTo>
                <a:cubicBezTo>
                  <a:pt x="336406" y="25440"/>
                  <a:pt x="415637" y="118633"/>
                  <a:pt x="415637" y="230332"/>
                </a:cubicBezTo>
                <a:lnTo>
                  <a:pt x="415637" y="656097"/>
                </a:lnTo>
                <a:cubicBezTo>
                  <a:pt x="415637" y="767796"/>
                  <a:pt x="336406" y="860989"/>
                  <a:pt x="231079" y="882542"/>
                </a:cubicBezTo>
                <a:lnTo>
                  <a:pt x="192520" y="886429"/>
                </a:lnTo>
                <a:lnTo>
                  <a:pt x="192520" y="650557"/>
                </a:lnTo>
                <a:lnTo>
                  <a:pt x="192520" y="616489"/>
                </a:lnTo>
                <a:cubicBezTo>
                  <a:pt x="192520" y="522754"/>
                  <a:pt x="126032" y="444549"/>
                  <a:pt x="37643" y="426462"/>
                </a:cubicBezTo>
                <a:lnTo>
                  <a:pt x="0" y="422667"/>
                </a:lnTo>
                <a:lnTo>
                  <a:pt x="0" y="223489"/>
                </a:lnTo>
                <a:lnTo>
                  <a:pt x="192520" y="2234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8" name="Freeform: Shape 67"/>
          <p:cNvSpPr/>
          <p:nvPr/>
        </p:nvSpPr>
        <p:spPr>
          <a:xfrm>
            <a:off x="7680695" y="1280576"/>
            <a:ext cx="392393" cy="836855"/>
          </a:xfrm>
          <a:custGeom>
            <a:avLst/>
            <a:gdLst>
              <a:gd name="connsiteX0" fmla="*/ 192520 w 415637"/>
              <a:gd name="connsiteY0" fmla="*/ 0 h 886429"/>
              <a:gd name="connsiteX1" fmla="*/ 231079 w 415637"/>
              <a:gd name="connsiteY1" fmla="*/ 3887 h 886429"/>
              <a:gd name="connsiteX2" fmla="*/ 415637 w 415637"/>
              <a:gd name="connsiteY2" fmla="*/ 230332 h 886429"/>
              <a:gd name="connsiteX3" fmla="*/ 415637 w 415637"/>
              <a:gd name="connsiteY3" fmla="*/ 656097 h 886429"/>
              <a:gd name="connsiteX4" fmla="*/ 231079 w 415637"/>
              <a:gd name="connsiteY4" fmla="*/ 882542 h 886429"/>
              <a:gd name="connsiteX5" fmla="*/ 192520 w 415637"/>
              <a:gd name="connsiteY5" fmla="*/ 886429 h 886429"/>
              <a:gd name="connsiteX6" fmla="*/ 192520 w 415637"/>
              <a:gd name="connsiteY6" fmla="*/ 650557 h 886429"/>
              <a:gd name="connsiteX7" fmla="*/ 192520 w 415637"/>
              <a:gd name="connsiteY7" fmla="*/ 616489 h 886429"/>
              <a:gd name="connsiteX8" fmla="*/ 37643 w 415637"/>
              <a:gd name="connsiteY8" fmla="*/ 426462 h 886429"/>
              <a:gd name="connsiteX9" fmla="*/ 0 w 415637"/>
              <a:gd name="connsiteY9" fmla="*/ 422667 h 886429"/>
              <a:gd name="connsiteX10" fmla="*/ 0 w 415637"/>
              <a:gd name="connsiteY10" fmla="*/ 223489 h 886429"/>
              <a:gd name="connsiteX11" fmla="*/ 192520 w 415637"/>
              <a:gd name="connsiteY11" fmla="*/ 223489 h 88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637" h="886429">
                <a:moveTo>
                  <a:pt x="192520" y="0"/>
                </a:moveTo>
                <a:lnTo>
                  <a:pt x="231079" y="3887"/>
                </a:lnTo>
                <a:cubicBezTo>
                  <a:pt x="336406" y="25440"/>
                  <a:pt x="415637" y="118633"/>
                  <a:pt x="415637" y="230332"/>
                </a:cubicBezTo>
                <a:lnTo>
                  <a:pt x="415637" y="656097"/>
                </a:lnTo>
                <a:cubicBezTo>
                  <a:pt x="415637" y="767796"/>
                  <a:pt x="336406" y="860989"/>
                  <a:pt x="231079" y="882542"/>
                </a:cubicBezTo>
                <a:lnTo>
                  <a:pt x="192520" y="886429"/>
                </a:lnTo>
                <a:lnTo>
                  <a:pt x="192520" y="650557"/>
                </a:lnTo>
                <a:lnTo>
                  <a:pt x="192520" y="616489"/>
                </a:lnTo>
                <a:cubicBezTo>
                  <a:pt x="192520" y="522754"/>
                  <a:pt x="126032" y="444549"/>
                  <a:pt x="37643" y="426462"/>
                </a:cubicBezTo>
                <a:lnTo>
                  <a:pt x="0" y="422667"/>
                </a:lnTo>
                <a:lnTo>
                  <a:pt x="0" y="223489"/>
                </a:lnTo>
                <a:lnTo>
                  <a:pt x="192520" y="22348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9" name="Freeform: Shape 68"/>
          <p:cNvSpPr/>
          <p:nvPr/>
        </p:nvSpPr>
        <p:spPr>
          <a:xfrm>
            <a:off x="7680695" y="4835710"/>
            <a:ext cx="392393" cy="836855"/>
          </a:xfrm>
          <a:custGeom>
            <a:avLst/>
            <a:gdLst>
              <a:gd name="connsiteX0" fmla="*/ 192520 w 415637"/>
              <a:gd name="connsiteY0" fmla="*/ 0 h 886429"/>
              <a:gd name="connsiteX1" fmla="*/ 231079 w 415637"/>
              <a:gd name="connsiteY1" fmla="*/ 3887 h 886429"/>
              <a:gd name="connsiteX2" fmla="*/ 415637 w 415637"/>
              <a:gd name="connsiteY2" fmla="*/ 230332 h 886429"/>
              <a:gd name="connsiteX3" fmla="*/ 415637 w 415637"/>
              <a:gd name="connsiteY3" fmla="*/ 656097 h 886429"/>
              <a:gd name="connsiteX4" fmla="*/ 231079 w 415637"/>
              <a:gd name="connsiteY4" fmla="*/ 882542 h 886429"/>
              <a:gd name="connsiteX5" fmla="*/ 192520 w 415637"/>
              <a:gd name="connsiteY5" fmla="*/ 886429 h 886429"/>
              <a:gd name="connsiteX6" fmla="*/ 192520 w 415637"/>
              <a:gd name="connsiteY6" fmla="*/ 650557 h 886429"/>
              <a:gd name="connsiteX7" fmla="*/ 192520 w 415637"/>
              <a:gd name="connsiteY7" fmla="*/ 616489 h 886429"/>
              <a:gd name="connsiteX8" fmla="*/ 37643 w 415637"/>
              <a:gd name="connsiteY8" fmla="*/ 426462 h 886429"/>
              <a:gd name="connsiteX9" fmla="*/ 0 w 415637"/>
              <a:gd name="connsiteY9" fmla="*/ 422667 h 886429"/>
              <a:gd name="connsiteX10" fmla="*/ 0 w 415637"/>
              <a:gd name="connsiteY10" fmla="*/ 223489 h 886429"/>
              <a:gd name="connsiteX11" fmla="*/ 192520 w 415637"/>
              <a:gd name="connsiteY11" fmla="*/ 223489 h 88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637" h="886429">
                <a:moveTo>
                  <a:pt x="192520" y="0"/>
                </a:moveTo>
                <a:lnTo>
                  <a:pt x="231079" y="3887"/>
                </a:lnTo>
                <a:cubicBezTo>
                  <a:pt x="336406" y="25440"/>
                  <a:pt x="415637" y="118633"/>
                  <a:pt x="415637" y="230332"/>
                </a:cubicBezTo>
                <a:lnTo>
                  <a:pt x="415637" y="656097"/>
                </a:lnTo>
                <a:cubicBezTo>
                  <a:pt x="415637" y="767796"/>
                  <a:pt x="336406" y="860989"/>
                  <a:pt x="231079" y="882542"/>
                </a:cubicBezTo>
                <a:lnTo>
                  <a:pt x="192520" y="886429"/>
                </a:lnTo>
                <a:lnTo>
                  <a:pt x="192520" y="650557"/>
                </a:lnTo>
                <a:lnTo>
                  <a:pt x="192520" y="616489"/>
                </a:lnTo>
                <a:cubicBezTo>
                  <a:pt x="192520" y="522754"/>
                  <a:pt x="126032" y="444549"/>
                  <a:pt x="37643" y="426462"/>
                </a:cubicBezTo>
                <a:lnTo>
                  <a:pt x="0" y="422667"/>
                </a:lnTo>
                <a:lnTo>
                  <a:pt x="0" y="223489"/>
                </a:lnTo>
                <a:lnTo>
                  <a:pt x="192520" y="22348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0" name="Graphic 69" descr="Handshak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22961" y="1378150"/>
            <a:ext cx="863262" cy="863262"/>
          </a:xfrm>
          <a:prstGeom prst="rect">
            <a:avLst/>
          </a:prstGeom>
        </p:spPr>
      </p:pic>
      <p:pic>
        <p:nvPicPr>
          <p:cNvPr id="71" name="Graphic 70" descr="Bar chart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22961" y="2565317"/>
            <a:ext cx="863262" cy="863262"/>
          </a:xfrm>
          <a:prstGeom prst="rect">
            <a:avLst/>
          </a:prstGeom>
        </p:spPr>
      </p:pic>
      <p:pic>
        <p:nvPicPr>
          <p:cNvPr id="75" name="Graphic 74" descr="Bullsey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22961" y="3741786"/>
            <a:ext cx="863262" cy="863262"/>
          </a:xfrm>
          <a:prstGeom prst="rect">
            <a:avLst/>
          </a:prstGeom>
        </p:spPr>
      </p:pic>
      <p:pic>
        <p:nvPicPr>
          <p:cNvPr id="76" name="Graphic 75" descr="Lightbulb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22961" y="4927133"/>
            <a:ext cx="863262" cy="863262"/>
          </a:xfrm>
          <a:prstGeom prst="rect">
            <a:avLst/>
          </a:prstGeom>
        </p:spPr>
      </p:pic>
      <p:sp>
        <p:nvSpPr>
          <p:cNvPr id="78" name="Rectangle 77"/>
          <p:cNvSpPr/>
          <p:nvPr/>
        </p:nvSpPr>
        <p:spPr>
          <a:xfrm>
            <a:off x="2355307" y="1250572"/>
            <a:ext cx="3600666" cy="461665"/>
          </a:xfrm>
          <a:prstGeom prst="rect">
            <a:avLst/>
          </a:prstGeom>
        </p:spPr>
        <p:txBody>
          <a:bodyPr wrap="none" lIns="0" anchor="ctr">
            <a:spAutoFit/>
          </a:bodyPr>
          <a:lstStyle/>
          <a:p>
            <a:r>
              <a:rPr lang="da-DK" sz="2400" b="1">
                <a:solidFill>
                  <a:schemeClr val="bg1"/>
                </a:solidFill>
              </a:rPr>
              <a:t>Lorem ipsum dolor sit amet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355307" y="2435617"/>
            <a:ext cx="3600666" cy="461665"/>
          </a:xfrm>
          <a:prstGeom prst="rect">
            <a:avLst/>
          </a:prstGeom>
        </p:spPr>
        <p:txBody>
          <a:bodyPr wrap="none" lIns="0" anchor="ctr">
            <a:spAutoFit/>
          </a:bodyPr>
          <a:lstStyle/>
          <a:p>
            <a:r>
              <a:rPr lang="da-DK" sz="2400" b="1"/>
              <a:t>Lorem ipsum dolor sit amet</a:t>
            </a:r>
            <a:endParaRPr lang="en-US" sz="2400" b="1" dirty="0"/>
          </a:p>
        </p:txBody>
      </p:sp>
      <p:sp>
        <p:nvSpPr>
          <p:cNvPr id="80" name="Rectangle 79"/>
          <p:cNvSpPr/>
          <p:nvPr/>
        </p:nvSpPr>
        <p:spPr>
          <a:xfrm>
            <a:off x="2355307" y="3620662"/>
            <a:ext cx="3600666" cy="461665"/>
          </a:xfrm>
          <a:prstGeom prst="rect">
            <a:avLst/>
          </a:prstGeom>
        </p:spPr>
        <p:txBody>
          <a:bodyPr wrap="none" lIns="0" anchor="ctr">
            <a:spAutoFit/>
          </a:bodyPr>
          <a:lstStyle/>
          <a:p>
            <a:r>
              <a:rPr lang="da-DK" sz="2400" b="1"/>
              <a:t>Lorem ipsum dolor sit amet</a:t>
            </a:r>
            <a:endParaRPr lang="en-US" sz="2400" b="1" dirty="0"/>
          </a:p>
        </p:txBody>
      </p:sp>
      <p:sp>
        <p:nvSpPr>
          <p:cNvPr id="81" name="Rectangle 80"/>
          <p:cNvSpPr/>
          <p:nvPr/>
        </p:nvSpPr>
        <p:spPr>
          <a:xfrm>
            <a:off x="2355307" y="4805706"/>
            <a:ext cx="3600666" cy="461665"/>
          </a:xfrm>
          <a:prstGeom prst="rect">
            <a:avLst/>
          </a:prstGeom>
        </p:spPr>
        <p:txBody>
          <a:bodyPr wrap="none" lIns="0" anchor="ctr">
            <a:spAutoFit/>
          </a:bodyPr>
          <a:lstStyle/>
          <a:p>
            <a:r>
              <a:rPr lang="da-DK" sz="2400" b="1"/>
              <a:t>Lorem ipsum dolor sit amet</a:t>
            </a:r>
            <a:endParaRPr lang="en-US" sz="2400" b="1" dirty="0"/>
          </a:p>
        </p:txBody>
      </p:sp>
      <p:sp>
        <p:nvSpPr>
          <p:cNvPr id="82" name="Rectangle 81"/>
          <p:cNvSpPr/>
          <p:nvPr/>
        </p:nvSpPr>
        <p:spPr>
          <a:xfrm>
            <a:off x="2355308" y="1706399"/>
            <a:ext cx="5514335" cy="40011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355308" y="2891444"/>
            <a:ext cx="5514335" cy="40011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355308" y="4076488"/>
            <a:ext cx="5514335" cy="40011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355308" y="5258104"/>
            <a:ext cx="5514335" cy="40011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85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9863</TotalTime>
  <Words>382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Text Boxes for PowerPoint</vt:lpstr>
      <vt:lpstr>Modern Text Boxes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Text Boxes for PowerPoint</dc:title>
  <dc:creator>PresentationGo.com</dc:creator>
  <dc:description>© Copyright PresentationGo.com</dc:description>
  <dcterms:created xsi:type="dcterms:W3CDTF">2014-11-26T05:14:11Z</dcterms:created>
  <dcterms:modified xsi:type="dcterms:W3CDTF">2017-06-21T03:04:12Z</dcterms:modified>
  <cp:category>Text &amp; Tables</cp:category>
</cp:coreProperties>
</file>