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and Google Slides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740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190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Modern Text Boxes – Slide Template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866DB643-250C-46AF-8960-62BFD3802641}"/>
              </a:ext>
            </a:extLst>
          </p:cNvPr>
          <p:cNvGrpSpPr/>
          <p:nvPr/>
        </p:nvGrpSpPr>
        <p:grpSpPr>
          <a:xfrm>
            <a:off x="393741" y="4651805"/>
            <a:ext cx="2671518" cy="1106413"/>
            <a:chOff x="8921977" y="1294518"/>
            <a:chExt cx="2937088" cy="1752828"/>
          </a:xfrm>
        </p:grpSpPr>
        <p:sp>
          <p:nvSpPr>
            <p:cNvPr id="52" name="TextBox 28">
              <a:extLst>
                <a:ext uri="{FF2B5EF4-FFF2-40B4-BE49-F238E27FC236}">
                  <a16:creationId xmlns:a16="http://schemas.microsoft.com/office/drawing/2014/main" id="{E120E809-2842-4978-8445-69F746B2CBA3}"/>
                </a:ext>
              </a:extLst>
            </p:cNvPr>
            <p:cNvSpPr txBox="1"/>
            <p:nvPr/>
          </p:nvSpPr>
          <p:spPr>
            <a:xfrm>
              <a:off x="8921977" y="1294518"/>
              <a:ext cx="2937088" cy="63387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53" name="TextBox 29">
              <a:extLst>
                <a:ext uri="{FF2B5EF4-FFF2-40B4-BE49-F238E27FC236}">
                  <a16:creationId xmlns:a16="http://schemas.microsoft.com/office/drawing/2014/main" id="{0E9D63A3-E22A-4FD5-81EF-9A41272A0E7E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214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E584FDBF-F3B7-4196-9093-A7DB85504BE1}"/>
              </a:ext>
            </a:extLst>
          </p:cNvPr>
          <p:cNvGrpSpPr/>
          <p:nvPr/>
        </p:nvGrpSpPr>
        <p:grpSpPr>
          <a:xfrm>
            <a:off x="3236241" y="4651805"/>
            <a:ext cx="2671518" cy="1106413"/>
            <a:chOff x="8921977" y="1294518"/>
            <a:chExt cx="2937088" cy="1752828"/>
          </a:xfrm>
        </p:grpSpPr>
        <p:sp>
          <p:nvSpPr>
            <p:cNvPr id="55" name="TextBox 37">
              <a:extLst>
                <a:ext uri="{FF2B5EF4-FFF2-40B4-BE49-F238E27FC236}">
                  <a16:creationId xmlns:a16="http://schemas.microsoft.com/office/drawing/2014/main" id="{85426D99-CBA8-4B52-87F5-359971D1E3AD}"/>
                </a:ext>
              </a:extLst>
            </p:cNvPr>
            <p:cNvSpPr txBox="1"/>
            <p:nvPr/>
          </p:nvSpPr>
          <p:spPr>
            <a:xfrm>
              <a:off x="8921977" y="1294518"/>
              <a:ext cx="2937088" cy="63387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56" name="TextBox 38">
              <a:extLst>
                <a:ext uri="{FF2B5EF4-FFF2-40B4-BE49-F238E27FC236}">
                  <a16:creationId xmlns:a16="http://schemas.microsoft.com/office/drawing/2014/main" id="{561A6BD4-03EF-4CA8-AD1A-17DADE273E26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214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563A65E5-143E-4FDA-9BA9-65AF5A8160F4}"/>
              </a:ext>
            </a:extLst>
          </p:cNvPr>
          <p:cNvGrpSpPr/>
          <p:nvPr/>
        </p:nvGrpSpPr>
        <p:grpSpPr>
          <a:xfrm>
            <a:off x="6069520" y="4651805"/>
            <a:ext cx="2671518" cy="1106413"/>
            <a:chOff x="8921977" y="1294518"/>
            <a:chExt cx="2937088" cy="1752828"/>
          </a:xfrm>
        </p:grpSpPr>
        <p:sp>
          <p:nvSpPr>
            <p:cNvPr id="58" name="TextBox 40">
              <a:extLst>
                <a:ext uri="{FF2B5EF4-FFF2-40B4-BE49-F238E27FC236}">
                  <a16:creationId xmlns:a16="http://schemas.microsoft.com/office/drawing/2014/main" id="{09DA92FE-4918-4556-9F80-507D181DAD5B}"/>
                </a:ext>
              </a:extLst>
            </p:cNvPr>
            <p:cNvSpPr txBox="1"/>
            <p:nvPr/>
          </p:nvSpPr>
          <p:spPr>
            <a:xfrm>
              <a:off x="8921977" y="1294518"/>
              <a:ext cx="2937088" cy="63387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59" name="TextBox 41">
              <a:extLst>
                <a:ext uri="{FF2B5EF4-FFF2-40B4-BE49-F238E27FC236}">
                  <a16:creationId xmlns:a16="http://schemas.microsoft.com/office/drawing/2014/main" id="{EDC7E365-F028-402D-88A3-AD2BA66F2649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214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43927928-3863-4857-98B2-69E01DBEFDBB}"/>
              </a:ext>
            </a:extLst>
          </p:cNvPr>
          <p:cNvGrpSpPr/>
          <p:nvPr/>
        </p:nvGrpSpPr>
        <p:grpSpPr>
          <a:xfrm>
            <a:off x="6074131" y="1634340"/>
            <a:ext cx="2671518" cy="2945375"/>
            <a:chOff x="5990376" y="1491270"/>
            <a:chExt cx="2671518" cy="2945375"/>
          </a:xfrm>
        </p:grpSpPr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D837CE03-EAB1-4A0D-87E5-443F2659DA8D}"/>
                </a:ext>
              </a:extLst>
            </p:cNvPr>
            <p:cNvSpPr/>
            <p:nvPr/>
          </p:nvSpPr>
          <p:spPr>
            <a:xfrm>
              <a:off x="5990378" y="1491273"/>
              <a:ext cx="2662292" cy="2936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63" y="21600"/>
                  </a:moveTo>
                  <a:lnTo>
                    <a:pt x="1537" y="21600"/>
                  </a:lnTo>
                  <a:cubicBezTo>
                    <a:pt x="688" y="21600"/>
                    <a:pt x="0" y="20976"/>
                    <a:pt x="0" y="20206"/>
                  </a:cubicBezTo>
                  <a:lnTo>
                    <a:pt x="0" y="1394"/>
                  </a:lnTo>
                  <a:cubicBezTo>
                    <a:pt x="0" y="624"/>
                    <a:pt x="688" y="0"/>
                    <a:pt x="1537" y="0"/>
                  </a:cubicBezTo>
                  <a:lnTo>
                    <a:pt x="20063" y="0"/>
                  </a:lnTo>
                  <a:cubicBezTo>
                    <a:pt x="20912" y="0"/>
                    <a:pt x="21600" y="624"/>
                    <a:pt x="21600" y="1394"/>
                  </a:cubicBezTo>
                  <a:lnTo>
                    <a:pt x="21600" y="20206"/>
                  </a:lnTo>
                  <a:cubicBezTo>
                    <a:pt x="21600" y="20976"/>
                    <a:pt x="20912" y="21600"/>
                    <a:pt x="20063" y="21600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822960" tIns="180000" rIns="182880" bIns="180000" anchor="t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1200"/>
                </a:spcAft>
                <a:defRPr sz="3000">
                  <a:solidFill>
                    <a:srgbClr val="FFFFFF"/>
                  </a:solidFill>
                </a:defRPr>
              </a:pPr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  <a:p>
              <a:pPr>
                <a:spcAft>
                  <a:spcPts val="1200"/>
                </a:spcAft>
                <a:defRPr sz="3000">
                  <a:solidFill>
                    <a:srgbClr val="FFFFFF"/>
                  </a:solidFill>
                </a:defRPr>
              </a:pPr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  <a:p>
              <a:pPr>
                <a:spcAft>
                  <a:spcPts val="1200"/>
                </a:spcAft>
                <a:defRPr sz="3000">
                  <a:solidFill>
                    <a:srgbClr val="FFFFFF"/>
                  </a:solidFill>
                </a:defRPr>
              </a:pPr>
              <a:endParaRPr lang="en-US" sz="1050" noProof="1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48" name="Rectangle">
              <a:extLst>
                <a:ext uri="{FF2B5EF4-FFF2-40B4-BE49-F238E27FC236}">
                  <a16:creationId xmlns:a16="http://schemas.microsoft.com/office/drawing/2014/main" id="{A6E3CF35-16E2-46F9-A5E3-CE89A29B9C49}"/>
                </a:ext>
              </a:extLst>
            </p:cNvPr>
            <p:cNvSpPr/>
            <p:nvPr/>
          </p:nvSpPr>
          <p:spPr>
            <a:xfrm>
              <a:off x="6167747" y="1491273"/>
              <a:ext cx="514368" cy="2936155"/>
            </a:xfrm>
            <a:prstGeom prst="rect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1050" noProof="1"/>
            </a:p>
          </p:txBody>
        </p:sp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E057D033-16DB-46F7-8933-2293D39589B4}"/>
                </a:ext>
              </a:extLst>
            </p:cNvPr>
            <p:cNvSpPr/>
            <p:nvPr/>
          </p:nvSpPr>
          <p:spPr>
            <a:xfrm>
              <a:off x="5990378" y="1491273"/>
              <a:ext cx="500890" cy="2936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8169" y="21600"/>
                  </a:lnTo>
                  <a:cubicBezTo>
                    <a:pt x="3656" y="21600"/>
                    <a:pt x="0" y="20976"/>
                    <a:pt x="0" y="20206"/>
                  </a:cubicBezTo>
                  <a:lnTo>
                    <a:pt x="0" y="1394"/>
                  </a:lnTo>
                  <a:cubicBezTo>
                    <a:pt x="0" y="624"/>
                    <a:pt x="3656" y="0"/>
                    <a:pt x="8169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6A6A6E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1050" noProof="1"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80AFC240-878D-4853-A1B1-8D1372C96C2C}"/>
                </a:ext>
              </a:extLst>
            </p:cNvPr>
            <p:cNvSpPr/>
            <p:nvPr/>
          </p:nvSpPr>
          <p:spPr>
            <a:xfrm>
              <a:off x="6192748" y="1704114"/>
              <a:ext cx="551444" cy="590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extrusionOk="0">
                  <a:moveTo>
                    <a:pt x="11381" y="21600"/>
                  </a:moveTo>
                  <a:lnTo>
                    <a:pt x="0" y="10800"/>
                  </a:lnTo>
                  <a:lnTo>
                    <a:pt x="11381" y="0"/>
                  </a:lnTo>
                  <a:lnTo>
                    <a:pt x="20152" y="8324"/>
                  </a:lnTo>
                  <a:cubicBezTo>
                    <a:pt x="21600" y="9698"/>
                    <a:pt x="21600" y="11915"/>
                    <a:pt x="20152" y="13289"/>
                  </a:cubicBezTo>
                  <a:lnTo>
                    <a:pt x="11381" y="21600"/>
                  </a:lnTo>
                  <a:close/>
                </a:path>
              </a:pathLst>
            </a:custGeom>
            <a:solidFill>
              <a:srgbClr val="6A6A6E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1050" noProof="1"/>
            </a:p>
          </p:txBody>
        </p:sp>
        <p:sp>
          <p:nvSpPr>
            <p:cNvPr id="62" name="TextBox 44">
              <a:extLst>
                <a:ext uri="{FF2B5EF4-FFF2-40B4-BE49-F238E27FC236}">
                  <a16:creationId xmlns:a16="http://schemas.microsoft.com/office/drawing/2014/main" id="{4DD871D8-C0B7-4E6A-A018-18E2850E5FC2}"/>
                </a:ext>
              </a:extLst>
            </p:cNvPr>
            <p:cNvSpPr txBox="1"/>
            <p:nvPr/>
          </p:nvSpPr>
          <p:spPr>
            <a:xfrm>
              <a:off x="6047989" y="1510226"/>
              <a:ext cx="418704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03</a:t>
              </a:r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992AC896-0FA7-40A9-9DC1-A6B4FDF7E01D}"/>
                </a:ext>
              </a:extLst>
            </p:cNvPr>
            <p:cNvSpPr/>
            <p:nvPr/>
          </p:nvSpPr>
          <p:spPr>
            <a:xfrm>
              <a:off x="5990376" y="1491270"/>
              <a:ext cx="2671518" cy="2945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31" y="21600"/>
                  </a:moveTo>
                  <a:lnTo>
                    <a:pt x="1569" y="21600"/>
                  </a:lnTo>
                  <a:cubicBezTo>
                    <a:pt x="706" y="21600"/>
                    <a:pt x="0" y="20963"/>
                    <a:pt x="0" y="20177"/>
                  </a:cubicBezTo>
                  <a:lnTo>
                    <a:pt x="0" y="1423"/>
                  </a:lnTo>
                  <a:cubicBezTo>
                    <a:pt x="0" y="640"/>
                    <a:pt x="703" y="0"/>
                    <a:pt x="1569" y="0"/>
                  </a:cubicBezTo>
                  <a:lnTo>
                    <a:pt x="20031" y="0"/>
                  </a:lnTo>
                  <a:cubicBezTo>
                    <a:pt x="20894" y="0"/>
                    <a:pt x="21600" y="637"/>
                    <a:pt x="21600" y="1423"/>
                  </a:cubicBezTo>
                  <a:lnTo>
                    <a:pt x="21600" y="20177"/>
                  </a:lnTo>
                  <a:cubicBezTo>
                    <a:pt x="21600" y="20963"/>
                    <a:pt x="20897" y="21600"/>
                    <a:pt x="20031" y="21600"/>
                  </a:cubicBezTo>
                  <a:close/>
                  <a:moveTo>
                    <a:pt x="1572" y="70"/>
                  </a:moveTo>
                  <a:cubicBezTo>
                    <a:pt x="746" y="70"/>
                    <a:pt x="75" y="679"/>
                    <a:pt x="75" y="1428"/>
                  </a:cubicBezTo>
                  <a:lnTo>
                    <a:pt x="75" y="20182"/>
                  </a:lnTo>
                  <a:cubicBezTo>
                    <a:pt x="75" y="20931"/>
                    <a:pt x="746" y="21540"/>
                    <a:pt x="1572" y="21540"/>
                  </a:cubicBezTo>
                  <a:lnTo>
                    <a:pt x="20034" y="21540"/>
                  </a:lnTo>
                  <a:cubicBezTo>
                    <a:pt x="20860" y="21540"/>
                    <a:pt x="21531" y="20931"/>
                    <a:pt x="21531" y="20182"/>
                  </a:cubicBezTo>
                  <a:lnTo>
                    <a:pt x="21531" y="1428"/>
                  </a:lnTo>
                  <a:cubicBezTo>
                    <a:pt x="21531" y="679"/>
                    <a:pt x="20860" y="70"/>
                    <a:pt x="20034" y="70"/>
                  </a:cubicBezTo>
                  <a:lnTo>
                    <a:pt x="1572" y="70"/>
                  </a:lnTo>
                  <a:close/>
                </a:path>
              </a:pathLst>
            </a:custGeom>
            <a:solidFill>
              <a:srgbClr val="6A6A6E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1050" noProof="1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E97CCE44-4420-49D5-80B6-3937E990232F}"/>
                </a:ext>
              </a:extLst>
            </p:cNvPr>
            <p:cNvSpPr/>
            <p:nvPr/>
          </p:nvSpPr>
          <p:spPr>
            <a:xfrm>
              <a:off x="6144458" y="1944995"/>
              <a:ext cx="197943" cy="319754"/>
            </a:xfrm>
            <a:custGeom>
              <a:avLst/>
              <a:gdLst>
                <a:gd name="connsiteX0" fmla="*/ 88197 w 235193"/>
                <a:gd name="connsiteY0" fmla="*/ 352787 h 379926"/>
                <a:gd name="connsiteX1" fmla="*/ 146996 w 235193"/>
                <a:gd name="connsiteY1" fmla="*/ 352787 h 379926"/>
                <a:gd name="connsiteX2" fmla="*/ 117597 w 235193"/>
                <a:gd name="connsiteY2" fmla="*/ 379926 h 379926"/>
                <a:gd name="connsiteX3" fmla="*/ 88197 w 235193"/>
                <a:gd name="connsiteY3" fmla="*/ 352787 h 379926"/>
                <a:gd name="connsiteX4" fmla="*/ 72367 w 235193"/>
                <a:gd name="connsiteY4" fmla="*/ 307558 h 379926"/>
                <a:gd name="connsiteX5" fmla="*/ 162826 w 235193"/>
                <a:gd name="connsiteY5" fmla="*/ 307558 h 379926"/>
                <a:gd name="connsiteX6" fmla="*/ 176395 w 235193"/>
                <a:gd name="connsiteY6" fmla="*/ 321128 h 379926"/>
                <a:gd name="connsiteX7" fmla="*/ 162826 w 235193"/>
                <a:gd name="connsiteY7" fmla="*/ 334697 h 379926"/>
                <a:gd name="connsiteX8" fmla="*/ 72367 w 235193"/>
                <a:gd name="connsiteY8" fmla="*/ 334697 h 379926"/>
                <a:gd name="connsiteX9" fmla="*/ 58798 w 235193"/>
                <a:gd name="connsiteY9" fmla="*/ 321128 h 379926"/>
                <a:gd name="connsiteX10" fmla="*/ 72367 w 235193"/>
                <a:gd name="connsiteY10" fmla="*/ 307558 h 379926"/>
                <a:gd name="connsiteX11" fmla="*/ 72367 w 235193"/>
                <a:gd name="connsiteY11" fmla="*/ 262329 h 379926"/>
                <a:gd name="connsiteX12" fmla="*/ 162826 w 235193"/>
                <a:gd name="connsiteY12" fmla="*/ 262329 h 379926"/>
                <a:gd name="connsiteX13" fmla="*/ 176395 w 235193"/>
                <a:gd name="connsiteY13" fmla="*/ 275899 h 379926"/>
                <a:gd name="connsiteX14" fmla="*/ 162826 w 235193"/>
                <a:gd name="connsiteY14" fmla="*/ 289468 h 379926"/>
                <a:gd name="connsiteX15" fmla="*/ 72367 w 235193"/>
                <a:gd name="connsiteY15" fmla="*/ 289468 h 379926"/>
                <a:gd name="connsiteX16" fmla="*/ 58798 w 235193"/>
                <a:gd name="connsiteY16" fmla="*/ 275899 h 379926"/>
                <a:gd name="connsiteX17" fmla="*/ 72367 w 235193"/>
                <a:gd name="connsiteY17" fmla="*/ 262329 h 379926"/>
                <a:gd name="connsiteX18" fmla="*/ 118049 w 235193"/>
                <a:gd name="connsiteY18" fmla="*/ 26685 h 379926"/>
                <a:gd name="connsiteX19" fmla="*/ 27590 w 235193"/>
                <a:gd name="connsiteY19" fmla="*/ 116240 h 379926"/>
                <a:gd name="connsiteX20" fmla="*/ 27590 w 235193"/>
                <a:gd name="connsiteY20" fmla="*/ 119858 h 379926"/>
                <a:gd name="connsiteX21" fmla="*/ 33922 w 235193"/>
                <a:gd name="connsiteY21" fmla="*/ 151519 h 379926"/>
                <a:gd name="connsiteX22" fmla="*/ 49300 w 235193"/>
                <a:gd name="connsiteY22" fmla="*/ 176395 h 379926"/>
                <a:gd name="connsiteX23" fmla="*/ 75534 w 235193"/>
                <a:gd name="connsiteY23" fmla="*/ 217101 h 379926"/>
                <a:gd name="connsiteX24" fmla="*/ 117597 w 235193"/>
                <a:gd name="connsiteY24" fmla="*/ 217101 h 379926"/>
                <a:gd name="connsiteX25" fmla="*/ 160112 w 235193"/>
                <a:gd name="connsiteY25" fmla="*/ 217101 h 379926"/>
                <a:gd name="connsiteX26" fmla="*/ 186345 w 235193"/>
                <a:gd name="connsiteY26" fmla="*/ 176395 h 379926"/>
                <a:gd name="connsiteX27" fmla="*/ 201723 w 235193"/>
                <a:gd name="connsiteY27" fmla="*/ 151519 h 379926"/>
                <a:gd name="connsiteX28" fmla="*/ 208055 w 235193"/>
                <a:gd name="connsiteY28" fmla="*/ 119858 h 379926"/>
                <a:gd name="connsiteX29" fmla="*/ 208507 w 235193"/>
                <a:gd name="connsiteY29" fmla="*/ 119858 h 379926"/>
                <a:gd name="connsiteX30" fmla="*/ 208507 w 235193"/>
                <a:gd name="connsiteY30" fmla="*/ 116240 h 379926"/>
                <a:gd name="connsiteX31" fmla="*/ 118049 w 235193"/>
                <a:gd name="connsiteY31" fmla="*/ 26685 h 379926"/>
                <a:gd name="connsiteX32" fmla="*/ 117597 w 235193"/>
                <a:gd name="connsiteY32" fmla="*/ 0 h 379926"/>
                <a:gd name="connsiteX33" fmla="*/ 235193 w 235193"/>
                <a:gd name="connsiteY33" fmla="*/ 116240 h 379926"/>
                <a:gd name="connsiteX34" fmla="*/ 235193 w 235193"/>
                <a:gd name="connsiteY34" fmla="*/ 120311 h 379926"/>
                <a:gd name="connsiteX35" fmla="*/ 227051 w 235193"/>
                <a:gd name="connsiteY35" fmla="*/ 161017 h 379926"/>
                <a:gd name="connsiteX36" fmla="*/ 206698 w 235193"/>
                <a:gd name="connsiteY36" fmla="*/ 194486 h 379926"/>
                <a:gd name="connsiteX37" fmla="*/ 179109 w 235193"/>
                <a:gd name="connsiteY37" fmla="*/ 239263 h 379926"/>
                <a:gd name="connsiteX38" fmla="*/ 170967 w 235193"/>
                <a:gd name="connsiteY38" fmla="*/ 244239 h 379926"/>
                <a:gd name="connsiteX39" fmla="*/ 64226 w 235193"/>
                <a:gd name="connsiteY39" fmla="*/ 244239 h 379926"/>
                <a:gd name="connsiteX40" fmla="*/ 56084 w 235193"/>
                <a:gd name="connsiteY40" fmla="*/ 239263 h 379926"/>
                <a:gd name="connsiteX41" fmla="*/ 28494 w 235193"/>
                <a:gd name="connsiteY41" fmla="*/ 194486 h 379926"/>
                <a:gd name="connsiteX42" fmla="*/ 8141 w 235193"/>
                <a:gd name="connsiteY42" fmla="*/ 161017 h 379926"/>
                <a:gd name="connsiteX43" fmla="*/ 0 w 235193"/>
                <a:gd name="connsiteY43" fmla="*/ 120311 h 379926"/>
                <a:gd name="connsiteX44" fmla="*/ 0 w 235193"/>
                <a:gd name="connsiteY44" fmla="*/ 116240 h 379926"/>
                <a:gd name="connsiteX45" fmla="*/ 117597 w 235193"/>
                <a:gd name="connsiteY45" fmla="*/ 0 h 379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235193" h="379926">
                  <a:moveTo>
                    <a:pt x="88197" y="352787"/>
                  </a:moveTo>
                  <a:lnTo>
                    <a:pt x="146996" y="352787"/>
                  </a:lnTo>
                  <a:cubicBezTo>
                    <a:pt x="145639" y="368166"/>
                    <a:pt x="132975" y="379926"/>
                    <a:pt x="117597" y="379926"/>
                  </a:cubicBezTo>
                  <a:cubicBezTo>
                    <a:pt x="102218" y="379926"/>
                    <a:pt x="89554" y="368166"/>
                    <a:pt x="88197" y="352787"/>
                  </a:cubicBezTo>
                  <a:close/>
                  <a:moveTo>
                    <a:pt x="72367" y="307558"/>
                  </a:moveTo>
                  <a:lnTo>
                    <a:pt x="162826" y="307558"/>
                  </a:lnTo>
                  <a:cubicBezTo>
                    <a:pt x="170515" y="307558"/>
                    <a:pt x="176395" y="313438"/>
                    <a:pt x="176395" y="321128"/>
                  </a:cubicBezTo>
                  <a:cubicBezTo>
                    <a:pt x="176395" y="328817"/>
                    <a:pt x="170515" y="334697"/>
                    <a:pt x="162826" y="334697"/>
                  </a:cubicBezTo>
                  <a:lnTo>
                    <a:pt x="72367" y="334697"/>
                  </a:lnTo>
                  <a:cubicBezTo>
                    <a:pt x="64678" y="334697"/>
                    <a:pt x="58798" y="328817"/>
                    <a:pt x="58798" y="321128"/>
                  </a:cubicBezTo>
                  <a:cubicBezTo>
                    <a:pt x="58798" y="313438"/>
                    <a:pt x="64678" y="307558"/>
                    <a:pt x="72367" y="307558"/>
                  </a:cubicBezTo>
                  <a:close/>
                  <a:moveTo>
                    <a:pt x="72367" y="262329"/>
                  </a:moveTo>
                  <a:lnTo>
                    <a:pt x="162826" y="262329"/>
                  </a:lnTo>
                  <a:cubicBezTo>
                    <a:pt x="170515" y="262329"/>
                    <a:pt x="176395" y="268209"/>
                    <a:pt x="176395" y="275899"/>
                  </a:cubicBezTo>
                  <a:cubicBezTo>
                    <a:pt x="176395" y="283588"/>
                    <a:pt x="170515" y="289468"/>
                    <a:pt x="162826" y="289468"/>
                  </a:cubicBezTo>
                  <a:lnTo>
                    <a:pt x="72367" y="289468"/>
                  </a:lnTo>
                  <a:cubicBezTo>
                    <a:pt x="64678" y="289468"/>
                    <a:pt x="58798" y="283588"/>
                    <a:pt x="58798" y="275899"/>
                  </a:cubicBezTo>
                  <a:cubicBezTo>
                    <a:pt x="58798" y="268209"/>
                    <a:pt x="64678" y="262329"/>
                    <a:pt x="72367" y="262329"/>
                  </a:cubicBezTo>
                  <a:close/>
                  <a:moveTo>
                    <a:pt x="118049" y="26685"/>
                  </a:moveTo>
                  <a:cubicBezTo>
                    <a:pt x="68749" y="27138"/>
                    <a:pt x="28494" y="66939"/>
                    <a:pt x="27590" y="116240"/>
                  </a:cubicBezTo>
                  <a:lnTo>
                    <a:pt x="27590" y="119858"/>
                  </a:lnTo>
                  <a:cubicBezTo>
                    <a:pt x="28042" y="130713"/>
                    <a:pt x="29851" y="141568"/>
                    <a:pt x="33922" y="151519"/>
                  </a:cubicBezTo>
                  <a:cubicBezTo>
                    <a:pt x="37540" y="160565"/>
                    <a:pt x="42968" y="169158"/>
                    <a:pt x="49300" y="176395"/>
                  </a:cubicBezTo>
                  <a:cubicBezTo>
                    <a:pt x="59250" y="189059"/>
                    <a:pt x="68297" y="202628"/>
                    <a:pt x="75534" y="217101"/>
                  </a:cubicBezTo>
                  <a:lnTo>
                    <a:pt x="117597" y="217101"/>
                  </a:lnTo>
                  <a:lnTo>
                    <a:pt x="160112" y="217101"/>
                  </a:lnTo>
                  <a:cubicBezTo>
                    <a:pt x="166897" y="202628"/>
                    <a:pt x="175942" y="189059"/>
                    <a:pt x="186345" y="176395"/>
                  </a:cubicBezTo>
                  <a:cubicBezTo>
                    <a:pt x="193130" y="169158"/>
                    <a:pt x="198105" y="160565"/>
                    <a:pt x="201723" y="151519"/>
                  </a:cubicBezTo>
                  <a:cubicBezTo>
                    <a:pt x="205341" y="141568"/>
                    <a:pt x="207603" y="130713"/>
                    <a:pt x="208055" y="119858"/>
                  </a:cubicBezTo>
                  <a:lnTo>
                    <a:pt x="208507" y="119858"/>
                  </a:lnTo>
                  <a:lnTo>
                    <a:pt x="208507" y="116240"/>
                  </a:lnTo>
                  <a:cubicBezTo>
                    <a:pt x="207603" y="66487"/>
                    <a:pt x="167349" y="27138"/>
                    <a:pt x="118049" y="26685"/>
                  </a:cubicBezTo>
                  <a:close/>
                  <a:moveTo>
                    <a:pt x="117597" y="0"/>
                  </a:moveTo>
                  <a:cubicBezTo>
                    <a:pt x="181822" y="452"/>
                    <a:pt x="233836" y="52014"/>
                    <a:pt x="235193" y="116240"/>
                  </a:cubicBezTo>
                  <a:lnTo>
                    <a:pt x="235193" y="120311"/>
                  </a:lnTo>
                  <a:cubicBezTo>
                    <a:pt x="234740" y="134332"/>
                    <a:pt x="232027" y="147900"/>
                    <a:pt x="227051" y="161017"/>
                  </a:cubicBezTo>
                  <a:cubicBezTo>
                    <a:pt x="222528" y="173229"/>
                    <a:pt x="215292" y="184536"/>
                    <a:pt x="206698" y="194486"/>
                  </a:cubicBezTo>
                  <a:cubicBezTo>
                    <a:pt x="195843" y="206246"/>
                    <a:pt x="184084" y="229313"/>
                    <a:pt x="179109" y="239263"/>
                  </a:cubicBezTo>
                  <a:cubicBezTo>
                    <a:pt x="177752" y="242429"/>
                    <a:pt x="174586" y="244239"/>
                    <a:pt x="170967" y="244239"/>
                  </a:cubicBezTo>
                  <a:lnTo>
                    <a:pt x="64226" y="244239"/>
                  </a:lnTo>
                  <a:cubicBezTo>
                    <a:pt x="60608" y="244239"/>
                    <a:pt x="57441" y="242429"/>
                    <a:pt x="56084" y="239263"/>
                  </a:cubicBezTo>
                  <a:cubicBezTo>
                    <a:pt x="51109" y="229313"/>
                    <a:pt x="39349" y="206246"/>
                    <a:pt x="28494" y="194486"/>
                  </a:cubicBezTo>
                  <a:cubicBezTo>
                    <a:pt x="19901" y="184536"/>
                    <a:pt x="13116" y="173229"/>
                    <a:pt x="8141" y="161017"/>
                  </a:cubicBezTo>
                  <a:cubicBezTo>
                    <a:pt x="3166" y="147900"/>
                    <a:pt x="452" y="134332"/>
                    <a:pt x="0" y="120311"/>
                  </a:cubicBezTo>
                  <a:lnTo>
                    <a:pt x="0" y="116240"/>
                  </a:lnTo>
                  <a:cubicBezTo>
                    <a:pt x="1357" y="52014"/>
                    <a:pt x="53370" y="452"/>
                    <a:pt x="117597" y="0"/>
                  </a:cubicBezTo>
                  <a:close/>
                </a:path>
              </a:pathLst>
            </a:custGeom>
            <a:solidFill>
              <a:schemeClr val="bg1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400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321571BF-FC4F-4867-A9A3-735586098ADD}"/>
              </a:ext>
            </a:extLst>
          </p:cNvPr>
          <p:cNvGrpSpPr/>
          <p:nvPr/>
        </p:nvGrpSpPr>
        <p:grpSpPr>
          <a:xfrm>
            <a:off x="3236241" y="1634340"/>
            <a:ext cx="2671518" cy="2945375"/>
            <a:chOff x="3152486" y="1491270"/>
            <a:chExt cx="2671518" cy="2945375"/>
          </a:xfrm>
        </p:grpSpPr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E364F147-1294-4823-9795-96D9C8C5D3F7}"/>
                </a:ext>
              </a:extLst>
            </p:cNvPr>
            <p:cNvSpPr/>
            <p:nvPr/>
          </p:nvSpPr>
          <p:spPr>
            <a:xfrm>
              <a:off x="3152488" y="1491273"/>
              <a:ext cx="2662292" cy="2936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63" y="21600"/>
                  </a:moveTo>
                  <a:lnTo>
                    <a:pt x="1537" y="21600"/>
                  </a:lnTo>
                  <a:cubicBezTo>
                    <a:pt x="688" y="21600"/>
                    <a:pt x="0" y="20976"/>
                    <a:pt x="0" y="20206"/>
                  </a:cubicBezTo>
                  <a:lnTo>
                    <a:pt x="0" y="1394"/>
                  </a:lnTo>
                  <a:cubicBezTo>
                    <a:pt x="0" y="624"/>
                    <a:pt x="688" y="0"/>
                    <a:pt x="1537" y="0"/>
                  </a:cubicBezTo>
                  <a:lnTo>
                    <a:pt x="20063" y="0"/>
                  </a:lnTo>
                  <a:cubicBezTo>
                    <a:pt x="20912" y="0"/>
                    <a:pt x="21600" y="624"/>
                    <a:pt x="21600" y="1394"/>
                  </a:cubicBezTo>
                  <a:lnTo>
                    <a:pt x="21600" y="20206"/>
                  </a:lnTo>
                  <a:cubicBezTo>
                    <a:pt x="21600" y="20976"/>
                    <a:pt x="20912" y="21600"/>
                    <a:pt x="20063" y="21600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822960" tIns="180000" rIns="182880" bIns="180000" anchor="t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1200"/>
                </a:spcAft>
                <a:defRPr sz="3000">
                  <a:solidFill>
                    <a:srgbClr val="FFFFFF"/>
                  </a:solidFill>
                </a:defRPr>
              </a:pPr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  <a:p>
              <a:pPr>
                <a:spcAft>
                  <a:spcPts val="1200"/>
                </a:spcAft>
                <a:defRPr sz="3000">
                  <a:solidFill>
                    <a:srgbClr val="FFFFFF"/>
                  </a:solidFill>
                </a:defRPr>
              </a:pPr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  <a:p>
              <a:pPr>
                <a:spcAft>
                  <a:spcPts val="1200"/>
                </a:spcAft>
                <a:defRPr sz="3000">
                  <a:solidFill>
                    <a:srgbClr val="FFFFFF"/>
                  </a:solidFill>
                </a:defRPr>
              </a:pPr>
              <a:endParaRPr lang="en-US" sz="1050" noProof="1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45" name="Rectangle">
              <a:extLst>
                <a:ext uri="{FF2B5EF4-FFF2-40B4-BE49-F238E27FC236}">
                  <a16:creationId xmlns:a16="http://schemas.microsoft.com/office/drawing/2014/main" id="{8942E553-FA55-4EF4-BB6F-C474321F9BE6}"/>
                </a:ext>
              </a:extLst>
            </p:cNvPr>
            <p:cNvSpPr/>
            <p:nvPr/>
          </p:nvSpPr>
          <p:spPr>
            <a:xfrm>
              <a:off x="3329857" y="1491273"/>
              <a:ext cx="514368" cy="2936155"/>
            </a:xfrm>
            <a:prstGeom prst="rect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1050" noProof="1"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25403A6B-DD9F-4D4B-82DE-70C8C3A93625}"/>
                </a:ext>
              </a:extLst>
            </p:cNvPr>
            <p:cNvSpPr/>
            <p:nvPr/>
          </p:nvSpPr>
          <p:spPr>
            <a:xfrm>
              <a:off x="3152488" y="1491273"/>
              <a:ext cx="500890" cy="2936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8169" y="21600"/>
                  </a:lnTo>
                  <a:cubicBezTo>
                    <a:pt x="3656" y="21600"/>
                    <a:pt x="0" y="20976"/>
                    <a:pt x="0" y="20206"/>
                  </a:cubicBezTo>
                  <a:lnTo>
                    <a:pt x="0" y="1394"/>
                  </a:lnTo>
                  <a:cubicBezTo>
                    <a:pt x="0" y="624"/>
                    <a:pt x="3656" y="0"/>
                    <a:pt x="8169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6A6A6E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1050" noProof="1"/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A191D2DF-BA2C-4CEC-BB5A-2CA8442721A2}"/>
                </a:ext>
              </a:extLst>
            </p:cNvPr>
            <p:cNvSpPr/>
            <p:nvPr/>
          </p:nvSpPr>
          <p:spPr>
            <a:xfrm>
              <a:off x="3354858" y="1704114"/>
              <a:ext cx="551444" cy="590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extrusionOk="0">
                  <a:moveTo>
                    <a:pt x="11381" y="21600"/>
                  </a:moveTo>
                  <a:lnTo>
                    <a:pt x="0" y="10800"/>
                  </a:lnTo>
                  <a:lnTo>
                    <a:pt x="11381" y="0"/>
                  </a:lnTo>
                  <a:lnTo>
                    <a:pt x="20152" y="8324"/>
                  </a:lnTo>
                  <a:cubicBezTo>
                    <a:pt x="21600" y="9698"/>
                    <a:pt x="21600" y="11915"/>
                    <a:pt x="20152" y="13289"/>
                  </a:cubicBezTo>
                  <a:lnTo>
                    <a:pt x="11381" y="21600"/>
                  </a:lnTo>
                  <a:close/>
                </a:path>
              </a:pathLst>
            </a:custGeom>
            <a:solidFill>
              <a:srgbClr val="6A6A6E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1050" noProof="1"/>
            </a:p>
          </p:txBody>
        </p:sp>
        <p:sp>
          <p:nvSpPr>
            <p:cNvPr id="61" name="TextBox 43">
              <a:extLst>
                <a:ext uri="{FF2B5EF4-FFF2-40B4-BE49-F238E27FC236}">
                  <a16:creationId xmlns:a16="http://schemas.microsoft.com/office/drawing/2014/main" id="{F98DBEFF-7AF7-41D0-9E72-BF2072631F13}"/>
                </a:ext>
              </a:extLst>
            </p:cNvPr>
            <p:cNvSpPr txBox="1"/>
            <p:nvPr/>
          </p:nvSpPr>
          <p:spPr>
            <a:xfrm>
              <a:off x="3188307" y="1510226"/>
              <a:ext cx="418704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52BEBC65-2B46-4A17-828A-799FE16CFECF}"/>
                </a:ext>
              </a:extLst>
            </p:cNvPr>
            <p:cNvSpPr/>
            <p:nvPr/>
          </p:nvSpPr>
          <p:spPr>
            <a:xfrm>
              <a:off x="3152486" y="1491270"/>
              <a:ext cx="2671518" cy="2945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31" y="21600"/>
                  </a:moveTo>
                  <a:lnTo>
                    <a:pt x="1569" y="21600"/>
                  </a:lnTo>
                  <a:cubicBezTo>
                    <a:pt x="706" y="21600"/>
                    <a:pt x="0" y="20963"/>
                    <a:pt x="0" y="20177"/>
                  </a:cubicBezTo>
                  <a:lnTo>
                    <a:pt x="0" y="1423"/>
                  </a:lnTo>
                  <a:cubicBezTo>
                    <a:pt x="0" y="640"/>
                    <a:pt x="703" y="0"/>
                    <a:pt x="1569" y="0"/>
                  </a:cubicBezTo>
                  <a:lnTo>
                    <a:pt x="20031" y="0"/>
                  </a:lnTo>
                  <a:cubicBezTo>
                    <a:pt x="20894" y="0"/>
                    <a:pt x="21600" y="637"/>
                    <a:pt x="21600" y="1423"/>
                  </a:cubicBezTo>
                  <a:lnTo>
                    <a:pt x="21600" y="20177"/>
                  </a:lnTo>
                  <a:cubicBezTo>
                    <a:pt x="21597" y="20963"/>
                    <a:pt x="20894" y="21600"/>
                    <a:pt x="20031" y="21600"/>
                  </a:cubicBezTo>
                  <a:close/>
                  <a:moveTo>
                    <a:pt x="1569" y="70"/>
                  </a:moveTo>
                  <a:cubicBezTo>
                    <a:pt x="743" y="70"/>
                    <a:pt x="72" y="679"/>
                    <a:pt x="72" y="1428"/>
                  </a:cubicBezTo>
                  <a:lnTo>
                    <a:pt x="72" y="20182"/>
                  </a:lnTo>
                  <a:cubicBezTo>
                    <a:pt x="72" y="20931"/>
                    <a:pt x="743" y="21540"/>
                    <a:pt x="1569" y="21540"/>
                  </a:cubicBezTo>
                  <a:lnTo>
                    <a:pt x="20031" y="21540"/>
                  </a:lnTo>
                  <a:cubicBezTo>
                    <a:pt x="20857" y="21540"/>
                    <a:pt x="21528" y="20931"/>
                    <a:pt x="21528" y="20182"/>
                  </a:cubicBezTo>
                  <a:lnTo>
                    <a:pt x="21528" y="1428"/>
                  </a:lnTo>
                  <a:cubicBezTo>
                    <a:pt x="21528" y="679"/>
                    <a:pt x="20857" y="70"/>
                    <a:pt x="20031" y="70"/>
                  </a:cubicBezTo>
                  <a:lnTo>
                    <a:pt x="1569" y="70"/>
                  </a:lnTo>
                  <a:close/>
                </a:path>
              </a:pathLst>
            </a:custGeom>
            <a:solidFill>
              <a:srgbClr val="6A6A6E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1050" noProof="1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2517DA49-9D77-4789-A63C-B6802B540E5A}"/>
                </a:ext>
              </a:extLst>
            </p:cNvPr>
            <p:cNvSpPr/>
            <p:nvPr/>
          </p:nvSpPr>
          <p:spPr>
            <a:xfrm>
              <a:off x="3261864" y="1939683"/>
              <a:ext cx="300720" cy="300721"/>
            </a:xfrm>
            <a:custGeom>
              <a:avLst/>
              <a:gdLst>
                <a:gd name="connsiteX0" fmla="*/ 171871 w 357311"/>
                <a:gd name="connsiteY0" fmla="*/ 76889 h 357312"/>
                <a:gd name="connsiteX1" fmla="*/ 222980 w 357311"/>
                <a:gd name="connsiteY1" fmla="*/ 89553 h 357312"/>
                <a:gd name="connsiteX2" fmla="*/ 202627 w 357311"/>
                <a:gd name="connsiteY2" fmla="*/ 109906 h 357312"/>
                <a:gd name="connsiteX3" fmla="*/ 171871 w 357311"/>
                <a:gd name="connsiteY3" fmla="*/ 104027 h 357312"/>
                <a:gd name="connsiteX4" fmla="*/ 90459 w 357311"/>
                <a:gd name="connsiteY4" fmla="*/ 185439 h 357312"/>
                <a:gd name="connsiteX5" fmla="*/ 171871 w 357311"/>
                <a:gd name="connsiteY5" fmla="*/ 266852 h 357312"/>
                <a:gd name="connsiteX6" fmla="*/ 253284 w 357311"/>
                <a:gd name="connsiteY6" fmla="*/ 185439 h 357312"/>
                <a:gd name="connsiteX7" fmla="*/ 247404 w 357311"/>
                <a:gd name="connsiteY7" fmla="*/ 154683 h 357312"/>
                <a:gd name="connsiteX8" fmla="*/ 267757 w 357311"/>
                <a:gd name="connsiteY8" fmla="*/ 134330 h 357312"/>
                <a:gd name="connsiteX9" fmla="*/ 280421 w 357311"/>
                <a:gd name="connsiteY9" fmla="*/ 185439 h 357312"/>
                <a:gd name="connsiteX10" fmla="*/ 171871 w 357311"/>
                <a:gd name="connsiteY10" fmla="*/ 293989 h 357312"/>
                <a:gd name="connsiteX11" fmla="*/ 63321 w 357311"/>
                <a:gd name="connsiteY11" fmla="*/ 185439 h 357312"/>
                <a:gd name="connsiteX12" fmla="*/ 171871 w 357311"/>
                <a:gd name="connsiteY12" fmla="*/ 76889 h 357312"/>
                <a:gd name="connsiteX13" fmla="*/ 171872 w 357311"/>
                <a:gd name="connsiteY13" fmla="*/ 13569 h 357312"/>
                <a:gd name="connsiteX14" fmla="*/ 252832 w 357311"/>
                <a:gd name="connsiteY14" fmla="*/ 33470 h 357312"/>
                <a:gd name="connsiteX15" fmla="*/ 249666 w 357311"/>
                <a:gd name="connsiteY15" fmla="*/ 36636 h 357312"/>
                <a:gd name="connsiteX16" fmla="*/ 243334 w 357311"/>
                <a:gd name="connsiteY16" fmla="*/ 42968 h 357312"/>
                <a:gd name="connsiteX17" fmla="*/ 244691 w 357311"/>
                <a:gd name="connsiteY17" fmla="*/ 52014 h 357312"/>
                <a:gd name="connsiteX18" fmla="*/ 245595 w 357311"/>
                <a:gd name="connsiteY18" fmla="*/ 61060 h 357312"/>
                <a:gd name="connsiteX19" fmla="*/ 171872 w 357311"/>
                <a:gd name="connsiteY19" fmla="*/ 40707 h 357312"/>
                <a:gd name="connsiteX20" fmla="*/ 27138 w 357311"/>
                <a:gd name="connsiteY20" fmla="*/ 185441 h 357312"/>
                <a:gd name="connsiteX21" fmla="*/ 171872 w 357311"/>
                <a:gd name="connsiteY21" fmla="*/ 330174 h 357312"/>
                <a:gd name="connsiteX22" fmla="*/ 316605 w 357311"/>
                <a:gd name="connsiteY22" fmla="*/ 185441 h 357312"/>
                <a:gd name="connsiteX23" fmla="*/ 296252 w 357311"/>
                <a:gd name="connsiteY23" fmla="*/ 111716 h 357312"/>
                <a:gd name="connsiteX24" fmla="*/ 305750 w 357311"/>
                <a:gd name="connsiteY24" fmla="*/ 113073 h 357312"/>
                <a:gd name="connsiteX25" fmla="*/ 314344 w 357311"/>
                <a:gd name="connsiteY25" fmla="*/ 113978 h 357312"/>
                <a:gd name="connsiteX26" fmla="*/ 320224 w 357311"/>
                <a:gd name="connsiteY26" fmla="*/ 107646 h 357312"/>
                <a:gd name="connsiteX27" fmla="*/ 323390 w 357311"/>
                <a:gd name="connsiteY27" fmla="*/ 104932 h 357312"/>
                <a:gd name="connsiteX28" fmla="*/ 343743 w 357311"/>
                <a:gd name="connsiteY28" fmla="*/ 185441 h 357312"/>
                <a:gd name="connsiteX29" fmla="*/ 171872 w 357311"/>
                <a:gd name="connsiteY29" fmla="*/ 357312 h 357312"/>
                <a:gd name="connsiteX30" fmla="*/ 0 w 357311"/>
                <a:gd name="connsiteY30" fmla="*/ 185441 h 357312"/>
                <a:gd name="connsiteX31" fmla="*/ 171872 w 357311"/>
                <a:gd name="connsiteY31" fmla="*/ 13569 h 357312"/>
                <a:gd name="connsiteX32" fmla="*/ 312082 w 357311"/>
                <a:gd name="connsiteY32" fmla="*/ 0 h 357312"/>
                <a:gd name="connsiteX33" fmla="*/ 316605 w 357311"/>
                <a:gd name="connsiteY33" fmla="*/ 40706 h 357312"/>
                <a:gd name="connsiteX34" fmla="*/ 357311 w 357311"/>
                <a:gd name="connsiteY34" fmla="*/ 45229 h 357312"/>
                <a:gd name="connsiteX35" fmla="*/ 307559 w 357311"/>
                <a:gd name="connsiteY35" fmla="*/ 94981 h 357312"/>
                <a:gd name="connsiteX36" fmla="*/ 284040 w 357311"/>
                <a:gd name="connsiteY36" fmla="*/ 92268 h 357312"/>
                <a:gd name="connsiteX37" fmla="*/ 211673 w 357311"/>
                <a:gd name="connsiteY37" fmla="*/ 164635 h 357312"/>
                <a:gd name="connsiteX38" fmla="*/ 216648 w 357311"/>
                <a:gd name="connsiteY38" fmla="*/ 185441 h 357312"/>
                <a:gd name="connsiteX39" fmla="*/ 171418 w 357311"/>
                <a:gd name="connsiteY39" fmla="*/ 230670 h 357312"/>
                <a:gd name="connsiteX40" fmla="*/ 126189 w 357311"/>
                <a:gd name="connsiteY40" fmla="*/ 185441 h 357312"/>
                <a:gd name="connsiteX41" fmla="*/ 171418 w 357311"/>
                <a:gd name="connsiteY41" fmla="*/ 140211 h 357312"/>
                <a:gd name="connsiteX42" fmla="*/ 192677 w 357311"/>
                <a:gd name="connsiteY42" fmla="*/ 145639 h 357312"/>
                <a:gd name="connsiteX43" fmla="*/ 265044 w 357311"/>
                <a:gd name="connsiteY43" fmla="*/ 73271 h 357312"/>
                <a:gd name="connsiteX44" fmla="*/ 262330 w 357311"/>
                <a:gd name="connsiteY44" fmla="*/ 49752 h 357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357311" h="357312">
                  <a:moveTo>
                    <a:pt x="171871" y="76889"/>
                  </a:moveTo>
                  <a:cubicBezTo>
                    <a:pt x="190415" y="76889"/>
                    <a:pt x="207602" y="81412"/>
                    <a:pt x="222980" y="89553"/>
                  </a:cubicBezTo>
                  <a:lnTo>
                    <a:pt x="202627" y="109906"/>
                  </a:lnTo>
                  <a:cubicBezTo>
                    <a:pt x="193129" y="106288"/>
                    <a:pt x="182726" y="104027"/>
                    <a:pt x="171871" y="104027"/>
                  </a:cubicBezTo>
                  <a:cubicBezTo>
                    <a:pt x="127094" y="104027"/>
                    <a:pt x="90459" y="140662"/>
                    <a:pt x="90459" y="185439"/>
                  </a:cubicBezTo>
                  <a:cubicBezTo>
                    <a:pt x="90459" y="230216"/>
                    <a:pt x="127094" y="266852"/>
                    <a:pt x="171871" y="266852"/>
                  </a:cubicBezTo>
                  <a:cubicBezTo>
                    <a:pt x="216648" y="266852"/>
                    <a:pt x="253284" y="230216"/>
                    <a:pt x="253284" y="185439"/>
                  </a:cubicBezTo>
                  <a:cubicBezTo>
                    <a:pt x="253284" y="174584"/>
                    <a:pt x="251474" y="164181"/>
                    <a:pt x="247404" y="154683"/>
                  </a:cubicBezTo>
                  <a:lnTo>
                    <a:pt x="267757" y="134330"/>
                  </a:lnTo>
                  <a:cubicBezTo>
                    <a:pt x="275898" y="149708"/>
                    <a:pt x="280421" y="166895"/>
                    <a:pt x="280421" y="185439"/>
                  </a:cubicBezTo>
                  <a:cubicBezTo>
                    <a:pt x="280421" y="245142"/>
                    <a:pt x="231574" y="293989"/>
                    <a:pt x="171871" y="293989"/>
                  </a:cubicBezTo>
                  <a:cubicBezTo>
                    <a:pt x="112168" y="293989"/>
                    <a:pt x="63321" y="245142"/>
                    <a:pt x="63321" y="185439"/>
                  </a:cubicBezTo>
                  <a:cubicBezTo>
                    <a:pt x="63321" y="125736"/>
                    <a:pt x="112168" y="76889"/>
                    <a:pt x="171871" y="76889"/>
                  </a:cubicBezTo>
                  <a:close/>
                  <a:moveTo>
                    <a:pt x="171872" y="13569"/>
                  </a:moveTo>
                  <a:cubicBezTo>
                    <a:pt x="201271" y="13569"/>
                    <a:pt x="228408" y="20806"/>
                    <a:pt x="252832" y="33470"/>
                  </a:cubicBezTo>
                  <a:lnTo>
                    <a:pt x="249666" y="36636"/>
                  </a:lnTo>
                  <a:lnTo>
                    <a:pt x="243334" y="42968"/>
                  </a:lnTo>
                  <a:lnTo>
                    <a:pt x="244691" y="52014"/>
                  </a:lnTo>
                  <a:lnTo>
                    <a:pt x="245595" y="61060"/>
                  </a:lnTo>
                  <a:cubicBezTo>
                    <a:pt x="223885" y="47943"/>
                    <a:pt x="198557" y="40707"/>
                    <a:pt x="171872" y="40707"/>
                  </a:cubicBezTo>
                  <a:cubicBezTo>
                    <a:pt x="92269" y="40707"/>
                    <a:pt x="27138" y="105837"/>
                    <a:pt x="27138" y="185441"/>
                  </a:cubicBezTo>
                  <a:cubicBezTo>
                    <a:pt x="27138" y="265044"/>
                    <a:pt x="92269" y="330174"/>
                    <a:pt x="171872" y="330174"/>
                  </a:cubicBezTo>
                  <a:cubicBezTo>
                    <a:pt x="251475" y="330174"/>
                    <a:pt x="316605" y="265044"/>
                    <a:pt x="316605" y="185441"/>
                  </a:cubicBezTo>
                  <a:cubicBezTo>
                    <a:pt x="316605" y="158302"/>
                    <a:pt x="308916" y="133426"/>
                    <a:pt x="296252" y="111716"/>
                  </a:cubicBezTo>
                  <a:lnTo>
                    <a:pt x="305750" y="113073"/>
                  </a:lnTo>
                  <a:lnTo>
                    <a:pt x="314344" y="113978"/>
                  </a:lnTo>
                  <a:lnTo>
                    <a:pt x="320224" y="107646"/>
                  </a:lnTo>
                  <a:lnTo>
                    <a:pt x="323390" y="104932"/>
                  </a:lnTo>
                  <a:cubicBezTo>
                    <a:pt x="336506" y="128903"/>
                    <a:pt x="343743" y="156041"/>
                    <a:pt x="343743" y="185441"/>
                  </a:cubicBezTo>
                  <a:cubicBezTo>
                    <a:pt x="343743" y="280422"/>
                    <a:pt x="266853" y="357312"/>
                    <a:pt x="171872" y="357312"/>
                  </a:cubicBezTo>
                  <a:cubicBezTo>
                    <a:pt x="76890" y="357312"/>
                    <a:pt x="0" y="280422"/>
                    <a:pt x="0" y="185441"/>
                  </a:cubicBezTo>
                  <a:cubicBezTo>
                    <a:pt x="0" y="90459"/>
                    <a:pt x="76890" y="13569"/>
                    <a:pt x="171872" y="13569"/>
                  </a:cubicBezTo>
                  <a:close/>
                  <a:moveTo>
                    <a:pt x="312082" y="0"/>
                  </a:moveTo>
                  <a:lnTo>
                    <a:pt x="316605" y="40706"/>
                  </a:lnTo>
                  <a:lnTo>
                    <a:pt x="357311" y="45229"/>
                  </a:lnTo>
                  <a:lnTo>
                    <a:pt x="307559" y="94981"/>
                  </a:lnTo>
                  <a:lnTo>
                    <a:pt x="284040" y="92268"/>
                  </a:lnTo>
                  <a:lnTo>
                    <a:pt x="211673" y="164635"/>
                  </a:lnTo>
                  <a:cubicBezTo>
                    <a:pt x="214839" y="170967"/>
                    <a:pt x="216648" y="177752"/>
                    <a:pt x="216648" y="185441"/>
                  </a:cubicBezTo>
                  <a:cubicBezTo>
                    <a:pt x="216648" y="210317"/>
                    <a:pt x="196295" y="230670"/>
                    <a:pt x="171418" y="230670"/>
                  </a:cubicBezTo>
                  <a:cubicBezTo>
                    <a:pt x="146542" y="230670"/>
                    <a:pt x="126189" y="210317"/>
                    <a:pt x="126189" y="185441"/>
                  </a:cubicBezTo>
                  <a:cubicBezTo>
                    <a:pt x="126189" y="160565"/>
                    <a:pt x="146542" y="140211"/>
                    <a:pt x="171418" y="140211"/>
                  </a:cubicBezTo>
                  <a:cubicBezTo>
                    <a:pt x="179107" y="140211"/>
                    <a:pt x="186345" y="142473"/>
                    <a:pt x="192677" y="145639"/>
                  </a:cubicBezTo>
                  <a:lnTo>
                    <a:pt x="265044" y="73271"/>
                  </a:lnTo>
                  <a:lnTo>
                    <a:pt x="262330" y="49752"/>
                  </a:lnTo>
                  <a:close/>
                </a:path>
              </a:pathLst>
            </a:custGeom>
            <a:solidFill>
              <a:schemeClr val="bg1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40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555CAAC9-F1B6-4667-A1AB-408DC19E3A66}"/>
              </a:ext>
            </a:extLst>
          </p:cNvPr>
          <p:cNvGrpSpPr/>
          <p:nvPr/>
        </p:nvGrpSpPr>
        <p:grpSpPr>
          <a:xfrm>
            <a:off x="398351" y="1634340"/>
            <a:ext cx="2671518" cy="2945375"/>
            <a:chOff x="314596" y="1491270"/>
            <a:chExt cx="2671518" cy="2945375"/>
          </a:xfrm>
        </p:grpSpPr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7A2EB3B9-3559-4722-889D-15020FDE1EDF}"/>
                </a:ext>
              </a:extLst>
            </p:cNvPr>
            <p:cNvSpPr/>
            <p:nvPr/>
          </p:nvSpPr>
          <p:spPr>
            <a:xfrm>
              <a:off x="314599" y="1491273"/>
              <a:ext cx="2662292" cy="2936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63" y="21600"/>
                  </a:moveTo>
                  <a:lnTo>
                    <a:pt x="1537" y="21600"/>
                  </a:lnTo>
                  <a:cubicBezTo>
                    <a:pt x="688" y="21600"/>
                    <a:pt x="0" y="20976"/>
                    <a:pt x="0" y="20206"/>
                  </a:cubicBezTo>
                  <a:lnTo>
                    <a:pt x="0" y="1394"/>
                  </a:lnTo>
                  <a:cubicBezTo>
                    <a:pt x="0" y="624"/>
                    <a:pt x="688" y="0"/>
                    <a:pt x="1537" y="0"/>
                  </a:cubicBezTo>
                  <a:lnTo>
                    <a:pt x="20063" y="0"/>
                  </a:lnTo>
                  <a:cubicBezTo>
                    <a:pt x="20912" y="0"/>
                    <a:pt x="21600" y="624"/>
                    <a:pt x="21600" y="1394"/>
                  </a:cubicBezTo>
                  <a:lnTo>
                    <a:pt x="21600" y="20206"/>
                  </a:lnTo>
                  <a:cubicBezTo>
                    <a:pt x="21600" y="20976"/>
                    <a:pt x="20912" y="21600"/>
                    <a:pt x="20063" y="21600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822960" tIns="180000" rIns="182880" bIns="180000" anchor="t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1200"/>
                </a:spcAft>
              </a:pPr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  <a:p>
              <a:pPr>
                <a:spcAft>
                  <a:spcPts val="1200"/>
                </a:spcAft>
              </a:pPr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  <a:p>
              <a:pPr>
                <a:spcAft>
                  <a:spcPts val="1200"/>
                </a:spcAft>
              </a:pPr>
              <a:endPara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2" name="Rectangle">
              <a:extLst>
                <a:ext uri="{FF2B5EF4-FFF2-40B4-BE49-F238E27FC236}">
                  <a16:creationId xmlns:a16="http://schemas.microsoft.com/office/drawing/2014/main" id="{78B62643-A19D-4764-A216-A2E6BC7C57B7}"/>
                </a:ext>
              </a:extLst>
            </p:cNvPr>
            <p:cNvSpPr/>
            <p:nvPr/>
          </p:nvSpPr>
          <p:spPr>
            <a:xfrm>
              <a:off x="491967" y="1491273"/>
              <a:ext cx="514368" cy="2936155"/>
            </a:xfrm>
            <a:prstGeom prst="rect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1050" noProof="1"/>
            </a:p>
          </p:txBody>
        </p:sp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1A9C473D-01C0-4EF5-B50D-233C946C77DF}"/>
                </a:ext>
              </a:extLst>
            </p:cNvPr>
            <p:cNvSpPr/>
            <p:nvPr/>
          </p:nvSpPr>
          <p:spPr>
            <a:xfrm>
              <a:off x="314599" y="1491273"/>
              <a:ext cx="500890" cy="2936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8169" y="21600"/>
                  </a:lnTo>
                  <a:cubicBezTo>
                    <a:pt x="3656" y="21600"/>
                    <a:pt x="0" y="20976"/>
                    <a:pt x="0" y="20206"/>
                  </a:cubicBezTo>
                  <a:lnTo>
                    <a:pt x="0" y="1394"/>
                  </a:lnTo>
                  <a:cubicBezTo>
                    <a:pt x="0" y="624"/>
                    <a:pt x="3656" y="0"/>
                    <a:pt x="8169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6A6A6E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1050" noProof="1"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1976BD6F-7126-4377-BAD0-DC898D758DB6}"/>
                </a:ext>
              </a:extLst>
            </p:cNvPr>
            <p:cNvSpPr/>
            <p:nvPr/>
          </p:nvSpPr>
          <p:spPr>
            <a:xfrm>
              <a:off x="516968" y="1704114"/>
              <a:ext cx="551444" cy="590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extrusionOk="0">
                  <a:moveTo>
                    <a:pt x="11381" y="21600"/>
                  </a:moveTo>
                  <a:lnTo>
                    <a:pt x="0" y="10800"/>
                  </a:lnTo>
                  <a:lnTo>
                    <a:pt x="11381" y="0"/>
                  </a:lnTo>
                  <a:lnTo>
                    <a:pt x="20152" y="8324"/>
                  </a:lnTo>
                  <a:cubicBezTo>
                    <a:pt x="21600" y="9698"/>
                    <a:pt x="21600" y="11915"/>
                    <a:pt x="20152" y="13289"/>
                  </a:cubicBezTo>
                  <a:lnTo>
                    <a:pt x="11381" y="21600"/>
                  </a:lnTo>
                  <a:close/>
                </a:path>
              </a:pathLst>
            </a:custGeom>
            <a:solidFill>
              <a:srgbClr val="6A6A6E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1050" noProof="1"/>
            </a:p>
          </p:txBody>
        </p:sp>
        <p:sp>
          <p:nvSpPr>
            <p:cNvPr id="60" name="TextBox 2">
              <a:extLst>
                <a:ext uri="{FF2B5EF4-FFF2-40B4-BE49-F238E27FC236}">
                  <a16:creationId xmlns:a16="http://schemas.microsoft.com/office/drawing/2014/main" id="{ED1D2A50-9DA4-4329-99AB-6F7A6F4A9393}"/>
                </a:ext>
              </a:extLst>
            </p:cNvPr>
            <p:cNvSpPr txBox="1"/>
            <p:nvPr/>
          </p:nvSpPr>
          <p:spPr>
            <a:xfrm>
              <a:off x="363604" y="1510226"/>
              <a:ext cx="418704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6087ABDF-83A0-4D06-BB43-F5F41676615D}"/>
                </a:ext>
              </a:extLst>
            </p:cNvPr>
            <p:cNvSpPr/>
            <p:nvPr/>
          </p:nvSpPr>
          <p:spPr>
            <a:xfrm>
              <a:off x="314596" y="1491270"/>
              <a:ext cx="2671518" cy="2945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31" y="21600"/>
                  </a:moveTo>
                  <a:lnTo>
                    <a:pt x="1569" y="21600"/>
                  </a:lnTo>
                  <a:cubicBezTo>
                    <a:pt x="706" y="21600"/>
                    <a:pt x="0" y="20963"/>
                    <a:pt x="0" y="20177"/>
                  </a:cubicBezTo>
                  <a:lnTo>
                    <a:pt x="0" y="1423"/>
                  </a:lnTo>
                  <a:cubicBezTo>
                    <a:pt x="0" y="640"/>
                    <a:pt x="703" y="0"/>
                    <a:pt x="1569" y="0"/>
                  </a:cubicBezTo>
                  <a:lnTo>
                    <a:pt x="20031" y="0"/>
                  </a:lnTo>
                  <a:cubicBezTo>
                    <a:pt x="20894" y="0"/>
                    <a:pt x="21600" y="637"/>
                    <a:pt x="21600" y="1423"/>
                  </a:cubicBezTo>
                  <a:lnTo>
                    <a:pt x="21600" y="20177"/>
                  </a:lnTo>
                  <a:cubicBezTo>
                    <a:pt x="21597" y="20963"/>
                    <a:pt x="20894" y="21600"/>
                    <a:pt x="20031" y="21600"/>
                  </a:cubicBezTo>
                  <a:close/>
                  <a:moveTo>
                    <a:pt x="1569" y="70"/>
                  </a:moveTo>
                  <a:cubicBezTo>
                    <a:pt x="743" y="70"/>
                    <a:pt x="72" y="679"/>
                    <a:pt x="72" y="1428"/>
                  </a:cubicBezTo>
                  <a:lnTo>
                    <a:pt x="72" y="20182"/>
                  </a:lnTo>
                  <a:cubicBezTo>
                    <a:pt x="72" y="20931"/>
                    <a:pt x="743" y="21540"/>
                    <a:pt x="1569" y="21540"/>
                  </a:cubicBezTo>
                  <a:lnTo>
                    <a:pt x="20031" y="21540"/>
                  </a:lnTo>
                  <a:cubicBezTo>
                    <a:pt x="20857" y="21540"/>
                    <a:pt x="21528" y="20931"/>
                    <a:pt x="21528" y="20182"/>
                  </a:cubicBezTo>
                  <a:lnTo>
                    <a:pt x="21528" y="1428"/>
                  </a:lnTo>
                  <a:cubicBezTo>
                    <a:pt x="21528" y="679"/>
                    <a:pt x="20857" y="70"/>
                    <a:pt x="20031" y="70"/>
                  </a:cubicBezTo>
                  <a:lnTo>
                    <a:pt x="1569" y="70"/>
                  </a:lnTo>
                  <a:close/>
                </a:path>
              </a:pathLst>
            </a:custGeom>
            <a:solidFill>
              <a:srgbClr val="6A6A6E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1050" noProof="1"/>
            </a:p>
          </p:txBody>
        </p:sp>
        <p:sp>
          <p:nvSpPr>
            <p:cNvPr id="68" name="Graphic 6" descr="Hourglass">
              <a:extLst>
                <a:ext uri="{FF2B5EF4-FFF2-40B4-BE49-F238E27FC236}">
                  <a16:creationId xmlns:a16="http://schemas.microsoft.com/office/drawing/2014/main" id="{9AD5CE84-7571-4A47-97A3-0FB74B52A259}"/>
                </a:ext>
              </a:extLst>
            </p:cNvPr>
            <p:cNvSpPr/>
            <p:nvPr/>
          </p:nvSpPr>
          <p:spPr>
            <a:xfrm>
              <a:off x="466372" y="1967889"/>
              <a:ext cx="213168" cy="304526"/>
            </a:xfrm>
            <a:custGeom>
              <a:avLst/>
              <a:gdLst>
                <a:gd name="connsiteX0" fmla="*/ 151970 w 253283"/>
                <a:gd name="connsiteY0" fmla="*/ 204888 h 361833"/>
                <a:gd name="connsiteX1" fmla="*/ 192676 w 253283"/>
                <a:gd name="connsiteY1" fmla="*/ 262329 h 361833"/>
                <a:gd name="connsiteX2" fmla="*/ 60607 w 253283"/>
                <a:gd name="connsiteY2" fmla="*/ 262329 h 361833"/>
                <a:gd name="connsiteX3" fmla="*/ 101313 w 253283"/>
                <a:gd name="connsiteY3" fmla="*/ 204888 h 361833"/>
                <a:gd name="connsiteX4" fmla="*/ 113073 w 253283"/>
                <a:gd name="connsiteY4" fmla="*/ 180917 h 361833"/>
                <a:gd name="connsiteX5" fmla="*/ 101313 w 253283"/>
                <a:gd name="connsiteY5" fmla="*/ 156945 h 361833"/>
                <a:gd name="connsiteX6" fmla="*/ 39349 w 253283"/>
                <a:gd name="connsiteY6" fmla="*/ 27138 h 361833"/>
                <a:gd name="connsiteX7" fmla="*/ 214386 w 253283"/>
                <a:gd name="connsiteY7" fmla="*/ 27138 h 361833"/>
                <a:gd name="connsiteX8" fmla="*/ 152422 w 253283"/>
                <a:gd name="connsiteY8" fmla="*/ 156945 h 361833"/>
                <a:gd name="connsiteX9" fmla="*/ 140210 w 253283"/>
                <a:gd name="connsiteY9" fmla="*/ 180917 h 361833"/>
                <a:gd name="connsiteX10" fmla="*/ 151970 w 253283"/>
                <a:gd name="connsiteY10" fmla="*/ 204888 h 361833"/>
                <a:gd name="connsiteX11" fmla="*/ 241071 w 253283"/>
                <a:gd name="connsiteY11" fmla="*/ 27138 h 361833"/>
                <a:gd name="connsiteX12" fmla="*/ 253283 w 253283"/>
                <a:gd name="connsiteY12" fmla="*/ 27138 h 361833"/>
                <a:gd name="connsiteX13" fmla="*/ 253283 w 253283"/>
                <a:gd name="connsiteY13" fmla="*/ 0 h 361833"/>
                <a:gd name="connsiteX14" fmla="*/ 0 w 253283"/>
                <a:gd name="connsiteY14" fmla="*/ 0 h 361833"/>
                <a:gd name="connsiteX15" fmla="*/ 0 w 253283"/>
                <a:gd name="connsiteY15" fmla="*/ 27138 h 361833"/>
                <a:gd name="connsiteX16" fmla="*/ 11760 w 253283"/>
                <a:gd name="connsiteY16" fmla="*/ 27138 h 361833"/>
                <a:gd name="connsiteX17" fmla="*/ 87745 w 253283"/>
                <a:gd name="connsiteY17" fmla="*/ 180917 h 361833"/>
                <a:gd name="connsiteX18" fmla="*/ 11760 w 253283"/>
                <a:gd name="connsiteY18" fmla="*/ 334696 h 361833"/>
                <a:gd name="connsiteX19" fmla="*/ 0 w 253283"/>
                <a:gd name="connsiteY19" fmla="*/ 334696 h 361833"/>
                <a:gd name="connsiteX20" fmla="*/ 0 w 253283"/>
                <a:gd name="connsiteY20" fmla="*/ 361833 h 361833"/>
                <a:gd name="connsiteX21" fmla="*/ 253283 w 253283"/>
                <a:gd name="connsiteY21" fmla="*/ 361833 h 361833"/>
                <a:gd name="connsiteX22" fmla="*/ 253283 w 253283"/>
                <a:gd name="connsiteY22" fmla="*/ 334696 h 361833"/>
                <a:gd name="connsiteX23" fmla="*/ 241071 w 253283"/>
                <a:gd name="connsiteY23" fmla="*/ 334696 h 361833"/>
                <a:gd name="connsiteX24" fmla="*/ 165086 w 253283"/>
                <a:gd name="connsiteY24" fmla="*/ 180917 h 361833"/>
                <a:gd name="connsiteX25" fmla="*/ 241071 w 253283"/>
                <a:gd name="connsiteY25" fmla="*/ 27138 h 361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53283" h="361833">
                  <a:moveTo>
                    <a:pt x="151970" y="204888"/>
                  </a:moveTo>
                  <a:cubicBezTo>
                    <a:pt x="167348" y="217100"/>
                    <a:pt x="181821" y="238358"/>
                    <a:pt x="192676" y="262329"/>
                  </a:cubicBezTo>
                  <a:lnTo>
                    <a:pt x="60607" y="262329"/>
                  </a:lnTo>
                  <a:cubicBezTo>
                    <a:pt x="71914" y="238358"/>
                    <a:pt x="85935" y="216648"/>
                    <a:pt x="101313" y="204888"/>
                  </a:cubicBezTo>
                  <a:cubicBezTo>
                    <a:pt x="108550" y="199008"/>
                    <a:pt x="113073" y="190415"/>
                    <a:pt x="113073" y="180917"/>
                  </a:cubicBezTo>
                  <a:cubicBezTo>
                    <a:pt x="113073" y="171419"/>
                    <a:pt x="108550" y="162825"/>
                    <a:pt x="101313" y="156945"/>
                  </a:cubicBezTo>
                  <a:cubicBezTo>
                    <a:pt x="70557" y="132974"/>
                    <a:pt x="43872" y="71462"/>
                    <a:pt x="39349" y="27138"/>
                  </a:cubicBezTo>
                  <a:lnTo>
                    <a:pt x="214386" y="27138"/>
                  </a:lnTo>
                  <a:cubicBezTo>
                    <a:pt x="209411" y="71462"/>
                    <a:pt x="183178" y="132974"/>
                    <a:pt x="152422" y="156945"/>
                  </a:cubicBezTo>
                  <a:cubicBezTo>
                    <a:pt x="144733" y="162825"/>
                    <a:pt x="140210" y="171419"/>
                    <a:pt x="140210" y="180917"/>
                  </a:cubicBezTo>
                  <a:cubicBezTo>
                    <a:pt x="140210" y="190415"/>
                    <a:pt x="144733" y="199008"/>
                    <a:pt x="151970" y="204888"/>
                  </a:cubicBezTo>
                  <a:close/>
                  <a:moveTo>
                    <a:pt x="241071" y="27138"/>
                  </a:moveTo>
                  <a:lnTo>
                    <a:pt x="253283" y="27138"/>
                  </a:lnTo>
                  <a:lnTo>
                    <a:pt x="253283" y="0"/>
                  </a:lnTo>
                  <a:lnTo>
                    <a:pt x="0" y="0"/>
                  </a:lnTo>
                  <a:lnTo>
                    <a:pt x="0" y="27138"/>
                  </a:lnTo>
                  <a:lnTo>
                    <a:pt x="11760" y="27138"/>
                  </a:lnTo>
                  <a:cubicBezTo>
                    <a:pt x="16735" y="77342"/>
                    <a:pt x="45681" y="150613"/>
                    <a:pt x="87745" y="180917"/>
                  </a:cubicBezTo>
                  <a:cubicBezTo>
                    <a:pt x="45681" y="211220"/>
                    <a:pt x="16283" y="284491"/>
                    <a:pt x="11760" y="334696"/>
                  </a:cubicBezTo>
                  <a:lnTo>
                    <a:pt x="0" y="334696"/>
                  </a:lnTo>
                  <a:lnTo>
                    <a:pt x="0" y="361833"/>
                  </a:lnTo>
                  <a:lnTo>
                    <a:pt x="253283" y="361833"/>
                  </a:lnTo>
                  <a:lnTo>
                    <a:pt x="253283" y="334696"/>
                  </a:lnTo>
                  <a:lnTo>
                    <a:pt x="241071" y="334696"/>
                  </a:lnTo>
                  <a:cubicBezTo>
                    <a:pt x="236549" y="284491"/>
                    <a:pt x="207150" y="211220"/>
                    <a:pt x="165086" y="180917"/>
                  </a:cubicBezTo>
                  <a:cubicBezTo>
                    <a:pt x="207150" y="150613"/>
                    <a:pt x="236549" y="77342"/>
                    <a:pt x="241071" y="27138"/>
                  </a:cubicBezTo>
                  <a:close/>
                </a:path>
              </a:pathLst>
            </a:custGeom>
            <a:solidFill>
              <a:schemeClr val="bg1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400"/>
            </a:p>
          </p:txBody>
        </p:sp>
      </p:grpSp>
    </p:spTree>
    <p:extLst>
      <p:ext uri="{BB962C8B-B14F-4D97-AF65-F5344CB8AC3E}">
        <p14:creationId xmlns:p14="http://schemas.microsoft.com/office/powerpoint/2010/main" val="3966417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Modern Text Boxes – Slide Template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866DB643-250C-46AF-8960-62BFD3802641}"/>
              </a:ext>
            </a:extLst>
          </p:cNvPr>
          <p:cNvGrpSpPr/>
          <p:nvPr/>
        </p:nvGrpSpPr>
        <p:grpSpPr>
          <a:xfrm>
            <a:off x="393741" y="4651805"/>
            <a:ext cx="2671518" cy="1106413"/>
            <a:chOff x="8921977" y="1294518"/>
            <a:chExt cx="2937088" cy="1752828"/>
          </a:xfrm>
        </p:grpSpPr>
        <p:sp>
          <p:nvSpPr>
            <p:cNvPr id="52" name="TextBox 28">
              <a:extLst>
                <a:ext uri="{FF2B5EF4-FFF2-40B4-BE49-F238E27FC236}">
                  <a16:creationId xmlns:a16="http://schemas.microsoft.com/office/drawing/2014/main" id="{E120E809-2842-4978-8445-69F746B2CBA3}"/>
                </a:ext>
              </a:extLst>
            </p:cNvPr>
            <p:cNvSpPr txBox="1"/>
            <p:nvPr/>
          </p:nvSpPr>
          <p:spPr>
            <a:xfrm>
              <a:off x="8921977" y="1294518"/>
              <a:ext cx="2937088" cy="63387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3" name="TextBox 29">
              <a:extLst>
                <a:ext uri="{FF2B5EF4-FFF2-40B4-BE49-F238E27FC236}">
                  <a16:creationId xmlns:a16="http://schemas.microsoft.com/office/drawing/2014/main" id="{0E9D63A3-E22A-4FD5-81EF-9A41272A0E7E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214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E584FDBF-F3B7-4196-9093-A7DB85504BE1}"/>
              </a:ext>
            </a:extLst>
          </p:cNvPr>
          <p:cNvGrpSpPr/>
          <p:nvPr/>
        </p:nvGrpSpPr>
        <p:grpSpPr>
          <a:xfrm>
            <a:off x="3236241" y="4651805"/>
            <a:ext cx="2671518" cy="1106413"/>
            <a:chOff x="8921977" y="1294518"/>
            <a:chExt cx="2937088" cy="1752828"/>
          </a:xfrm>
        </p:grpSpPr>
        <p:sp>
          <p:nvSpPr>
            <p:cNvPr id="55" name="TextBox 37">
              <a:extLst>
                <a:ext uri="{FF2B5EF4-FFF2-40B4-BE49-F238E27FC236}">
                  <a16:creationId xmlns:a16="http://schemas.microsoft.com/office/drawing/2014/main" id="{85426D99-CBA8-4B52-87F5-359971D1E3AD}"/>
                </a:ext>
              </a:extLst>
            </p:cNvPr>
            <p:cNvSpPr txBox="1"/>
            <p:nvPr/>
          </p:nvSpPr>
          <p:spPr>
            <a:xfrm>
              <a:off x="8921977" y="1294518"/>
              <a:ext cx="2937088" cy="63387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6" name="TextBox 38">
              <a:extLst>
                <a:ext uri="{FF2B5EF4-FFF2-40B4-BE49-F238E27FC236}">
                  <a16:creationId xmlns:a16="http://schemas.microsoft.com/office/drawing/2014/main" id="{561A6BD4-03EF-4CA8-AD1A-17DADE273E26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214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563A65E5-143E-4FDA-9BA9-65AF5A8160F4}"/>
              </a:ext>
            </a:extLst>
          </p:cNvPr>
          <p:cNvGrpSpPr/>
          <p:nvPr/>
        </p:nvGrpSpPr>
        <p:grpSpPr>
          <a:xfrm>
            <a:off x="6069520" y="4651805"/>
            <a:ext cx="2671518" cy="1106413"/>
            <a:chOff x="8921977" y="1294518"/>
            <a:chExt cx="2937088" cy="1752828"/>
          </a:xfrm>
        </p:grpSpPr>
        <p:sp>
          <p:nvSpPr>
            <p:cNvPr id="58" name="TextBox 40">
              <a:extLst>
                <a:ext uri="{FF2B5EF4-FFF2-40B4-BE49-F238E27FC236}">
                  <a16:creationId xmlns:a16="http://schemas.microsoft.com/office/drawing/2014/main" id="{09DA92FE-4918-4556-9F80-507D181DAD5B}"/>
                </a:ext>
              </a:extLst>
            </p:cNvPr>
            <p:cNvSpPr txBox="1"/>
            <p:nvPr/>
          </p:nvSpPr>
          <p:spPr>
            <a:xfrm>
              <a:off x="8921977" y="1294518"/>
              <a:ext cx="2937088" cy="63387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9" name="TextBox 41">
              <a:extLst>
                <a:ext uri="{FF2B5EF4-FFF2-40B4-BE49-F238E27FC236}">
                  <a16:creationId xmlns:a16="http://schemas.microsoft.com/office/drawing/2014/main" id="{EDC7E365-F028-402D-88A3-AD2BA66F2649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214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43927928-3863-4857-98B2-69E01DBEFDBB}"/>
              </a:ext>
            </a:extLst>
          </p:cNvPr>
          <p:cNvGrpSpPr/>
          <p:nvPr/>
        </p:nvGrpSpPr>
        <p:grpSpPr>
          <a:xfrm>
            <a:off x="6074131" y="1634340"/>
            <a:ext cx="2671518" cy="2945375"/>
            <a:chOff x="5990376" y="1491270"/>
            <a:chExt cx="2671518" cy="2945375"/>
          </a:xfrm>
        </p:grpSpPr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D837CE03-EAB1-4A0D-87E5-443F2659DA8D}"/>
                </a:ext>
              </a:extLst>
            </p:cNvPr>
            <p:cNvSpPr/>
            <p:nvPr/>
          </p:nvSpPr>
          <p:spPr>
            <a:xfrm>
              <a:off x="5990378" y="1491273"/>
              <a:ext cx="2662292" cy="2936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63" y="21600"/>
                  </a:moveTo>
                  <a:lnTo>
                    <a:pt x="1537" y="21600"/>
                  </a:lnTo>
                  <a:cubicBezTo>
                    <a:pt x="688" y="21600"/>
                    <a:pt x="0" y="20976"/>
                    <a:pt x="0" y="20206"/>
                  </a:cubicBezTo>
                  <a:lnTo>
                    <a:pt x="0" y="1394"/>
                  </a:lnTo>
                  <a:cubicBezTo>
                    <a:pt x="0" y="624"/>
                    <a:pt x="688" y="0"/>
                    <a:pt x="1537" y="0"/>
                  </a:cubicBezTo>
                  <a:lnTo>
                    <a:pt x="20063" y="0"/>
                  </a:lnTo>
                  <a:cubicBezTo>
                    <a:pt x="20912" y="0"/>
                    <a:pt x="21600" y="624"/>
                    <a:pt x="21600" y="1394"/>
                  </a:cubicBezTo>
                  <a:lnTo>
                    <a:pt x="21600" y="20206"/>
                  </a:lnTo>
                  <a:cubicBezTo>
                    <a:pt x="21600" y="20976"/>
                    <a:pt x="20912" y="21600"/>
                    <a:pt x="20063" y="21600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822960" tIns="180000" rIns="182880" bIns="180000" anchor="t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1200"/>
                </a:spcAft>
                <a:defRPr sz="3000">
                  <a:solidFill>
                    <a:srgbClr val="FFFFFF"/>
                  </a:solidFill>
                </a:defRPr>
              </a:pPr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  <a:p>
              <a:pPr>
                <a:spcAft>
                  <a:spcPts val="1200"/>
                </a:spcAft>
                <a:defRPr sz="3000">
                  <a:solidFill>
                    <a:srgbClr val="FFFFFF"/>
                  </a:solidFill>
                </a:defRPr>
              </a:pPr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  <a:p>
              <a:pPr>
                <a:spcAft>
                  <a:spcPts val="1200"/>
                </a:spcAft>
                <a:defRPr sz="3000">
                  <a:solidFill>
                    <a:srgbClr val="FFFFFF"/>
                  </a:solidFill>
                </a:defRPr>
              </a:pPr>
              <a:endParaRPr lang="en-US" sz="1050" noProof="1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48" name="Rectangle">
              <a:extLst>
                <a:ext uri="{FF2B5EF4-FFF2-40B4-BE49-F238E27FC236}">
                  <a16:creationId xmlns:a16="http://schemas.microsoft.com/office/drawing/2014/main" id="{A6E3CF35-16E2-46F9-A5E3-CE89A29B9C49}"/>
                </a:ext>
              </a:extLst>
            </p:cNvPr>
            <p:cNvSpPr/>
            <p:nvPr/>
          </p:nvSpPr>
          <p:spPr>
            <a:xfrm>
              <a:off x="6167747" y="1491273"/>
              <a:ext cx="514368" cy="2936155"/>
            </a:xfrm>
            <a:prstGeom prst="rect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1050" noProof="1"/>
            </a:p>
          </p:txBody>
        </p:sp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E057D033-16DB-46F7-8933-2293D39589B4}"/>
                </a:ext>
              </a:extLst>
            </p:cNvPr>
            <p:cNvSpPr/>
            <p:nvPr/>
          </p:nvSpPr>
          <p:spPr>
            <a:xfrm>
              <a:off x="5990378" y="1491273"/>
              <a:ext cx="500890" cy="2936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8169" y="21600"/>
                  </a:lnTo>
                  <a:cubicBezTo>
                    <a:pt x="3656" y="21600"/>
                    <a:pt x="0" y="20976"/>
                    <a:pt x="0" y="20206"/>
                  </a:cubicBezTo>
                  <a:lnTo>
                    <a:pt x="0" y="1394"/>
                  </a:lnTo>
                  <a:cubicBezTo>
                    <a:pt x="0" y="624"/>
                    <a:pt x="3656" y="0"/>
                    <a:pt x="8169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6A6A6E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1050" noProof="1"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80AFC240-878D-4853-A1B1-8D1372C96C2C}"/>
                </a:ext>
              </a:extLst>
            </p:cNvPr>
            <p:cNvSpPr/>
            <p:nvPr/>
          </p:nvSpPr>
          <p:spPr>
            <a:xfrm>
              <a:off x="6192748" y="1704114"/>
              <a:ext cx="551444" cy="590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extrusionOk="0">
                  <a:moveTo>
                    <a:pt x="11381" y="21600"/>
                  </a:moveTo>
                  <a:lnTo>
                    <a:pt x="0" y="10800"/>
                  </a:lnTo>
                  <a:lnTo>
                    <a:pt x="11381" y="0"/>
                  </a:lnTo>
                  <a:lnTo>
                    <a:pt x="20152" y="8324"/>
                  </a:lnTo>
                  <a:cubicBezTo>
                    <a:pt x="21600" y="9698"/>
                    <a:pt x="21600" y="11915"/>
                    <a:pt x="20152" y="13289"/>
                  </a:cubicBezTo>
                  <a:lnTo>
                    <a:pt x="11381" y="21600"/>
                  </a:lnTo>
                  <a:close/>
                </a:path>
              </a:pathLst>
            </a:custGeom>
            <a:solidFill>
              <a:srgbClr val="6A6A6E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1050" noProof="1"/>
            </a:p>
          </p:txBody>
        </p:sp>
        <p:sp>
          <p:nvSpPr>
            <p:cNvPr id="62" name="TextBox 44">
              <a:extLst>
                <a:ext uri="{FF2B5EF4-FFF2-40B4-BE49-F238E27FC236}">
                  <a16:creationId xmlns:a16="http://schemas.microsoft.com/office/drawing/2014/main" id="{4DD871D8-C0B7-4E6A-A018-18E2850E5FC2}"/>
                </a:ext>
              </a:extLst>
            </p:cNvPr>
            <p:cNvSpPr txBox="1"/>
            <p:nvPr/>
          </p:nvSpPr>
          <p:spPr>
            <a:xfrm>
              <a:off x="6047989" y="1510226"/>
              <a:ext cx="418704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03</a:t>
              </a:r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992AC896-0FA7-40A9-9DC1-A6B4FDF7E01D}"/>
                </a:ext>
              </a:extLst>
            </p:cNvPr>
            <p:cNvSpPr/>
            <p:nvPr/>
          </p:nvSpPr>
          <p:spPr>
            <a:xfrm>
              <a:off x="5990376" y="1491270"/>
              <a:ext cx="2671518" cy="2945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31" y="21600"/>
                  </a:moveTo>
                  <a:lnTo>
                    <a:pt x="1569" y="21600"/>
                  </a:lnTo>
                  <a:cubicBezTo>
                    <a:pt x="706" y="21600"/>
                    <a:pt x="0" y="20963"/>
                    <a:pt x="0" y="20177"/>
                  </a:cubicBezTo>
                  <a:lnTo>
                    <a:pt x="0" y="1423"/>
                  </a:lnTo>
                  <a:cubicBezTo>
                    <a:pt x="0" y="640"/>
                    <a:pt x="703" y="0"/>
                    <a:pt x="1569" y="0"/>
                  </a:cubicBezTo>
                  <a:lnTo>
                    <a:pt x="20031" y="0"/>
                  </a:lnTo>
                  <a:cubicBezTo>
                    <a:pt x="20894" y="0"/>
                    <a:pt x="21600" y="637"/>
                    <a:pt x="21600" y="1423"/>
                  </a:cubicBezTo>
                  <a:lnTo>
                    <a:pt x="21600" y="20177"/>
                  </a:lnTo>
                  <a:cubicBezTo>
                    <a:pt x="21600" y="20963"/>
                    <a:pt x="20897" y="21600"/>
                    <a:pt x="20031" y="21600"/>
                  </a:cubicBezTo>
                  <a:close/>
                  <a:moveTo>
                    <a:pt x="1572" y="70"/>
                  </a:moveTo>
                  <a:cubicBezTo>
                    <a:pt x="746" y="70"/>
                    <a:pt x="75" y="679"/>
                    <a:pt x="75" y="1428"/>
                  </a:cubicBezTo>
                  <a:lnTo>
                    <a:pt x="75" y="20182"/>
                  </a:lnTo>
                  <a:cubicBezTo>
                    <a:pt x="75" y="20931"/>
                    <a:pt x="746" y="21540"/>
                    <a:pt x="1572" y="21540"/>
                  </a:cubicBezTo>
                  <a:lnTo>
                    <a:pt x="20034" y="21540"/>
                  </a:lnTo>
                  <a:cubicBezTo>
                    <a:pt x="20860" y="21540"/>
                    <a:pt x="21531" y="20931"/>
                    <a:pt x="21531" y="20182"/>
                  </a:cubicBezTo>
                  <a:lnTo>
                    <a:pt x="21531" y="1428"/>
                  </a:lnTo>
                  <a:cubicBezTo>
                    <a:pt x="21531" y="679"/>
                    <a:pt x="20860" y="70"/>
                    <a:pt x="20034" y="70"/>
                  </a:cubicBezTo>
                  <a:lnTo>
                    <a:pt x="1572" y="70"/>
                  </a:lnTo>
                  <a:close/>
                </a:path>
              </a:pathLst>
            </a:custGeom>
            <a:solidFill>
              <a:srgbClr val="6A6A6E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1050" noProof="1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E97CCE44-4420-49D5-80B6-3937E990232F}"/>
                </a:ext>
              </a:extLst>
            </p:cNvPr>
            <p:cNvSpPr/>
            <p:nvPr/>
          </p:nvSpPr>
          <p:spPr>
            <a:xfrm>
              <a:off x="6144458" y="1944995"/>
              <a:ext cx="197943" cy="319754"/>
            </a:xfrm>
            <a:custGeom>
              <a:avLst/>
              <a:gdLst>
                <a:gd name="connsiteX0" fmla="*/ 88197 w 235193"/>
                <a:gd name="connsiteY0" fmla="*/ 352787 h 379926"/>
                <a:gd name="connsiteX1" fmla="*/ 146996 w 235193"/>
                <a:gd name="connsiteY1" fmla="*/ 352787 h 379926"/>
                <a:gd name="connsiteX2" fmla="*/ 117597 w 235193"/>
                <a:gd name="connsiteY2" fmla="*/ 379926 h 379926"/>
                <a:gd name="connsiteX3" fmla="*/ 88197 w 235193"/>
                <a:gd name="connsiteY3" fmla="*/ 352787 h 379926"/>
                <a:gd name="connsiteX4" fmla="*/ 72367 w 235193"/>
                <a:gd name="connsiteY4" fmla="*/ 307558 h 379926"/>
                <a:gd name="connsiteX5" fmla="*/ 162826 w 235193"/>
                <a:gd name="connsiteY5" fmla="*/ 307558 h 379926"/>
                <a:gd name="connsiteX6" fmla="*/ 176395 w 235193"/>
                <a:gd name="connsiteY6" fmla="*/ 321128 h 379926"/>
                <a:gd name="connsiteX7" fmla="*/ 162826 w 235193"/>
                <a:gd name="connsiteY7" fmla="*/ 334697 h 379926"/>
                <a:gd name="connsiteX8" fmla="*/ 72367 w 235193"/>
                <a:gd name="connsiteY8" fmla="*/ 334697 h 379926"/>
                <a:gd name="connsiteX9" fmla="*/ 58798 w 235193"/>
                <a:gd name="connsiteY9" fmla="*/ 321128 h 379926"/>
                <a:gd name="connsiteX10" fmla="*/ 72367 w 235193"/>
                <a:gd name="connsiteY10" fmla="*/ 307558 h 379926"/>
                <a:gd name="connsiteX11" fmla="*/ 72367 w 235193"/>
                <a:gd name="connsiteY11" fmla="*/ 262329 h 379926"/>
                <a:gd name="connsiteX12" fmla="*/ 162826 w 235193"/>
                <a:gd name="connsiteY12" fmla="*/ 262329 h 379926"/>
                <a:gd name="connsiteX13" fmla="*/ 176395 w 235193"/>
                <a:gd name="connsiteY13" fmla="*/ 275899 h 379926"/>
                <a:gd name="connsiteX14" fmla="*/ 162826 w 235193"/>
                <a:gd name="connsiteY14" fmla="*/ 289468 h 379926"/>
                <a:gd name="connsiteX15" fmla="*/ 72367 w 235193"/>
                <a:gd name="connsiteY15" fmla="*/ 289468 h 379926"/>
                <a:gd name="connsiteX16" fmla="*/ 58798 w 235193"/>
                <a:gd name="connsiteY16" fmla="*/ 275899 h 379926"/>
                <a:gd name="connsiteX17" fmla="*/ 72367 w 235193"/>
                <a:gd name="connsiteY17" fmla="*/ 262329 h 379926"/>
                <a:gd name="connsiteX18" fmla="*/ 118049 w 235193"/>
                <a:gd name="connsiteY18" fmla="*/ 26685 h 379926"/>
                <a:gd name="connsiteX19" fmla="*/ 27590 w 235193"/>
                <a:gd name="connsiteY19" fmla="*/ 116240 h 379926"/>
                <a:gd name="connsiteX20" fmla="*/ 27590 w 235193"/>
                <a:gd name="connsiteY20" fmla="*/ 119858 h 379926"/>
                <a:gd name="connsiteX21" fmla="*/ 33922 w 235193"/>
                <a:gd name="connsiteY21" fmla="*/ 151519 h 379926"/>
                <a:gd name="connsiteX22" fmla="*/ 49300 w 235193"/>
                <a:gd name="connsiteY22" fmla="*/ 176395 h 379926"/>
                <a:gd name="connsiteX23" fmla="*/ 75534 w 235193"/>
                <a:gd name="connsiteY23" fmla="*/ 217101 h 379926"/>
                <a:gd name="connsiteX24" fmla="*/ 117597 w 235193"/>
                <a:gd name="connsiteY24" fmla="*/ 217101 h 379926"/>
                <a:gd name="connsiteX25" fmla="*/ 160112 w 235193"/>
                <a:gd name="connsiteY25" fmla="*/ 217101 h 379926"/>
                <a:gd name="connsiteX26" fmla="*/ 186345 w 235193"/>
                <a:gd name="connsiteY26" fmla="*/ 176395 h 379926"/>
                <a:gd name="connsiteX27" fmla="*/ 201723 w 235193"/>
                <a:gd name="connsiteY27" fmla="*/ 151519 h 379926"/>
                <a:gd name="connsiteX28" fmla="*/ 208055 w 235193"/>
                <a:gd name="connsiteY28" fmla="*/ 119858 h 379926"/>
                <a:gd name="connsiteX29" fmla="*/ 208507 w 235193"/>
                <a:gd name="connsiteY29" fmla="*/ 119858 h 379926"/>
                <a:gd name="connsiteX30" fmla="*/ 208507 w 235193"/>
                <a:gd name="connsiteY30" fmla="*/ 116240 h 379926"/>
                <a:gd name="connsiteX31" fmla="*/ 118049 w 235193"/>
                <a:gd name="connsiteY31" fmla="*/ 26685 h 379926"/>
                <a:gd name="connsiteX32" fmla="*/ 117597 w 235193"/>
                <a:gd name="connsiteY32" fmla="*/ 0 h 379926"/>
                <a:gd name="connsiteX33" fmla="*/ 235193 w 235193"/>
                <a:gd name="connsiteY33" fmla="*/ 116240 h 379926"/>
                <a:gd name="connsiteX34" fmla="*/ 235193 w 235193"/>
                <a:gd name="connsiteY34" fmla="*/ 120311 h 379926"/>
                <a:gd name="connsiteX35" fmla="*/ 227051 w 235193"/>
                <a:gd name="connsiteY35" fmla="*/ 161017 h 379926"/>
                <a:gd name="connsiteX36" fmla="*/ 206698 w 235193"/>
                <a:gd name="connsiteY36" fmla="*/ 194486 h 379926"/>
                <a:gd name="connsiteX37" fmla="*/ 179109 w 235193"/>
                <a:gd name="connsiteY37" fmla="*/ 239263 h 379926"/>
                <a:gd name="connsiteX38" fmla="*/ 170967 w 235193"/>
                <a:gd name="connsiteY38" fmla="*/ 244239 h 379926"/>
                <a:gd name="connsiteX39" fmla="*/ 64226 w 235193"/>
                <a:gd name="connsiteY39" fmla="*/ 244239 h 379926"/>
                <a:gd name="connsiteX40" fmla="*/ 56084 w 235193"/>
                <a:gd name="connsiteY40" fmla="*/ 239263 h 379926"/>
                <a:gd name="connsiteX41" fmla="*/ 28494 w 235193"/>
                <a:gd name="connsiteY41" fmla="*/ 194486 h 379926"/>
                <a:gd name="connsiteX42" fmla="*/ 8141 w 235193"/>
                <a:gd name="connsiteY42" fmla="*/ 161017 h 379926"/>
                <a:gd name="connsiteX43" fmla="*/ 0 w 235193"/>
                <a:gd name="connsiteY43" fmla="*/ 120311 h 379926"/>
                <a:gd name="connsiteX44" fmla="*/ 0 w 235193"/>
                <a:gd name="connsiteY44" fmla="*/ 116240 h 379926"/>
                <a:gd name="connsiteX45" fmla="*/ 117597 w 235193"/>
                <a:gd name="connsiteY45" fmla="*/ 0 h 379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235193" h="379926">
                  <a:moveTo>
                    <a:pt x="88197" y="352787"/>
                  </a:moveTo>
                  <a:lnTo>
                    <a:pt x="146996" y="352787"/>
                  </a:lnTo>
                  <a:cubicBezTo>
                    <a:pt x="145639" y="368166"/>
                    <a:pt x="132975" y="379926"/>
                    <a:pt x="117597" y="379926"/>
                  </a:cubicBezTo>
                  <a:cubicBezTo>
                    <a:pt x="102218" y="379926"/>
                    <a:pt x="89554" y="368166"/>
                    <a:pt x="88197" y="352787"/>
                  </a:cubicBezTo>
                  <a:close/>
                  <a:moveTo>
                    <a:pt x="72367" y="307558"/>
                  </a:moveTo>
                  <a:lnTo>
                    <a:pt x="162826" y="307558"/>
                  </a:lnTo>
                  <a:cubicBezTo>
                    <a:pt x="170515" y="307558"/>
                    <a:pt x="176395" y="313438"/>
                    <a:pt x="176395" y="321128"/>
                  </a:cubicBezTo>
                  <a:cubicBezTo>
                    <a:pt x="176395" y="328817"/>
                    <a:pt x="170515" y="334697"/>
                    <a:pt x="162826" y="334697"/>
                  </a:cubicBezTo>
                  <a:lnTo>
                    <a:pt x="72367" y="334697"/>
                  </a:lnTo>
                  <a:cubicBezTo>
                    <a:pt x="64678" y="334697"/>
                    <a:pt x="58798" y="328817"/>
                    <a:pt x="58798" y="321128"/>
                  </a:cubicBezTo>
                  <a:cubicBezTo>
                    <a:pt x="58798" y="313438"/>
                    <a:pt x="64678" y="307558"/>
                    <a:pt x="72367" y="307558"/>
                  </a:cubicBezTo>
                  <a:close/>
                  <a:moveTo>
                    <a:pt x="72367" y="262329"/>
                  </a:moveTo>
                  <a:lnTo>
                    <a:pt x="162826" y="262329"/>
                  </a:lnTo>
                  <a:cubicBezTo>
                    <a:pt x="170515" y="262329"/>
                    <a:pt x="176395" y="268209"/>
                    <a:pt x="176395" y="275899"/>
                  </a:cubicBezTo>
                  <a:cubicBezTo>
                    <a:pt x="176395" y="283588"/>
                    <a:pt x="170515" y="289468"/>
                    <a:pt x="162826" y="289468"/>
                  </a:cubicBezTo>
                  <a:lnTo>
                    <a:pt x="72367" y="289468"/>
                  </a:lnTo>
                  <a:cubicBezTo>
                    <a:pt x="64678" y="289468"/>
                    <a:pt x="58798" y="283588"/>
                    <a:pt x="58798" y="275899"/>
                  </a:cubicBezTo>
                  <a:cubicBezTo>
                    <a:pt x="58798" y="268209"/>
                    <a:pt x="64678" y="262329"/>
                    <a:pt x="72367" y="262329"/>
                  </a:cubicBezTo>
                  <a:close/>
                  <a:moveTo>
                    <a:pt x="118049" y="26685"/>
                  </a:moveTo>
                  <a:cubicBezTo>
                    <a:pt x="68749" y="27138"/>
                    <a:pt x="28494" y="66939"/>
                    <a:pt x="27590" y="116240"/>
                  </a:cubicBezTo>
                  <a:lnTo>
                    <a:pt x="27590" y="119858"/>
                  </a:lnTo>
                  <a:cubicBezTo>
                    <a:pt x="28042" y="130713"/>
                    <a:pt x="29851" y="141568"/>
                    <a:pt x="33922" y="151519"/>
                  </a:cubicBezTo>
                  <a:cubicBezTo>
                    <a:pt x="37540" y="160565"/>
                    <a:pt x="42968" y="169158"/>
                    <a:pt x="49300" y="176395"/>
                  </a:cubicBezTo>
                  <a:cubicBezTo>
                    <a:pt x="59250" y="189059"/>
                    <a:pt x="68297" y="202628"/>
                    <a:pt x="75534" y="217101"/>
                  </a:cubicBezTo>
                  <a:lnTo>
                    <a:pt x="117597" y="217101"/>
                  </a:lnTo>
                  <a:lnTo>
                    <a:pt x="160112" y="217101"/>
                  </a:lnTo>
                  <a:cubicBezTo>
                    <a:pt x="166897" y="202628"/>
                    <a:pt x="175942" y="189059"/>
                    <a:pt x="186345" y="176395"/>
                  </a:cubicBezTo>
                  <a:cubicBezTo>
                    <a:pt x="193130" y="169158"/>
                    <a:pt x="198105" y="160565"/>
                    <a:pt x="201723" y="151519"/>
                  </a:cubicBezTo>
                  <a:cubicBezTo>
                    <a:pt x="205341" y="141568"/>
                    <a:pt x="207603" y="130713"/>
                    <a:pt x="208055" y="119858"/>
                  </a:cubicBezTo>
                  <a:lnTo>
                    <a:pt x="208507" y="119858"/>
                  </a:lnTo>
                  <a:lnTo>
                    <a:pt x="208507" y="116240"/>
                  </a:lnTo>
                  <a:cubicBezTo>
                    <a:pt x="207603" y="66487"/>
                    <a:pt x="167349" y="27138"/>
                    <a:pt x="118049" y="26685"/>
                  </a:cubicBezTo>
                  <a:close/>
                  <a:moveTo>
                    <a:pt x="117597" y="0"/>
                  </a:moveTo>
                  <a:cubicBezTo>
                    <a:pt x="181822" y="452"/>
                    <a:pt x="233836" y="52014"/>
                    <a:pt x="235193" y="116240"/>
                  </a:cubicBezTo>
                  <a:lnTo>
                    <a:pt x="235193" y="120311"/>
                  </a:lnTo>
                  <a:cubicBezTo>
                    <a:pt x="234740" y="134332"/>
                    <a:pt x="232027" y="147900"/>
                    <a:pt x="227051" y="161017"/>
                  </a:cubicBezTo>
                  <a:cubicBezTo>
                    <a:pt x="222528" y="173229"/>
                    <a:pt x="215292" y="184536"/>
                    <a:pt x="206698" y="194486"/>
                  </a:cubicBezTo>
                  <a:cubicBezTo>
                    <a:pt x="195843" y="206246"/>
                    <a:pt x="184084" y="229313"/>
                    <a:pt x="179109" y="239263"/>
                  </a:cubicBezTo>
                  <a:cubicBezTo>
                    <a:pt x="177752" y="242429"/>
                    <a:pt x="174586" y="244239"/>
                    <a:pt x="170967" y="244239"/>
                  </a:cubicBezTo>
                  <a:lnTo>
                    <a:pt x="64226" y="244239"/>
                  </a:lnTo>
                  <a:cubicBezTo>
                    <a:pt x="60608" y="244239"/>
                    <a:pt x="57441" y="242429"/>
                    <a:pt x="56084" y="239263"/>
                  </a:cubicBezTo>
                  <a:cubicBezTo>
                    <a:pt x="51109" y="229313"/>
                    <a:pt x="39349" y="206246"/>
                    <a:pt x="28494" y="194486"/>
                  </a:cubicBezTo>
                  <a:cubicBezTo>
                    <a:pt x="19901" y="184536"/>
                    <a:pt x="13116" y="173229"/>
                    <a:pt x="8141" y="161017"/>
                  </a:cubicBezTo>
                  <a:cubicBezTo>
                    <a:pt x="3166" y="147900"/>
                    <a:pt x="452" y="134332"/>
                    <a:pt x="0" y="120311"/>
                  </a:cubicBezTo>
                  <a:lnTo>
                    <a:pt x="0" y="116240"/>
                  </a:lnTo>
                  <a:cubicBezTo>
                    <a:pt x="1357" y="52014"/>
                    <a:pt x="53370" y="452"/>
                    <a:pt x="117597" y="0"/>
                  </a:cubicBezTo>
                  <a:close/>
                </a:path>
              </a:pathLst>
            </a:custGeom>
            <a:solidFill>
              <a:schemeClr val="bg1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400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321571BF-FC4F-4867-A9A3-735586098ADD}"/>
              </a:ext>
            </a:extLst>
          </p:cNvPr>
          <p:cNvGrpSpPr/>
          <p:nvPr/>
        </p:nvGrpSpPr>
        <p:grpSpPr>
          <a:xfrm>
            <a:off x="3236241" y="1634340"/>
            <a:ext cx="2671518" cy="2945375"/>
            <a:chOff x="3152486" y="1491270"/>
            <a:chExt cx="2671518" cy="2945375"/>
          </a:xfrm>
        </p:grpSpPr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E364F147-1294-4823-9795-96D9C8C5D3F7}"/>
                </a:ext>
              </a:extLst>
            </p:cNvPr>
            <p:cNvSpPr/>
            <p:nvPr/>
          </p:nvSpPr>
          <p:spPr>
            <a:xfrm>
              <a:off x="3152488" y="1491273"/>
              <a:ext cx="2662292" cy="2936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63" y="21600"/>
                  </a:moveTo>
                  <a:lnTo>
                    <a:pt x="1537" y="21600"/>
                  </a:lnTo>
                  <a:cubicBezTo>
                    <a:pt x="688" y="21600"/>
                    <a:pt x="0" y="20976"/>
                    <a:pt x="0" y="20206"/>
                  </a:cubicBezTo>
                  <a:lnTo>
                    <a:pt x="0" y="1394"/>
                  </a:lnTo>
                  <a:cubicBezTo>
                    <a:pt x="0" y="624"/>
                    <a:pt x="688" y="0"/>
                    <a:pt x="1537" y="0"/>
                  </a:cubicBezTo>
                  <a:lnTo>
                    <a:pt x="20063" y="0"/>
                  </a:lnTo>
                  <a:cubicBezTo>
                    <a:pt x="20912" y="0"/>
                    <a:pt x="21600" y="624"/>
                    <a:pt x="21600" y="1394"/>
                  </a:cubicBezTo>
                  <a:lnTo>
                    <a:pt x="21600" y="20206"/>
                  </a:lnTo>
                  <a:cubicBezTo>
                    <a:pt x="21600" y="20976"/>
                    <a:pt x="20912" y="21600"/>
                    <a:pt x="20063" y="21600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822960" tIns="180000" rIns="182880" bIns="180000" anchor="t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1200"/>
                </a:spcAft>
                <a:defRPr sz="3000">
                  <a:solidFill>
                    <a:srgbClr val="FFFFFF"/>
                  </a:solidFill>
                </a:defRPr>
              </a:pPr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  <a:p>
              <a:pPr>
                <a:spcAft>
                  <a:spcPts val="1200"/>
                </a:spcAft>
                <a:defRPr sz="3000">
                  <a:solidFill>
                    <a:srgbClr val="FFFFFF"/>
                  </a:solidFill>
                </a:defRPr>
              </a:pPr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  <a:p>
              <a:pPr>
                <a:spcAft>
                  <a:spcPts val="1200"/>
                </a:spcAft>
                <a:defRPr sz="3000">
                  <a:solidFill>
                    <a:srgbClr val="FFFFFF"/>
                  </a:solidFill>
                </a:defRPr>
              </a:pPr>
              <a:endParaRPr lang="en-US" sz="1050" noProof="1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45" name="Rectangle">
              <a:extLst>
                <a:ext uri="{FF2B5EF4-FFF2-40B4-BE49-F238E27FC236}">
                  <a16:creationId xmlns:a16="http://schemas.microsoft.com/office/drawing/2014/main" id="{8942E553-FA55-4EF4-BB6F-C474321F9BE6}"/>
                </a:ext>
              </a:extLst>
            </p:cNvPr>
            <p:cNvSpPr/>
            <p:nvPr/>
          </p:nvSpPr>
          <p:spPr>
            <a:xfrm>
              <a:off x="3329857" y="1491273"/>
              <a:ext cx="514368" cy="2936155"/>
            </a:xfrm>
            <a:prstGeom prst="rect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1050" noProof="1"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25403A6B-DD9F-4D4B-82DE-70C8C3A93625}"/>
                </a:ext>
              </a:extLst>
            </p:cNvPr>
            <p:cNvSpPr/>
            <p:nvPr/>
          </p:nvSpPr>
          <p:spPr>
            <a:xfrm>
              <a:off x="3152488" y="1491273"/>
              <a:ext cx="500890" cy="2936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8169" y="21600"/>
                  </a:lnTo>
                  <a:cubicBezTo>
                    <a:pt x="3656" y="21600"/>
                    <a:pt x="0" y="20976"/>
                    <a:pt x="0" y="20206"/>
                  </a:cubicBezTo>
                  <a:lnTo>
                    <a:pt x="0" y="1394"/>
                  </a:lnTo>
                  <a:cubicBezTo>
                    <a:pt x="0" y="624"/>
                    <a:pt x="3656" y="0"/>
                    <a:pt x="8169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6A6A6E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1050" noProof="1"/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A191D2DF-BA2C-4CEC-BB5A-2CA8442721A2}"/>
                </a:ext>
              </a:extLst>
            </p:cNvPr>
            <p:cNvSpPr/>
            <p:nvPr/>
          </p:nvSpPr>
          <p:spPr>
            <a:xfrm>
              <a:off x="3354858" y="1704114"/>
              <a:ext cx="551444" cy="590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extrusionOk="0">
                  <a:moveTo>
                    <a:pt x="11381" y="21600"/>
                  </a:moveTo>
                  <a:lnTo>
                    <a:pt x="0" y="10800"/>
                  </a:lnTo>
                  <a:lnTo>
                    <a:pt x="11381" y="0"/>
                  </a:lnTo>
                  <a:lnTo>
                    <a:pt x="20152" y="8324"/>
                  </a:lnTo>
                  <a:cubicBezTo>
                    <a:pt x="21600" y="9698"/>
                    <a:pt x="21600" y="11915"/>
                    <a:pt x="20152" y="13289"/>
                  </a:cubicBezTo>
                  <a:lnTo>
                    <a:pt x="11381" y="21600"/>
                  </a:lnTo>
                  <a:close/>
                </a:path>
              </a:pathLst>
            </a:custGeom>
            <a:solidFill>
              <a:srgbClr val="6A6A6E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1050" noProof="1"/>
            </a:p>
          </p:txBody>
        </p:sp>
        <p:sp>
          <p:nvSpPr>
            <p:cNvPr id="61" name="TextBox 43">
              <a:extLst>
                <a:ext uri="{FF2B5EF4-FFF2-40B4-BE49-F238E27FC236}">
                  <a16:creationId xmlns:a16="http://schemas.microsoft.com/office/drawing/2014/main" id="{F98DBEFF-7AF7-41D0-9E72-BF2072631F13}"/>
                </a:ext>
              </a:extLst>
            </p:cNvPr>
            <p:cNvSpPr txBox="1"/>
            <p:nvPr/>
          </p:nvSpPr>
          <p:spPr>
            <a:xfrm>
              <a:off x="3188307" y="1510226"/>
              <a:ext cx="418704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52BEBC65-2B46-4A17-828A-799FE16CFECF}"/>
                </a:ext>
              </a:extLst>
            </p:cNvPr>
            <p:cNvSpPr/>
            <p:nvPr/>
          </p:nvSpPr>
          <p:spPr>
            <a:xfrm>
              <a:off x="3152486" y="1491270"/>
              <a:ext cx="2671518" cy="2945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31" y="21600"/>
                  </a:moveTo>
                  <a:lnTo>
                    <a:pt x="1569" y="21600"/>
                  </a:lnTo>
                  <a:cubicBezTo>
                    <a:pt x="706" y="21600"/>
                    <a:pt x="0" y="20963"/>
                    <a:pt x="0" y="20177"/>
                  </a:cubicBezTo>
                  <a:lnTo>
                    <a:pt x="0" y="1423"/>
                  </a:lnTo>
                  <a:cubicBezTo>
                    <a:pt x="0" y="640"/>
                    <a:pt x="703" y="0"/>
                    <a:pt x="1569" y="0"/>
                  </a:cubicBezTo>
                  <a:lnTo>
                    <a:pt x="20031" y="0"/>
                  </a:lnTo>
                  <a:cubicBezTo>
                    <a:pt x="20894" y="0"/>
                    <a:pt x="21600" y="637"/>
                    <a:pt x="21600" y="1423"/>
                  </a:cubicBezTo>
                  <a:lnTo>
                    <a:pt x="21600" y="20177"/>
                  </a:lnTo>
                  <a:cubicBezTo>
                    <a:pt x="21597" y="20963"/>
                    <a:pt x="20894" y="21600"/>
                    <a:pt x="20031" y="21600"/>
                  </a:cubicBezTo>
                  <a:close/>
                  <a:moveTo>
                    <a:pt x="1569" y="70"/>
                  </a:moveTo>
                  <a:cubicBezTo>
                    <a:pt x="743" y="70"/>
                    <a:pt x="72" y="679"/>
                    <a:pt x="72" y="1428"/>
                  </a:cubicBezTo>
                  <a:lnTo>
                    <a:pt x="72" y="20182"/>
                  </a:lnTo>
                  <a:cubicBezTo>
                    <a:pt x="72" y="20931"/>
                    <a:pt x="743" y="21540"/>
                    <a:pt x="1569" y="21540"/>
                  </a:cubicBezTo>
                  <a:lnTo>
                    <a:pt x="20031" y="21540"/>
                  </a:lnTo>
                  <a:cubicBezTo>
                    <a:pt x="20857" y="21540"/>
                    <a:pt x="21528" y="20931"/>
                    <a:pt x="21528" y="20182"/>
                  </a:cubicBezTo>
                  <a:lnTo>
                    <a:pt x="21528" y="1428"/>
                  </a:lnTo>
                  <a:cubicBezTo>
                    <a:pt x="21528" y="679"/>
                    <a:pt x="20857" y="70"/>
                    <a:pt x="20031" y="70"/>
                  </a:cubicBezTo>
                  <a:lnTo>
                    <a:pt x="1569" y="70"/>
                  </a:lnTo>
                  <a:close/>
                </a:path>
              </a:pathLst>
            </a:custGeom>
            <a:solidFill>
              <a:srgbClr val="6A6A6E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1050" noProof="1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2517DA49-9D77-4789-A63C-B6802B540E5A}"/>
                </a:ext>
              </a:extLst>
            </p:cNvPr>
            <p:cNvSpPr/>
            <p:nvPr/>
          </p:nvSpPr>
          <p:spPr>
            <a:xfrm>
              <a:off x="3261864" y="1939683"/>
              <a:ext cx="300720" cy="300721"/>
            </a:xfrm>
            <a:custGeom>
              <a:avLst/>
              <a:gdLst>
                <a:gd name="connsiteX0" fmla="*/ 171871 w 357311"/>
                <a:gd name="connsiteY0" fmla="*/ 76889 h 357312"/>
                <a:gd name="connsiteX1" fmla="*/ 222980 w 357311"/>
                <a:gd name="connsiteY1" fmla="*/ 89553 h 357312"/>
                <a:gd name="connsiteX2" fmla="*/ 202627 w 357311"/>
                <a:gd name="connsiteY2" fmla="*/ 109906 h 357312"/>
                <a:gd name="connsiteX3" fmla="*/ 171871 w 357311"/>
                <a:gd name="connsiteY3" fmla="*/ 104027 h 357312"/>
                <a:gd name="connsiteX4" fmla="*/ 90459 w 357311"/>
                <a:gd name="connsiteY4" fmla="*/ 185439 h 357312"/>
                <a:gd name="connsiteX5" fmla="*/ 171871 w 357311"/>
                <a:gd name="connsiteY5" fmla="*/ 266852 h 357312"/>
                <a:gd name="connsiteX6" fmla="*/ 253284 w 357311"/>
                <a:gd name="connsiteY6" fmla="*/ 185439 h 357312"/>
                <a:gd name="connsiteX7" fmla="*/ 247404 w 357311"/>
                <a:gd name="connsiteY7" fmla="*/ 154683 h 357312"/>
                <a:gd name="connsiteX8" fmla="*/ 267757 w 357311"/>
                <a:gd name="connsiteY8" fmla="*/ 134330 h 357312"/>
                <a:gd name="connsiteX9" fmla="*/ 280421 w 357311"/>
                <a:gd name="connsiteY9" fmla="*/ 185439 h 357312"/>
                <a:gd name="connsiteX10" fmla="*/ 171871 w 357311"/>
                <a:gd name="connsiteY10" fmla="*/ 293989 h 357312"/>
                <a:gd name="connsiteX11" fmla="*/ 63321 w 357311"/>
                <a:gd name="connsiteY11" fmla="*/ 185439 h 357312"/>
                <a:gd name="connsiteX12" fmla="*/ 171871 w 357311"/>
                <a:gd name="connsiteY12" fmla="*/ 76889 h 357312"/>
                <a:gd name="connsiteX13" fmla="*/ 171872 w 357311"/>
                <a:gd name="connsiteY13" fmla="*/ 13569 h 357312"/>
                <a:gd name="connsiteX14" fmla="*/ 252832 w 357311"/>
                <a:gd name="connsiteY14" fmla="*/ 33470 h 357312"/>
                <a:gd name="connsiteX15" fmla="*/ 249666 w 357311"/>
                <a:gd name="connsiteY15" fmla="*/ 36636 h 357312"/>
                <a:gd name="connsiteX16" fmla="*/ 243334 w 357311"/>
                <a:gd name="connsiteY16" fmla="*/ 42968 h 357312"/>
                <a:gd name="connsiteX17" fmla="*/ 244691 w 357311"/>
                <a:gd name="connsiteY17" fmla="*/ 52014 h 357312"/>
                <a:gd name="connsiteX18" fmla="*/ 245595 w 357311"/>
                <a:gd name="connsiteY18" fmla="*/ 61060 h 357312"/>
                <a:gd name="connsiteX19" fmla="*/ 171872 w 357311"/>
                <a:gd name="connsiteY19" fmla="*/ 40707 h 357312"/>
                <a:gd name="connsiteX20" fmla="*/ 27138 w 357311"/>
                <a:gd name="connsiteY20" fmla="*/ 185441 h 357312"/>
                <a:gd name="connsiteX21" fmla="*/ 171872 w 357311"/>
                <a:gd name="connsiteY21" fmla="*/ 330174 h 357312"/>
                <a:gd name="connsiteX22" fmla="*/ 316605 w 357311"/>
                <a:gd name="connsiteY22" fmla="*/ 185441 h 357312"/>
                <a:gd name="connsiteX23" fmla="*/ 296252 w 357311"/>
                <a:gd name="connsiteY23" fmla="*/ 111716 h 357312"/>
                <a:gd name="connsiteX24" fmla="*/ 305750 w 357311"/>
                <a:gd name="connsiteY24" fmla="*/ 113073 h 357312"/>
                <a:gd name="connsiteX25" fmla="*/ 314344 w 357311"/>
                <a:gd name="connsiteY25" fmla="*/ 113978 h 357312"/>
                <a:gd name="connsiteX26" fmla="*/ 320224 w 357311"/>
                <a:gd name="connsiteY26" fmla="*/ 107646 h 357312"/>
                <a:gd name="connsiteX27" fmla="*/ 323390 w 357311"/>
                <a:gd name="connsiteY27" fmla="*/ 104932 h 357312"/>
                <a:gd name="connsiteX28" fmla="*/ 343743 w 357311"/>
                <a:gd name="connsiteY28" fmla="*/ 185441 h 357312"/>
                <a:gd name="connsiteX29" fmla="*/ 171872 w 357311"/>
                <a:gd name="connsiteY29" fmla="*/ 357312 h 357312"/>
                <a:gd name="connsiteX30" fmla="*/ 0 w 357311"/>
                <a:gd name="connsiteY30" fmla="*/ 185441 h 357312"/>
                <a:gd name="connsiteX31" fmla="*/ 171872 w 357311"/>
                <a:gd name="connsiteY31" fmla="*/ 13569 h 357312"/>
                <a:gd name="connsiteX32" fmla="*/ 312082 w 357311"/>
                <a:gd name="connsiteY32" fmla="*/ 0 h 357312"/>
                <a:gd name="connsiteX33" fmla="*/ 316605 w 357311"/>
                <a:gd name="connsiteY33" fmla="*/ 40706 h 357312"/>
                <a:gd name="connsiteX34" fmla="*/ 357311 w 357311"/>
                <a:gd name="connsiteY34" fmla="*/ 45229 h 357312"/>
                <a:gd name="connsiteX35" fmla="*/ 307559 w 357311"/>
                <a:gd name="connsiteY35" fmla="*/ 94981 h 357312"/>
                <a:gd name="connsiteX36" fmla="*/ 284040 w 357311"/>
                <a:gd name="connsiteY36" fmla="*/ 92268 h 357312"/>
                <a:gd name="connsiteX37" fmla="*/ 211673 w 357311"/>
                <a:gd name="connsiteY37" fmla="*/ 164635 h 357312"/>
                <a:gd name="connsiteX38" fmla="*/ 216648 w 357311"/>
                <a:gd name="connsiteY38" fmla="*/ 185441 h 357312"/>
                <a:gd name="connsiteX39" fmla="*/ 171418 w 357311"/>
                <a:gd name="connsiteY39" fmla="*/ 230670 h 357312"/>
                <a:gd name="connsiteX40" fmla="*/ 126189 w 357311"/>
                <a:gd name="connsiteY40" fmla="*/ 185441 h 357312"/>
                <a:gd name="connsiteX41" fmla="*/ 171418 w 357311"/>
                <a:gd name="connsiteY41" fmla="*/ 140211 h 357312"/>
                <a:gd name="connsiteX42" fmla="*/ 192677 w 357311"/>
                <a:gd name="connsiteY42" fmla="*/ 145639 h 357312"/>
                <a:gd name="connsiteX43" fmla="*/ 265044 w 357311"/>
                <a:gd name="connsiteY43" fmla="*/ 73271 h 357312"/>
                <a:gd name="connsiteX44" fmla="*/ 262330 w 357311"/>
                <a:gd name="connsiteY44" fmla="*/ 49752 h 357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357311" h="357312">
                  <a:moveTo>
                    <a:pt x="171871" y="76889"/>
                  </a:moveTo>
                  <a:cubicBezTo>
                    <a:pt x="190415" y="76889"/>
                    <a:pt x="207602" y="81412"/>
                    <a:pt x="222980" y="89553"/>
                  </a:cubicBezTo>
                  <a:lnTo>
                    <a:pt x="202627" y="109906"/>
                  </a:lnTo>
                  <a:cubicBezTo>
                    <a:pt x="193129" y="106288"/>
                    <a:pt x="182726" y="104027"/>
                    <a:pt x="171871" y="104027"/>
                  </a:cubicBezTo>
                  <a:cubicBezTo>
                    <a:pt x="127094" y="104027"/>
                    <a:pt x="90459" y="140662"/>
                    <a:pt x="90459" y="185439"/>
                  </a:cubicBezTo>
                  <a:cubicBezTo>
                    <a:pt x="90459" y="230216"/>
                    <a:pt x="127094" y="266852"/>
                    <a:pt x="171871" y="266852"/>
                  </a:cubicBezTo>
                  <a:cubicBezTo>
                    <a:pt x="216648" y="266852"/>
                    <a:pt x="253284" y="230216"/>
                    <a:pt x="253284" y="185439"/>
                  </a:cubicBezTo>
                  <a:cubicBezTo>
                    <a:pt x="253284" y="174584"/>
                    <a:pt x="251474" y="164181"/>
                    <a:pt x="247404" y="154683"/>
                  </a:cubicBezTo>
                  <a:lnTo>
                    <a:pt x="267757" y="134330"/>
                  </a:lnTo>
                  <a:cubicBezTo>
                    <a:pt x="275898" y="149708"/>
                    <a:pt x="280421" y="166895"/>
                    <a:pt x="280421" y="185439"/>
                  </a:cubicBezTo>
                  <a:cubicBezTo>
                    <a:pt x="280421" y="245142"/>
                    <a:pt x="231574" y="293989"/>
                    <a:pt x="171871" y="293989"/>
                  </a:cubicBezTo>
                  <a:cubicBezTo>
                    <a:pt x="112168" y="293989"/>
                    <a:pt x="63321" y="245142"/>
                    <a:pt x="63321" y="185439"/>
                  </a:cubicBezTo>
                  <a:cubicBezTo>
                    <a:pt x="63321" y="125736"/>
                    <a:pt x="112168" y="76889"/>
                    <a:pt x="171871" y="76889"/>
                  </a:cubicBezTo>
                  <a:close/>
                  <a:moveTo>
                    <a:pt x="171872" y="13569"/>
                  </a:moveTo>
                  <a:cubicBezTo>
                    <a:pt x="201271" y="13569"/>
                    <a:pt x="228408" y="20806"/>
                    <a:pt x="252832" y="33470"/>
                  </a:cubicBezTo>
                  <a:lnTo>
                    <a:pt x="249666" y="36636"/>
                  </a:lnTo>
                  <a:lnTo>
                    <a:pt x="243334" y="42968"/>
                  </a:lnTo>
                  <a:lnTo>
                    <a:pt x="244691" y="52014"/>
                  </a:lnTo>
                  <a:lnTo>
                    <a:pt x="245595" y="61060"/>
                  </a:lnTo>
                  <a:cubicBezTo>
                    <a:pt x="223885" y="47943"/>
                    <a:pt x="198557" y="40707"/>
                    <a:pt x="171872" y="40707"/>
                  </a:cubicBezTo>
                  <a:cubicBezTo>
                    <a:pt x="92269" y="40707"/>
                    <a:pt x="27138" y="105837"/>
                    <a:pt x="27138" y="185441"/>
                  </a:cubicBezTo>
                  <a:cubicBezTo>
                    <a:pt x="27138" y="265044"/>
                    <a:pt x="92269" y="330174"/>
                    <a:pt x="171872" y="330174"/>
                  </a:cubicBezTo>
                  <a:cubicBezTo>
                    <a:pt x="251475" y="330174"/>
                    <a:pt x="316605" y="265044"/>
                    <a:pt x="316605" y="185441"/>
                  </a:cubicBezTo>
                  <a:cubicBezTo>
                    <a:pt x="316605" y="158302"/>
                    <a:pt x="308916" y="133426"/>
                    <a:pt x="296252" y="111716"/>
                  </a:cubicBezTo>
                  <a:lnTo>
                    <a:pt x="305750" y="113073"/>
                  </a:lnTo>
                  <a:lnTo>
                    <a:pt x="314344" y="113978"/>
                  </a:lnTo>
                  <a:lnTo>
                    <a:pt x="320224" y="107646"/>
                  </a:lnTo>
                  <a:lnTo>
                    <a:pt x="323390" y="104932"/>
                  </a:lnTo>
                  <a:cubicBezTo>
                    <a:pt x="336506" y="128903"/>
                    <a:pt x="343743" y="156041"/>
                    <a:pt x="343743" y="185441"/>
                  </a:cubicBezTo>
                  <a:cubicBezTo>
                    <a:pt x="343743" y="280422"/>
                    <a:pt x="266853" y="357312"/>
                    <a:pt x="171872" y="357312"/>
                  </a:cubicBezTo>
                  <a:cubicBezTo>
                    <a:pt x="76890" y="357312"/>
                    <a:pt x="0" y="280422"/>
                    <a:pt x="0" y="185441"/>
                  </a:cubicBezTo>
                  <a:cubicBezTo>
                    <a:pt x="0" y="90459"/>
                    <a:pt x="76890" y="13569"/>
                    <a:pt x="171872" y="13569"/>
                  </a:cubicBezTo>
                  <a:close/>
                  <a:moveTo>
                    <a:pt x="312082" y="0"/>
                  </a:moveTo>
                  <a:lnTo>
                    <a:pt x="316605" y="40706"/>
                  </a:lnTo>
                  <a:lnTo>
                    <a:pt x="357311" y="45229"/>
                  </a:lnTo>
                  <a:lnTo>
                    <a:pt x="307559" y="94981"/>
                  </a:lnTo>
                  <a:lnTo>
                    <a:pt x="284040" y="92268"/>
                  </a:lnTo>
                  <a:lnTo>
                    <a:pt x="211673" y="164635"/>
                  </a:lnTo>
                  <a:cubicBezTo>
                    <a:pt x="214839" y="170967"/>
                    <a:pt x="216648" y="177752"/>
                    <a:pt x="216648" y="185441"/>
                  </a:cubicBezTo>
                  <a:cubicBezTo>
                    <a:pt x="216648" y="210317"/>
                    <a:pt x="196295" y="230670"/>
                    <a:pt x="171418" y="230670"/>
                  </a:cubicBezTo>
                  <a:cubicBezTo>
                    <a:pt x="146542" y="230670"/>
                    <a:pt x="126189" y="210317"/>
                    <a:pt x="126189" y="185441"/>
                  </a:cubicBezTo>
                  <a:cubicBezTo>
                    <a:pt x="126189" y="160565"/>
                    <a:pt x="146542" y="140211"/>
                    <a:pt x="171418" y="140211"/>
                  </a:cubicBezTo>
                  <a:cubicBezTo>
                    <a:pt x="179107" y="140211"/>
                    <a:pt x="186345" y="142473"/>
                    <a:pt x="192677" y="145639"/>
                  </a:cubicBezTo>
                  <a:lnTo>
                    <a:pt x="265044" y="73271"/>
                  </a:lnTo>
                  <a:lnTo>
                    <a:pt x="262330" y="49752"/>
                  </a:lnTo>
                  <a:close/>
                </a:path>
              </a:pathLst>
            </a:custGeom>
            <a:solidFill>
              <a:schemeClr val="bg1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40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555CAAC9-F1B6-4667-A1AB-408DC19E3A66}"/>
              </a:ext>
            </a:extLst>
          </p:cNvPr>
          <p:cNvGrpSpPr/>
          <p:nvPr/>
        </p:nvGrpSpPr>
        <p:grpSpPr>
          <a:xfrm>
            <a:off x="398351" y="1634340"/>
            <a:ext cx="2671518" cy="2945375"/>
            <a:chOff x="314596" y="1491270"/>
            <a:chExt cx="2671518" cy="2945375"/>
          </a:xfrm>
        </p:grpSpPr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7A2EB3B9-3559-4722-889D-15020FDE1EDF}"/>
                </a:ext>
              </a:extLst>
            </p:cNvPr>
            <p:cNvSpPr/>
            <p:nvPr/>
          </p:nvSpPr>
          <p:spPr>
            <a:xfrm>
              <a:off x="314599" y="1491273"/>
              <a:ext cx="2662292" cy="2936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63" y="21600"/>
                  </a:moveTo>
                  <a:lnTo>
                    <a:pt x="1537" y="21600"/>
                  </a:lnTo>
                  <a:cubicBezTo>
                    <a:pt x="688" y="21600"/>
                    <a:pt x="0" y="20976"/>
                    <a:pt x="0" y="20206"/>
                  </a:cubicBezTo>
                  <a:lnTo>
                    <a:pt x="0" y="1394"/>
                  </a:lnTo>
                  <a:cubicBezTo>
                    <a:pt x="0" y="624"/>
                    <a:pt x="688" y="0"/>
                    <a:pt x="1537" y="0"/>
                  </a:cubicBezTo>
                  <a:lnTo>
                    <a:pt x="20063" y="0"/>
                  </a:lnTo>
                  <a:cubicBezTo>
                    <a:pt x="20912" y="0"/>
                    <a:pt x="21600" y="624"/>
                    <a:pt x="21600" y="1394"/>
                  </a:cubicBezTo>
                  <a:lnTo>
                    <a:pt x="21600" y="20206"/>
                  </a:lnTo>
                  <a:cubicBezTo>
                    <a:pt x="21600" y="20976"/>
                    <a:pt x="20912" y="21600"/>
                    <a:pt x="20063" y="21600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822960" tIns="180000" rIns="182880" bIns="180000" anchor="t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1200"/>
                </a:spcAft>
              </a:pPr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  <a:p>
              <a:pPr>
                <a:spcAft>
                  <a:spcPts val="1200"/>
                </a:spcAft>
              </a:pPr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  <a:p>
              <a:pPr>
                <a:spcAft>
                  <a:spcPts val="1200"/>
                </a:spcAft>
              </a:pPr>
              <a:endPara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2" name="Rectangle">
              <a:extLst>
                <a:ext uri="{FF2B5EF4-FFF2-40B4-BE49-F238E27FC236}">
                  <a16:creationId xmlns:a16="http://schemas.microsoft.com/office/drawing/2014/main" id="{78B62643-A19D-4764-A216-A2E6BC7C57B7}"/>
                </a:ext>
              </a:extLst>
            </p:cNvPr>
            <p:cNvSpPr/>
            <p:nvPr/>
          </p:nvSpPr>
          <p:spPr>
            <a:xfrm>
              <a:off x="491967" y="1491273"/>
              <a:ext cx="514368" cy="2936155"/>
            </a:xfrm>
            <a:prstGeom prst="rect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1050" noProof="1"/>
            </a:p>
          </p:txBody>
        </p:sp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1A9C473D-01C0-4EF5-B50D-233C946C77DF}"/>
                </a:ext>
              </a:extLst>
            </p:cNvPr>
            <p:cNvSpPr/>
            <p:nvPr/>
          </p:nvSpPr>
          <p:spPr>
            <a:xfrm>
              <a:off x="314599" y="1491273"/>
              <a:ext cx="500890" cy="2936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8169" y="21600"/>
                  </a:lnTo>
                  <a:cubicBezTo>
                    <a:pt x="3656" y="21600"/>
                    <a:pt x="0" y="20976"/>
                    <a:pt x="0" y="20206"/>
                  </a:cubicBezTo>
                  <a:lnTo>
                    <a:pt x="0" y="1394"/>
                  </a:lnTo>
                  <a:cubicBezTo>
                    <a:pt x="0" y="624"/>
                    <a:pt x="3656" y="0"/>
                    <a:pt x="8169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6A6A6E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1050" noProof="1"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1976BD6F-7126-4377-BAD0-DC898D758DB6}"/>
                </a:ext>
              </a:extLst>
            </p:cNvPr>
            <p:cNvSpPr/>
            <p:nvPr/>
          </p:nvSpPr>
          <p:spPr>
            <a:xfrm>
              <a:off x="516968" y="1704114"/>
              <a:ext cx="551444" cy="590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extrusionOk="0">
                  <a:moveTo>
                    <a:pt x="11381" y="21600"/>
                  </a:moveTo>
                  <a:lnTo>
                    <a:pt x="0" y="10800"/>
                  </a:lnTo>
                  <a:lnTo>
                    <a:pt x="11381" y="0"/>
                  </a:lnTo>
                  <a:lnTo>
                    <a:pt x="20152" y="8324"/>
                  </a:lnTo>
                  <a:cubicBezTo>
                    <a:pt x="21600" y="9698"/>
                    <a:pt x="21600" y="11915"/>
                    <a:pt x="20152" y="13289"/>
                  </a:cubicBezTo>
                  <a:lnTo>
                    <a:pt x="11381" y="21600"/>
                  </a:lnTo>
                  <a:close/>
                </a:path>
              </a:pathLst>
            </a:custGeom>
            <a:solidFill>
              <a:srgbClr val="6A6A6E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1050" noProof="1"/>
            </a:p>
          </p:txBody>
        </p:sp>
        <p:sp>
          <p:nvSpPr>
            <p:cNvPr id="60" name="TextBox 2">
              <a:extLst>
                <a:ext uri="{FF2B5EF4-FFF2-40B4-BE49-F238E27FC236}">
                  <a16:creationId xmlns:a16="http://schemas.microsoft.com/office/drawing/2014/main" id="{ED1D2A50-9DA4-4329-99AB-6F7A6F4A9393}"/>
                </a:ext>
              </a:extLst>
            </p:cNvPr>
            <p:cNvSpPr txBox="1"/>
            <p:nvPr/>
          </p:nvSpPr>
          <p:spPr>
            <a:xfrm>
              <a:off x="363604" y="1510226"/>
              <a:ext cx="418704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6087ABDF-83A0-4D06-BB43-F5F41676615D}"/>
                </a:ext>
              </a:extLst>
            </p:cNvPr>
            <p:cNvSpPr/>
            <p:nvPr/>
          </p:nvSpPr>
          <p:spPr>
            <a:xfrm>
              <a:off x="314596" y="1491270"/>
              <a:ext cx="2671518" cy="2945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31" y="21600"/>
                  </a:moveTo>
                  <a:lnTo>
                    <a:pt x="1569" y="21600"/>
                  </a:lnTo>
                  <a:cubicBezTo>
                    <a:pt x="706" y="21600"/>
                    <a:pt x="0" y="20963"/>
                    <a:pt x="0" y="20177"/>
                  </a:cubicBezTo>
                  <a:lnTo>
                    <a:pt x="0" y="1423"/>
                  </a:lnTo>
                  <a:cubicBezTo>
                    <a:pt x="0" y="640"/>
                    <a:pt x="703" y="0"/>
                    <a:pt x="1569" y="0"/>
                  </a:cubicBezTo>
                  <a:lnTo>
                    <a:pt x="20031" y="0"/>
                  </a:lnTo>
                  <a:cubicBezTo>
                    <a:pt x="20894" y="0"/>
                    <a:pt x="21600" y="637"/>
                    <a:pt x="21600" y="1423"/>
                  </a:cubicBezTo>
                  <a:lnTo>
                    <a:pt x="21600" y="20177"/>
                  </a:lnTo>
                  <a:cubicBezTo>
                    <a:pt x="21597" y="20963"/>
                    <a:pt x="20894" y="21600"/>
                    <a:pt x="20031" y="21600"/>
                  </a:cubicBezTo>
                  <a:close/>
                  <a:moveTo>
                    <a:pt x="1569" y="70"/>
                  </a:moveTo>
                  <a:cubicBezTo>
                    <a:pt x="743" y="70"/>
                    <a:pt x="72" y="679"/>
                    <a:pt x="72" y="1428"/>
                  </a:cubicBezTo>
                  <a:lnTo>
                    <a:pt x="72" y="20182"/>
                  </a:lnTo>
                  <a:cubicBezTo>
                    <a:pt x="72" y="20931"/>
                    <a:pt x="743" y="21540"/>
                    <a:pt x="1569" y="21540"/>
                  </a:cubicBezTo>
                  <a:lnTo>
                    <a:pt x="20031" y="21540"/>
                  </a:lnTo>
                  <a:cubicBezTo>
                    <a:pt x="20857" y="21540"/>
                    <a:pt x="21528" y="20931"/>
                    <a:pt x="21528" y="20182"/>
                  </a:cubicBezTo>
                  <a:lnTo>
                    <a:pt x="21528" y="1428"/>
                  </a:lnTo>
                  <a:cubicBezTo>
                    <a:pt x="21528" y="679"/>
                    <a:pt x="20857" y="70"/>
                    <a:pt x="20031" y="70"/>
                  </a:cubicBezTo>
                  <a:lnTo>
                    <a:pt x="1569" y="70"/>
                  </a:lnTo>
                  <a:close/>
                </a:path>
              </a:pathLst>
            </a:custGeom>
            <a:solidFill>
              <a:srgbClr val="6A6A6E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1050" noProof="1"/>
            </a:p>
          </p:txBody>
        </p:sp>
        <p:sp>
          <p:nvSpPr>
            <p:cNvPr id="68" name="Graphic 6" descr="Hourglass">
              <a:extLst>
                <a:ext uri="{FF2B5EF4-FFF2-40B4-BE49-F238E27FC236}">
                  <a16:creationId xmlns:a16="http://schemas.microsoft.com/office/drawing/2014/main" id="{9AD5CE84-7571-4A47-97A3-0FB74B52A259}"/>
                </a:ext>
              </a:extLst>
            </p:cNvPr>
            <p:cNvSpPr/>
            <p:nvPr/>
          </p:nvSpPr>
          <p:spPr>
            <a:xfrm>
              <a:off x="466372" y="1967889"/>
              <a:ext cx="213168" cy="304526"/>
            </a:xfrm>
            <a:custGeom>
              <a:avLst/>
              <a:gdLst>
                <a:gd name="connsiteX0" fmla="*/ 151970 w 253283"/>
                <a:gd name="connsiteY0" fmla="*/ 204888 h 361833"/>
                <a:gd name="connsiteX1" fmla="*/ 192676 w 253283"/>
                <a:gd name="connsiteY1" fmla="*/ 262329 h 361833"/>
                <a:gd name="connsiteX2" fmla="*/ 60607 w 253283"/>
                <a:gd name="connsiteY2" fmla="*/ 262329 h 361833"/>
                <a:gd name="connsiteX3" fmla="*/ 101313 w 253283"/>
                <a:gd name="connsiteY3" fmla="*/ 204888 h 361833"/>
                <a:gd name="connsiteX4" fmla="*/ 113073 w 253283"/>
                <a:gd name="connsiteY4" fmla="*/ 180917 h 361833"/>
                <a:gd name="connsiteX5" fmla="*/ 101313 w 253283"/>
                <a:gd name="connsiteY5" fmla="*/ 156945 h 361833"/>
                <a:gd name="connsiteX6" fmla="*/ 39349 w 253283"/>
                <a:gd name="connsiteY6" fmla="*/ 27138 h 361833"/>
                <a:gd name="connsiteX7" fmla="*/ 214386 w 253283"/>
                <a:gd name="connsiteY7" fmla="*/ 27138 h 361833"/>
                <a:gd name="connsiteX8" fmla="*/ 152422 w 253283"/>
                <a:gd name="connsiteY8" fmla="*/ 156945 h 361833"/>
                <a:gd name="connsiteX9" fmla="*/ 140210 w 253283"/>
                <a:gd name="connsiteY9" fmla="*/ 180917 h 361833"/>
                <a:gd name="connsiteX10" fmla="*/ 151970 w 253283"/>
                <a:gd name="connsiteY10" fmla="*/ 204888 h 361833"/>
                <a:gd name="connsiteX11" fmla="*/ 241071 w 253283"/>
                <a:gd name="connsiteY11" fmla="*/ 27138 h 361833"/>
                <a:gd name="connsiteX12" fmla="*/ 253283 w 253283"/>
                <a:gd name="connsiteY12" fmla="*/ 27138 h 361833"/>
                <a:gd name="connsiteX13" fmla="*/ 253283 w 253283"/>
                <a:gd name="connsiteY13" fmla="*/ 0 h 361833"/>
                <a:gd name="connsiteX14" fmla="*/ 0 w 253283"/>
                <a:gd name="connsiteY14" fmla="*/ 0 h 361833"/>
                <a:gd name="connsiteX15" fmla="*/ 0 w 253283"/>
                <a:gd name="connsiteY15" fmla="*/ 27138 h 361833"/>
                <a:gd name="connsiteX16" fmla="*/ 11760 w 253283"/>
                <a:gd name="connsiteY16" fmla="*/ 27138 h 361833"/>
                <a:gd name="connsiteX17" fmla="*/ 87745 w 253283"/>
                <a:gd name="connsiteY17" fmla="*/ 180917 h 361833"/>
                <a:gd name="connsiteX18" fmla="*/ 11760 w 253283"/>
                <a:gd name="connsiteY18" fmla="*/ 334696 h 361833"/>
                <a:gd name="connsiteX19" fmla="*/ 0 w 253283"/>
                <a:gd name="connsiteY19" fmla="*/ 334696 h 361833"/>
                <a:gd name="connsiteX20" fmla="*/ 0 w 253283"/>
                <a:gd name="connsiteY20" fmla="*/ 361833 h 361833"/>
                <a:gd name="connsiteX21" fmla="*/ 253283 w 253283"/>
                <a:gd name="connsiteY21" fmla="*/ 361833 h 361833"/>
                <a:gd name="connsiteX22" fmla="*/ 253283 w 253283"/>
                <a:gd name="connsiteY22" fmla="*/ 334696 h 361833"/>
                <a:gd name="connsiteX23" fmla="*/ 241071 w 253283"/>
                <a:gd name="connsiteY23" fmla="*/ 334696 h 361833"/>
                <a:gd name="connsiteX24" fmla="*/ 165086 w 253283"/>
                <a:gd name="connsiteY24" fmla="*/ 180917 h 361833"/>
                <a:gd name="connsiteX25" fmla="*/ 241071 w 253283"/>
                <a:gd name="connsiteY25" fmla="*/ 27138 h 361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53283" h="361833">
                  <a:moveTo>
                    <a:pt x="151970" y="204888"/>
                  </a:moveTo>
                  <a:cubicBezTo>
                    <a:pt x="167348" y="217100"/>
                    <a:pt x="181821" y="238358"/>
                    <a:pt x="192676" y="262329"/>
                  </a:cubicBezTo>
                  <a:lnTo>
                    <a:pt x="60607" y="262329"/>
                  </a:lnTo>
                  <a:cubicBezTo>
                    <a:pt x="71914" y="238358"/>
                    <a:pt x="85935" y="216648"/>
                    <a:pt x="101313" y="204888"/>
                  </a:cubicBezTo>
                  <a:cubicBezTo>
                    <a:pt x="108550" y="199008"/>
                    <a:pt x="113073" y="190415"/>
                    <a:pt x="113073" y="180917"/>
                  </a:cubicBezTo>
                  <a:cubicBezTo>
                    <a:pt x="113073" y="171419"/>
                    <a:pt x="108550" y="162825"/>
                    <a:pt x="101313" y="156945"/>
                  </a:cubicBezTo>
                  <a:cubicBezTo>
                    <a:pt x="70557" y="132974"/>
                    <a:pt x="43872" y="71462"/>
                    <a:pt x="39349" y="27138"/>
                  </a:cubicBezTo>
                  <a:lnTo>
                    <a:pt x="214386" y="27138"/>
                  </a:lnTo>
                  <a:cubicBezTo>
                    <a:pt x="209411" y="71462"/>
                    <a:pt x="183178" y="132974"/>
                    <a:pt x="152422" y="156945"/>
                  </a:cubicBezTo>
                  <a:cubicBezTo>
                    <a:pt x="144733" y="162825"/>
                    <a:pt x="140210" y="171419"/>
                    <a:pt x="140210" y="180917"/>
                  </a:cubicBezTo>
                  <a:cubicBezTo>
                    <a:pt x="140210" y="190415"/>
                    <a:pt x="144733" y="199008"/>
                    <a:pt x="151970" y="204888"/>
                  </a:cubicBezTo>
                  <a:close/>
                  <a:moveTo>
                    <a:pt x="241071" y="27138"/>
                  </a:moveTo>
                  <a:lnTo>
                    <a:pt x="253283" y="27138"/>
                  </a:lnTo>
                  <a:lnTo>
                    <a:pt x="253283" y="0"/>
                  </a:lnTo>
                  <a:lnTo>
                    <a:pt x="0" y="0"/>
                  </a:lnTo>
                  <a:lnTo>
                    <a:pt x="0" y="27138"/>
                  </a:lnTo>
                  <a:lnTo>
                    <a:pt x="11760" y="27138"/>
                  </a:lnTo>
                  <a:cubicBezTo>
                    <a:pt x="16735" y="77342"/>
                    <a:pt x="45681" y="150613"/>
                    <a:pt x="87745" y="180917"/>
                  </a:cubicBezTo>
                  <a:cubicBezTo>
                    <a:pt x="45681" y="211220"/>
                    <a:pt x="16283" y="284491"/>
                    <a:pt x="11760" y="334696"/>
                  </a:cubicBezTo>
                  <a:lnTo>
                    <a:pt x="0" y="334696"/>
                  </a:lnTo>
                  <a:lnTo>
                    <a:pt x="0" y="361833"/>
                  </a:lnTo>
                  <a:lnTo>
                    <a:pt x="253283" y="361833"/>
                  </a:lnTo>
                  <a:lnTo>
                    <a:pt x="253283" y="334696"/>
                  </a:lnTo>
                  <a:lnTo>
                    <a:pt x="241071" y="334696"/>
                  </a:lnTo>
                  <a:cubicBezTo>
                    <a:pt x="236549" y="284491"/>
                    <a:pt x="207150" y="211220"/>
                    <a:pt x="165086" y="180917"/>
                  </a:cubicBezTo>
                  <a:cubicBezTo>
                    <a:pt x="207150" y="150613"/>
                    <a:pt x="236549" y="77342"/>
                    <a:pt x="241071" y="27138"/>
                  </a:cubicBezTo>
                  <a:close/>
                </a:path>
              </a:pathLst>
            </a:custGeom>
            <a:solidFill>
              <a:schemeClr val="bg1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400"/>
            </a:p>
          </p:txBody>
        </p:sp>
      </p:grpSp>
    </p:spTree>
    <p:extLst>
      <p:ext uri="{BB962C8B-B14F-4D97-AF65-F5344CB8AC3E}">
        <p14:creationId xmlns:p14="http://schemas.microsoft.com/office/powerpoint/2010/main" val="331503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10120</TotalTime>
  <Words>741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Modern Text Boxes – Slide Template</vt:lpstr>
      <vt:lpstr>Modern Text Boxes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Text Boxes</dc:title>
  <dc:creator>PresentationGO.com</dc:creator>
  <dc:description>© Copyright PresentationGO.com</dc:description>
  <dcterms:created xsi:type="dcterms:W3CDTF">2014-11-26T05:14:11Z</dcterms:created>
  <dcterms:modified xsi:type="dcterms:W3CDTF">2019-07-27T18:04:00Z</dcterms:modified>
  <cp:category>Graphics &amp; Metaphors</cp:category>
</cp:coreProperties>
</file>