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2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31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Modern Text Box Banners for PowerPoint</a:t>
            </a: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5922E625-E7C8-4107-B758-52987B5FCF11}"/>
              </a:ext>
            </a:extLst>
          </p:cNvPr>
          <p:cNvSpPr/>
          <p:nvPr/>
        </p:nvSpPr>
        <p:spPr>
          <a:xfrm>
            <a:off x="1005525" y="1754083"/>
            <a:ext cx="7132951" cy="742120"/>
          </a:xfrm>
          <a:custGeom>
            <a:avLst/>
            <a:gdLst>
              <a:gd name="connsiteX0" fmla="*/ 187775 w 9510601"/>
              <a:gd name="connsiteY0" fmla="*/ 0 h 989493"/>
              <a:gd name="connsiteX1" fmla="*/ 265965 w 9510601"/>
              <a:gd name="connsiteY1" fmla="*/ 0 h 989493"/>
              <a:gd name="connsiteX2" fmla="*/ 391438 w 9510601"/>
              <a:gd name="connsiteY2" fmla="*/ 0 h 989493"/>
              <a:gd name="connsiteX3" fmla="*/ 9322826 w 9510601"/>
              <a:gd name="connsiteY3" fmla="*/ 0 h 989493"/>
              <a:gd name="connsiteX4" fmla="*/ 9510601 w 9510601"/>
              <a:gd name="connsiteY4" fmla="*/ 187637 h 989493"/>
              <a:gd name="connsiteX5" fmla="*/ 9510601 w 9510601"/>
              <a:gd name="connsiteY5" fmla="*/ 801856 h 989493"/>
              <a:gd name="connsiteX6" fmla="*/ 9322826 w 9510601"/>
              <a:gd name="connsiteY6" fmla="*/ 989493 h 989493"/>
              <a:gd name="connsiteX7" fmla="*/ 2587386 w 9510601"/>
              <a:gd name="connsiteY7" fmla="*/ 989493 h 989493"/>
              <a:gd name="connsiteX8" fmla="*/ 2414022 w 9510601"/>
              <a:gd name="connsiteY8" fmla="*/ 873777 h 989493"/>
              <a:gd name="connsiteX9" fmla="*/ 2221007 w 9510601"/>
              <a:gd name="connsiteY9" fmla="*/ 406975 h 989493"/>
              <a:gd name="connsiteX10" fmla="*/ 2047643 w 9510601"/>
              <a:gd name="connsiteY10" fmla="*/ 291259 h 989493"/>
              <a:gd name="connsiteX11" fmla="*/ 78190 w 9510601"/>
              <a:gd name="connsiteY11" fmla="*/ 291259 h 989493"/>
              <a:gd name="connsiteX12" fmla="*/ 78190 w 9510601"/>
              <a:gd name="connsiteY12" fmla="*/ 291259 h 989493"/>
              <a:gd name="connsiteX13" fmla="*/ 0 w 9510601"/>
              <a:gd name="connsiteY13" fmla="*/ 291259 h 989493"/>
              <a:gd name="connsiteX14" fmla="*/ 0 w 9510601"/>
              <a:gd name="connsiteY14" fmla="*/ 187637 h 989493"/>
              <a:gd name="connsiteX15" fmla="*/ 187775 w 9510601"/>
              <a:gd name="connsiteY15" fmla="*/ 0 h 98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510601" h="989493">
                <a:moveTo>
                  <a:pt x="187775" y="0"/>
                </a:moveTo>
                <a:lnTo>
                  <a:pt x="265965" y="0"/>
                </a:lnTo>
                <a:lnTo>
                  <a:pt x="391438" y="0"/>
                </a:lnTo>
                <a:lnTo>
                  <a:pt x="9322826" y="0"/>
                </a:lnTo>
                <a:cubicBezTo>
                  <a:pt x="9426757" y="0"/>
                  <a:pt x="9510601" y="84061"/>
                  <a:pt x="9510601" y="187637"/>
                </a:cubicBezTo>
                <a:lnTo>
                  <a:pt x="9510601" y="801856"/>
                </a:lnTo>
                <a:cubicBezTo>
                  <a:pt x="9510601" y="905432"/>
                  <a:pt x="9426757" y="989493"/>
                  <a:pt x="9322826" y="989493"/>
                </a:cubicBezTo>
                <a:lnTo>
                  <a:pt x="2587386" y="989493"/>
                </a:lnTo>
                <a:cubicBezTo>
                  <a:pt x="2511403" y="989493"/>
                  <a:pt x="2442843" y="943775"/>
                  <a:pt x="2414022" y="873777"/>
                </a:cubicBezTo>
                <a:lnTo>
                  <a:pt x="2221007" y="406975"/>
                </a:lnTo>
                <a:cubicBezTo>
                  <a:pt x="2192186" y="336977"/>
                  <a:pt x="2123626" y="291259"/>
                  <a:pt x="2047643" y="291259"/>
                </a:cubicBezTo>
                <a:lnTo>
                  <a:pt x="78190" y="291259"/>
                </a:lnTo>
                <a:lnTo>
                  <a:pt x="78190" y="291259"/>
                </a:lnTo>
                <a:lnTo>
                  <a:pt x="0" y="291259"/>
                </a:lnTo>
                <a:lnTo>
                  <a:pt x="0" y="187637"/>
                </a:lnTo>
                <a:cubicBezTo>
                  <a:pt x="0" y="84061"/>
                  <a:pt x="83844" y="0"/>
                  <a:pt x="187775" y="0"/>
                </a:cubicBezTo>
                <a:close/>
              </a:path>
            </a:pathLst>
          </a:custGeom>
          <a:solidFill>
            <a:srgbClr val="FAD059"/>
          </a:solidFill>
          <a:ln w="12700">
            <a:miter lim="400000"/>
          </a:ln>
        </p:spPr>
        <p:txBody>
          <a:bodyPr wrap="square" lIns="1988820" tIns="28575" rIns="137160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3C599375-18E3-4C06-A7E8-D14236A76DEB}"/>
              </a:ext>
            </a:extLst>
          </p:cNvPr>
          <p:cNvSpPr/>
          <p:nvPr/>
        </p:nvSpPr>
        <p:spPr>
          <a:xfrm>
            <a:off x="1005524" y="2076613"/>
            <a:ext cx="1718252" cy="523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9" h="21600" extrusionOk="0">
                <a:moveTo>
                  <a:pt x="0" y="0"/>
                </a:moveTo>
                <a:lnTo>
                  <a:pt x="18277" y="0"/>
                </a:lnTo>
                <a:cubicBezTo>
                  <a:pt x="18981" y="0"/>
                  <a:pt x="19616" y="1415"/>
                  <a:pt x="19884" y="3580"/>
                </a:cubicBezTo>
                <a:lnTo>
                  <a:pt x="21125" y="13582"/>
                </a:lnTo>
                <a:cubicBezTo>
                  <a:pt x="21600" y="17403"/>
                  <a:pt x="20758" y="21600"/>
                  <a:pt x="19518" y="21600"/>
                </a:cubicBezTo>
                <a:lnTo>
                  <a:pt x="1741" y="21600"/>
                </a:lnTo>
                <a:cubicBezTo>
                  <a:pt x="780" y="21600"/>
                  <a:pt x="0" y="19000"/>
                  <a:pt x="0" y="1579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137160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3300" b="1" dirty="0">
                <a:solidFill>
                  <a:srgbClr val="F1EEEF"/>
                </a:solidFill>
              </a:rPr>
              <a:t>01</a:t>
            </a:r>
            <a:endParaRPr sz="3300" b="1" dirty="0">
              <a:solidFill>
                <a:srgbClr val="F1EEEF"/>
              </a:solidFill>
            </a:endParaRPr>
          </a:p>
        </p:txBody>
      </p:sp>
      <p:pic>
        <p:nvPicPr>
          <p:cNvPr id="42" name="Graphic 41" descr="Users">
            <a:extLst>
              <a:ext uri="{FF2B5EF4-FFF2-40B4-BE49-F238E27FC236}">
                <a16:creationId xmlns:a16="http://schemas.microsoft.com/office/drawing/2014/main" id="{39DBA913-2A7F-4837-BC9D-C59B12632D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98960" y="2104061"/>
            <a:ext cx="464265" cy="464265"/>
          </a:xfrm>
          <a:prstGeom prst="rect">
            <a:avLst/>
          </a:prstGeom>
        </p:spPr>
      </p:pic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D6798457-A2A5-4584-83F5-D5B055731D9C}"/>
              </a:ext>
            </a:extLst>
          </p:cNvPr>
          <p:cNvSpPr/>
          <p:nvPr/>
        </p:nvSpPr>
        <p:spPr>
          <a:xfrm>
            <a:off x="1005525" y="2821607"/>
            <a:ext cx="7132951" cy="742120"/>
          </a:xfrm>
          <a:custGeom>
            <a:avLst/>
            <a:gdLst>
              <a:gd name="connsiteX0" fmla="*/ 187775 w 9510601"/>
              <a:gd name="connsiteY0" fmla="*/ 0 h 989493"/>
              <a:gd name="connsiteX1" fmla="*/ 265965 w 9510601"/>
              <a:gd name="connsiteY1" fmla="*/ 0 h 989493"/>
              <a:gd name="connsiteX2" fmla="*/ 391438 w 9510601"/>
              <a:gd name="connsiteY2" fmla="*/ 0 h 989493"/>
              <a:gd name="connsiteX3" fmla="*/ 9322826 w 9510601"/>
              <a:gd name="connsiteY3" fmla="*/ 0 h 989493"/>
              <a:gd name="connsiteX4" fmla="*/ 9510601 w 9510601"/>
              <a:gd name="connsiteY4" fmla="*/ 187637 h 989493"/>
              <a:gd name="connsiteX5" fmla="*/ 9510601 w 9510601"/>
              <a:gd name="connsiteY5" fmla="*/ 801856 h 989493"/>
              <a:gd name="connsiteX6" fmla="*/ 9322826 w 9510601"/>
              <a:gd name="connsiteY6" fmla="*/ 989493 h 989493"/>
              <a:gd name="connsiteX7" fmla="*/ 2587386 w 9510601"/>
              <a:gd name="connsiteY7" fmla="*/ 989493 h 989493"/>
              <a:gd name="connsiteX8" fmla="*/ 2414022 w 9510601"/>
              <a:gd name="connsiteY8" fmla="*/ 873777 h 989493"/>
              <a:gd name="connsiteX9" fmla="*/ 2221007 w 9510601"/>
              <a:gd name="connsiteY9" fmla="*/ 406975 h 989493"/>
              <a:gd name="connsiteX10" fmla="*/ 2047643 w 9510601"/>
              <a:gd name="connsiteY10" fmla="*/ 291259 h 989493"/>
              <a:gd name="connsiteX11" fmla="*/ 78190 w 9510601"/>
              <a:gd name="connsiteY11" fmla="*/ 291259 h 989493"/>
              <a:gd name="connsiteX12" fmla="*/ 78190 w 9510601"/>
              <a:gd name="connsiteY12" fmla="*/ 291259 h 989493"/>
              <a:gd name="connsiteX13" fmla="*/ 0 w 9510601"/>
              <a:gd name="connsiteY13" fmla="*/ 291259 h 989493"/>
              <a:gd name="connsiteX14" fmla="*/ 0 w 9510601"/>
              <a:gd name="connsiteY14" fmla="*/ 187637 h 989493"/>
              <a:gd name="connsiteX15" fmla="*/ 187775 w 9510601"/>
              <a:gd name="connsiteY15" fmla="*/ 0 h 98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510601" h="989493">
                <a:moveTo>
                  <a:pt x="187775" y="0"/>
                </a:moveTo>
                <a:lnTo>
                  <a:pt x="265965" y="0"/>
                </a:lnTo>
                <a:lnTo>
                  <a:pt x="391438" y="0"/>
                </a:lnTo>
                <a:lnTo>
                  <a:pt x="9322826" y="0"/>
                </a:lnTo>
                <a:cubicBezTo>
                  <a:pt x="9426757" y="0"/>
                  <a:pt x="9510601" y="84061"/>
                  <a:pt x="9510601" y="187637"/>
                </a:cubicBezTo>
                <a:lnTo>
                  <a:pt x="9510601" y="801856"/>
                </a:lnTo>
                <a:cubicBezTo>
                  <a:pt x="9510601" y="905432"/>
                  <a:pt x="9426757" y="989493"/>
                  <a:pt x="9322826" y="989493"/>
                </a:cubicBezTo>
                <a:lnTo>
                  <a:pt x="2587386" y="989493"/>
                </a:lnTo>
                <a:cubicBezTo>
                  <a:pt x="2511403" y="989493"/>
                  <a:pt x="2442843" y="943775"/>
                  <a:pt x="2414022" y="873777"/>
                </a:cubicBezTo>
                <a:lnTo>
                  <a:pt x="2221007" y="406975"/>
                </a:lnTo>
                <a:cubicBezTo>
                  <a:pt x="2192186" y="336977"/>
                  <a:pt x="2123626" y="291259"/>
                  <a:pt x="2047643" y="291259"/>
                </a:cubicBezTo>
                <a:lnTo>
                  <a:pt x="78190" y="291259"/>
                </a:lnTo>
                <a:lnTo>
                  <a:pt x="78190" y="291259"/>
                </a:lnTo>
                <a:lnTo>
                  <a:pt x="0" y="291259"/>
                </a:lnTo>
                <a:lnTo>
                  <a:pt x="0" y="187637"/>
                </a:lnTo>
                <a:cubicBezTo>
                  <a:pt x="0" y="84061"/>
                  <a:pt x="83844" y="0"/>
                  <a:pt x="18777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1988820" tIns="28575" rIns="137160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67A47F55-C333-49E7-BB94-40224EE763C8}"/>
              </a:ext>
            </a:extLst>
          </p:cNvPr>
          <p:cNvSpPr/>
          <p:nvPr/>
        </p:nvSpPr>
        <p:spPr>
          <a:xfrm>
            <a:off x="1005524" y="3144137"/>
            <a:ext cx="1718252" cy="523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9" h="21600" extrusionOk="0">
                <a:moveTo>
                  <a:pt x="0" y="0"/>
                </a:moveTo>
                <a:lnTo>
                  <a:pt x="18277" y="0"/>
                </a:lnTo>
                <a:cubicBezTo>
                  <a:pt x="18981" y="0"/>
                  <a:pt x="19616" y="1415"/>
                  <a:pt x="19884" y="3580"/>
                </a:cubicBezTo>
                <a:lnTo>
                  <a:pt x="21125" y="13582"/>
                </a:lnTo>
                <a:cubicBezTo>
                  <a:pt x="21600" y="17403"/>
                  <a:pt x="20758" y="21600"/>
                  <a:pt x="19518" y="21600"/>
                </a:cubicBezTo>
                <a:lnTo>
                  <a:pt x="1741" y="21600"/>
                </a:lnTo>
                <a:cubicBezTo>
                  <a:pt x="780" y="21600"/>
                  <a:pt x="0" y="19000"/>
                  <a:pt x="0" y="1579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137160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3300" b="1" dirty="0">
                <a:solidFill>
                  <a:srgbClr val="F1EEEF"/>
                </a:solidFill>
              </a:rPr>
              <a:t>02</a:t>
            </a:r>
            <a:endParaRPr sz="3300" b="1" dirty="0">
              <a:solidFill>
                <a:srgbClr val="F1EEEF"/>
              </a:solidFill>
            </a:endParaRPr>
          </a:p>
        </p:txBody>
      </p:sp>
      <p:pic>
        <p:nvPicPr>
          <p:cNvPr id="73" name="Graphic 72" descr="Chat">
            <a:extLst>
              <a:ext uri="{FF2B5EF4-FFF2-40B4-BE49-F238E27FC236}">
                <a16:creationId xmlns:a16="http://schemas.microsoft.com/office/drawing/2014/main" id="{CD6491A9-183F-4F40-9736-19B0CBB783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98960" y="3174334"/>
            <a:ext cx="464265" cy="464265"/>
          </a:xfrm>
          <a:prstGeom prst="rect">
            <a:avLst/>
          </a:prstGeom>
        </p:spPr>
      </p:pic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0EAB7B55-F3F3-4CBF-940E-5785A408EC95}"/>
              </a:ext>
            </a:extLst>
          </p:cNvPr>
          <p:cNvSpPr/>
          <p:nvPr/>
        </p:nvSpPr>
        <p:spPr>
          <a:xfrm>
            <a:off x="1005525" y="3889131"/>
            <a:ext cx="7132951" cy="742120"/>
          </a:xfrm>
          <a:custGeom>
            <a:avLst/>
            <a:gdLst>
              <a:gd name="connsiteX0" fmla="*/ 187775 w 9510601"/>
              <a:gd name="connsiteY0" fmla="*/ 0 h 989493"/>
              <a:gd name="connsiteX1" fmla="*/ 265965 w 9510601"/>
              <a:gd name="connsiteY1" fmla="*/ 0 h 989493"/>
              <a:gd name="connsiteX2" fmla="*/ 391438 w 9510601"/>
              <a:gd name="connsiteY2" fmla="*/ 0 h 989493"/>
              <a:gd name="connsiteX3" fmla="*/ 9322826 w 9510601"/>
              <a:gd name="connsiteY3" fmla="*/ 0 h 989493"/>
              <a:gd name="connsiteX4" fmla="*/ 9510601 w 9510601"/>
              <a:gd name="connsiteY4" fmla="*/ 187637 h 989493"/>
              <a:gd name="connsiteX5" fmla="*/ 9510601 w 9510601"/>
              <a:gd name="connsiteY5" fmla="*/ 801856 h 989493"/>
              <a:gd name="connsiteX6" fmla="*/ 9322826 w 9510601"/>
              <a:gd name="connsiteY6" fmla="*/ 989493 h 989493"/>
              <a:gd name="connsiteX7" fmla="*/ 2587386 w 9510601"/>
              <a:gd name="connsiteY7" fmla="*/ 989493 h 989493"/>
              <a:gd name="connsiteX8" fmla="*/ 2414022 w 9510601"/>
              <a:gd name="connsiteY8" fmla="*/ 873777 h 989493"/>
              <a:gd name="connsiteX9" fmla="*/ 2221007 w 9510601"/>
              <a:gd name="connsiteY9" fmla="*/ 406975 h 989493"/>
              <a:gd name="connsiteX10" fmla="*/ 2047643 w 9510601"/>
              <a:gd name="connsiteY10" fmla="*/ 291259 h 989493"/>
              <a:gd name="connsiteX11" fmla="*/ 78190 w 9510601"/>
              <a:gd name="connsiteY11" fmla="*/ 291259 h 989493"/>
              <a:gd name="connsiteX12" fmla="*/ 78190 w 9510601"/>
              <a:gd name="connsiteY12" fmla="*/ 291259 h 989493"/>
              <a:gd name="connsiteX13" fmla="*/ 0 w 9510601"/>
              <a:gd name="connsiteY13" fmla="*/ 291259 h 989493"/>
              <a:gd name="connsiteX14" fmla="*/ 0 w 9510601"/>
              <a:gd name="connsiteY14" fmla="*/ 187637 h 989493"/>
              <a:gd name="connsiteX15" fmla="*/ 187775 w 9510601"/>
              <a:gd name="connsiteY15" fmla="*/ 0 h 98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510601" h="989493">
                <a:moveTo>
                  <a:pt x="187775" y="0"/>
                </a:moveTo>
                <a:lnTo>
                  <a:pt x="265965" y="0"/>
                </a:lnTo>
                <a:lnTo>
                  <a:pt x="391438" y="0"/>
                </a:lnTo>
                <a:lnTo>
                  <a:pt x="9322826" y="0"/>
                </a:lnTo>
                <a:cubicBezTo>
                  <a:pt x="9426757" y="0"/>
                  <a:pt x="9510601" y="84061"/>
                  <a:pt x="9510601" y="187637"/>
                </a:cubicBezTo>
                <a:lnTo>
                  <a:pt x="9510601" y="801856"/>
                </a:lnTo>
                <a:cubicBezTo>
                  <a:pt x="9510601" y="905432"/>
                  <a:pt x="9426757" y="989493"/>
                  <a:pt x="9322826" y="989493"/>
                </a:cubicBezTo>
                <a:lnTo>
                  <a:pt x="2587386" y="989493"/>
                </a:lnTo>
                <a:cubicBezTo>
                  <a:pt x="2511403" y="989493"/>
                  <a:pt x="2442843" y="943775"/>
                  <a:pt x="2414022" y="873777"/>
                </a:cubicBezTo>
                <a:lnTo>
                  <a:pt x="2221007" y="406975"/>
                </a:lnTo>
                <a:cubicBezTo>
                  <a:pt x="2192186" y="336977"/>
                  <a:pt x="2123626" y="291259"/>
                  <a:pt x="2047643" y="291259"/>
                </a:cubicBezTo>
                <a:lnTo>
                  <a:pt x="78190" y="291259"/>
                </a:lnTo>
                <a:lnTo>
                  <a:pt x="78190" y="291259"/>
                </a:lnTo>
                <a:lnTo>
                  <a:pt x="0" y="291259"/>
                </a:lnTo>
                <a:lnTo>
                  <a:pt x="0" y="187637"/>
                </a:lnTo>
                <a:cubicBezTo>
                  <a:pt x="0" y="84061"/>
                  <a:pt x="83844" y="0"/>
                  <a:pt x="187775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1988820" tIns="28575" rIns="137160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C153F44B-61F4-4785-B7DF-5748D444D708}"/>
              </a:ext>
            </a:extLst>
          </p:cNvPr>
          <p:cNvSpPr/>
          <p:nvPr/>
        </p:nvSpPr>
        <p:spPr>
          <a:xfrm>
            <a:off x="1005524" y="4211660"/>
            <a:ext cx="1718252" cy="523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9" h="21600" extrusionOk="0">
                <a:moveTo>
                  <a:pt x="0" y="0"/>
                </a:moveTo>
                <a:lnTo>
                  <a:pt x="18277" y="0"/>
                </a:lnTo>
                <a:cubicBezTo>
                  <a:pt x="18981" y="0"/>
                  <a:pt x="19616" y="1415"/>
                  <a:pt x="19884" y="3580"/>
                </a:cubicBezTo>
                <a:lnTo>
                  <a:pt x="21125" y="13582"/>
                </a:lnTo>
                <a:cubicBezTo>
                  <a:pt x="21600" y="17403"/>
                  <a:pt x="20758" y="21600"/>
                  <a:pt x="19518" y="21600"/>
                </a:cubicBezTo>
                <a:lnTo>
                  <a:pt x="1741" y="21600"/>
                </a:lnTo>
                <a:cubicBezTo>
                  <a:pt x="780" y="21600"/>
                  <a:pt x="0" y="19000"/>
                  <a:pt x="0" y="1579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137160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3300" b="1" dirty="0">
                <a:solidFill>
                  <a:srgbClr val="F1EEEF"/>
                </a:solidFill>
              </a:rPr>
              <a:t>03</a:t>
            </a:r>
            <a:endParaRPr sz="3300" b="1" dirty="0">
              <a:solidFill>
                <a:srgbClr val="F1EEEF"/>
              </a:solidFill>
            </a:endParaRPr>
          </a:p>
        </p:txBody>
      </p:sp>
      <p:pic>
        <p:nvPicPr>
          <p:cNvPr id="74" name="Graphic 73" descr="Puzzle">
            <a:extLst>
              <a:ext uri="{FF2B5EF4-FFF2-40B4-BE49-F238E27FC236}">
                <a16:creationId xmlns:a16="http://schemas.microsoft.com/office/drawing/2014/main" id="{8EFFDF77-2B41-47B4-9FC9-710AFD6EFB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98960" y="4241367"/>
            <a:ext cx="464265" cy="464265"/>
          </a:xfrm>
          <a:prstGeom prst="rect">
            <a:avLst/>
          </a:pr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8588868-7FAD-4AA3-863C-1DE601406E22}"/>
              </a:ext>
            </a:extLst>
          </p:cNvPr>
          <p:cNvSpPr/>
          <p:nvPr/>
        </p:nvSpPr>
        <p:spPr>
          <a:xfrm>
            <a:off x="1005525" y="4956654"/>
            <a:ext cx="7132951" cy="742120"/>
          </a:xfrm>
          <a:custGeom>
            <a:avLst/>
            <a:gdLst>
              <a:gd name="connsiteX0" fmla="*/ 187775 w 9510601"/>
              <a:gd name="connsiteY0" fmla="*/ 0 h 989493"/>
              <a:gd name="connsiteX1" fmla="*/ 265965 w 9510601"/>
              <a:gd name="connsiteY1" fmla="*/ 0 h 989493"/>
              <a:gd name="connsiteX2" fmla="*/ 391438 w 9510601"/>
              <a:gd name="connsiteY2" fmla="*/ 0 h 989493"/>
              <a:gd name="connsiteX3" fmla="*/ 9322826 w 9510601"/>
              <a:gd name="connsiteY3" fmla="*/ 0 h 989493"/>
              <a:gd name="connsiteX4" fmla="*/ 9510601 w 9510601"/>
              <a:gd name="connsiteY4" fmla="*/ 187637 h 989493"/>
              <a:gd name="connsiteX5" fmla="*/ 9510601 w 9510601"/>
              <a:gd name="connsiteY5" fmla="*/ 801856 h 989493"/>
              <a:gd name="connsiteX6" fmla="*/ 9322826 w 9510601"/>
              <a:gd name="connsiteY6" fmla="*/ 989493 h 989493"/>
              <a:gd name="connsiteX7" fmla="*/ 2587386 w 9510601"/>
              <a:gd name="connsiteY7" fmla="*/ 989493 h 989493"/>
              <a:gd name="connsiteX8" fmla="*/ 2414022 w 9510601"/>
              <a:gd name="connsiteY8" fmla="*/ 873777 h 989493"/>
              <a:gd name="connsiteX9" fmla="*/ 2221007 w 9510601"/>
              <a:gd name="connsiteY9" fmla="*/ 406975 h 989493"/>
              <a:gd name="connsiteX10" fmla="*/ 2047643 w 9510601"/>
              <a:gd name="connsiteY10" fmla="*/ 291259 h 989493"/>
              <a:gd name="connsiteX11" fmla="*/ 78190 w 9510601"/>
              <a:gd name="connsiteY11" fmla="*/ 291259 h 989493"/>
              <a:gd name="connsiteX12" fmla="*/ 78190 w 9510601"/>
              <a:gd name="connsiteY12" fmla="*/ 291259 h 989493"/>
              <a:gd name="connsiteX13" fmla="*/ 0 w 9510601"/>
              <a:gd name="connsiteY13" fmla="*/ 291259 h 989493"/>
              <a:gd name="connsiteX14" fmla="*/ 0 w 9510601"/>
              <a:gd name="connsiteY14" fmla="*/ 187637 h 989493"/>
              <a:gd name="connsiteX15" fmla="*/ 187775 w 9510601"/>
              <a:gd name="connsiteY15" fmla="*/ 0 h 98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510601" h="989493">
                <a:moveTo>
                  <a:pt x="187775" y="0"/>
                </a:moveTo>
                <a:lnTo>
                  <a:pt x="265965" y="0"/>
                </a:lnTo>
                <a:lnTo>
                  <a:pt x="391438" y="0"/>
                </a:lnTo>
                <a:lnTo>
                  <a:pt x="9322826" y="0"/>
                </a:lnTo>
                <a:cubicBezTo>
                  <a:pt x="9426757" y="0"/>
                  <a:pt x="9510601" y="84061"/>
                  <a:pt x="9510601" y="187637"/>
                </a:cubicBezTo>
                <a:lnTo>
                  <a:pt x="9510601" y="801856"/>
                </a:lnTo>
                <a:cubicBezTo>
                  <a:pt x="9510601" y="905432"/>
                  <a:pt x="9426757" y="989493"/>
                  <a:pt x="9322826" y="989493"/>
                </a:cubicBezTo>
                <a:lnTo>
                  <a:pt x="2587386" y="989493"/>
                </a:lnTo>
                <a:cubicBezTo>
                  <a:pt x="2511403" y="989493"/>
                  <a:pt x="2442843" y="943775"/>
                  <a:pt x="2414022" y="873777"/>
                </a:cubicBezTo>
                <a:lnTo>
                  <a:pt x="2221007" y="406975"/>
                </a:lnTo>
                <a:cubicBezTo>
                  <a:pt x="2192186" y="336977"/>
                  <a:pt x="2123626" y="291259"/>
                  <a:pt x="2047643" y="291259"/>
                </a:cubicBezTo>
                <a:lnTo>
                  <a:pt x="78190" y="291259"/>
                </a:lnTo>
                <a:lnTo>
                  <a:pt x="78190" y="291259"/>
                </a:lnTo>
                <a:lnTo>
                  <a:pt x="0" y="291259"/>
                </a:lnTo>
                <a:lnTo>
                  <a:pt x="0" y="187637"/>
                </a:lnTo>
                <a:cubicBezTo>
                  <a:pt x="0" y="84061"/>
                  <a:pt x="83844" y="0"/>
                  <a:pt x="187775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1988820" tIns="28575" rIns="137160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838A0D2F-5FFC-4A08-A335-6D47B15F14AF}"/>
              </a:ext>
            </a:extLst>
          </p:cNvPr>
          <p:cNvSpPr/>
          <p:nvPr/>
        </p:nvSpPr>
        <p:spPr>
          <a:xfrm>
            <a:off x="1005524" y="5279183"/>
            <a:ext cx="1718252" cy="523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9" h="21600" extrusionOk="0">
                <a:moveTo>
                  <a:pt x="0" y="0"/>
                </a:moveTo>
                <a:lnTo>
                  <a:pt x="18277" y="0"/>
                </a:lnTo>
                <a:cubicBezTo>
                  <a:pt x="18981" y="0"/>
                  <a:pt x="19616" y="1415"/>
                  <a:pt x="19884" y="3580"/>
                </a:cubicBezTo>
                <a:lnTo>
                  <a:pt x="21125" y="13582"/>
                </a:lnTo>
                <a:cubicBezTo>
                  <a:pt x="21600" y="17403"/>
                  <a:pt x="20758" y="21600"/>
                  <a:pt x="19518" y="21600"/>
                </a:cubicBezTo>
                <a:lnTo>
                  <a:pt x="1741" y="21600"/>
                </a:lnTo>
                <a:cubicBezTo>
                  <a:pt x="780" y="21600"/>
                  <a:pt x="0" y="19000"/>
                  <a:pt x="0" y="1579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137160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3300" b="1" dirty="0">
                <a:solidFill>
                  <a:srgbClr val="F1EEEF"/>
                </a:solidFill>
              </a:rPr>
              <a:t>04</a:t>
            </a:r>
            <a:endParaRPr sz="3300" b="1" dirty="0">
              <a:solidFill>
                <a:srgbClr val="F1EEEF"/>
              </a:solidFill>
            </a:endParaRPr>
          </a:p>
        </p:txBody>
      </p:sp>
      <p:pic>
        <p:nvPicPr>
          <p:cNvPr id="21" name="Graphic 20" descr="Fire">
            <a:extLst>
              <a:ext uri="{FF2B5EF4-FFF2-40B4-BE49-F238E27FC236}">
                <a16:creationId xmlns:a16="http://schemas.microsoft.com/office/drawing/2014/main" id="{382A0692-DFAC-4CD5-9729-FF4CF2AB3F6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898960" y="5306811"/>
            <a:ext cx="466344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79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Modern Text Box Banners for PowerPoint</a:t>
            </a: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5922E625-E7C8-4107-B758-52987B5FCF11}"/>
              </a:ext>
            </a:extLst>
          </p:cNvPr>
          <p:cNvSpPr/>
          <p:nvPr/>
        </p:nvSpPr>
        <p:spPr>
          <a:xfrm>
            <a:off x="1005525" y="1754083"/>
            <a:ext cx="7132951" cy="742120"/>
          </a:xfrm>
          <a:custGeom>
            <a:avLst/>
            <a:gdLst>
              <a:gd name="connsiteX0" fmla="*/ 187775 w 9510601"/>
              <a:gd name="connsiteY0" fmla="*/ 0 h 989493"/>
              <a:gd name="connsiteX1" fmla="*/ 265965 w 9510601"/>
              <a:gd name="connsiteY1" fmla="*/ 0 h 989493"/>
              <a:gd name="connsiteX2" fmla="*/ 391438 w 9510601"/>
              <a:gd name="connsiteY2" fmla="*/ 0 h 989493"/>
              <a:gd name="connsiteX3" fmla="*/ 9322826 w 9510601"/>
              <a:gd name="connsiteY3" fmla="*/ 0 h 989493"/>
              <a:gd name="connsiteX4" fmla="*/ 9510601 w 9510601"/>
              <a:gd name="connsiteY4" fmla="*/ 187637 h 989493"/>
              <a:gd name="connsiteX5" fmla="*/ 9510601 w 9510601"/>
              <a:gd name="connsiteY5" fmla="*/ 801856 h 989493"/>
              <a:gd name="connsiteX6" fmla="*/ 9322826 w 9510601"/>
              <a:gd name="connsiteY6" fmla="*/ 989493 h 989493"/>
              <a:gd name="connsiteX7" fmla="*/ 2587386 w 9510601"/>
              <a:gd name="connsiteY7" fmla="*/ 989493 h 989493"/>
              <a:gd name="connsiteX8" fmla="*/ 2414022 w 9510601"/>
              <a:gd name="connsiteY8" fmla="*/ 873777 h 989493"/>
              <a:gd name="connsiteX9" fmla="*/ 2221007 w 9510601"/>
              <a:gd name="connsiteY9" fmla="*/ 406975 h 989493"/>
              <a:gd name="connsiteX10" fmla="*/ 2047643 w 9510601"/>
              <a:gd name="connsiteY10" fmla="*/ 291259 h 989493"/>
              <a:gd name="connsiteX11" fmla="*/ 78190 w 9510601"/>
              <a:gd name="connsiteY11" fmla="*/ 291259 h 989493"/>
              <a:gd name="connsiteX12" fmla="*/ 78190 w 9510601"/>
              <a:gd name="connsiteY12" fmla="*/ 291259 h 989493"/>
              <a:gd name="connsiteX13" fmla="*/ 0 w 9510601"/>
              <a:gd name="connsiteY13" fmla="*/ 291259 h 989493"/>
              <a:gd name="connsiteX14" fmla="*/ 0 w 9510601"/>
              <a:gd name="connsiteY14" fmla="*/ 187637 h 989493"/>
              <a:gd name="connsiteX15" fmla="*/ 187775 w 9510601"/>
              <a:gd name="connsiteY15" fmla="*/ 0 h 98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510601" h="989493">
                <a:moveTo>
                  <a:pt x="187775" y="0"/>
                </a:moveTo>
                <a:lnTo>
                  <a:pt x="265965" y="0"/>
                </a:lnTo>
                <a:lnTo>
                  <a:pt x="391438" y="0"/>
                </a:lnTo>
                <a:lnTo>
                  <a:pt x="9322826" y="0"/>
                </a:lnTo>
                <a:cubicBezTo>
                  <a:pt x="9426757" y="0"/>
                  <a:pt x="9510601" y="84061"/>
                  <a:pt x="9510601" y="187637"/>
                </a:cubicBezTo>
                <a:lnTo>
                  <a:pt x="9510601" y="801856"/>
                </a:lnTo>
                <a:cubicBezTo>
                  <a:pt x="9510601" y="905432"/>
                  <a:pt x="9426757" y="989493"/>
                  <a:pt x="9322826" y="989493"/>
                </a:cubicBezTo>
                <a:lnTo>
                  <a:pt x="2587386" y="989493"/>
                </a:lnTo>
                <a:cubicBezTo>
                  <a:pt x="2511403" y="989493"/>
                  <a:pt x="2442843" y="943775"/>
                  <a:pt x="2414022" y="873777"/>
                </a:cubicBezTo>
                <a:lnTo>
                  <a:pt x="2221007" y="406975"/>
                </a:lnTo>
                <a:cubicBezTo>
                  <a:pt x="2192186" y="336977"/>
                  <a:pt x="2123626" y="291259"/>
                  <a:pt x="2047643" y="291259"/>
                </a:cubicBezTo>
                <a:lnTo>
                  <a:pt x="78190" y="291259"/>
                </a:lnTo>
                <a:lnTo>
                  <a:pt x="78190" y="291259"/>
                </a:lnTo>
                <a:lnTo>
                  <a:pt x="0" y="291259"/>
                </a:lnTo>
                <a:lnTo>
                  <a:pt x="0" y="187637"/>
                </a:lnTo>
                <a:cubicBezTo>
                  <a:pt x="0" y="84061"/>
                  <a:pt x="83844" y="0"/>
                  <a:pt x="187775" y="0"/>
                </a:cubicBezTo>
                <a:close/>
              </a:path>
            </a:pathLst>
          </a:custGeom>
          <a:solidFill>
            <a:srgbClr val="FAD059"/>
          </a:solidFill>
          <a:ln w="12700">
            <a:miter lim="400000"/>
          </a:ln>
        </p:spPr>
        <p:txBody>
          <a:bodyPr wrap="square" lIns="1988820" tIns="28575" rIns="137160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3C599375-18E3-4C06-A7E8-D14236A76DEB}"/>
              </a:ext>
            </a:extLst>
          </p:cNvPr>
          <p:cNvSpPr/>
          <p:nvPr/>
        </p:nvSpPr>
        <p:spPr>
          <a:xfrm>
            <a:off x="1005524" y="2076613"/>
            <a:ext cx="1718252" cy="523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9" h="21600" extrusionOk="0">
                <a:moveTo>
                  <a:pt x="0" y="0"/>
                </a:moveTo>
                <a:lnTo>
                  <a:pt x="18277" y="0"/>
                </a:lnTo>
                <a:cubicBezTo>
                  <a:pt x="18981" y="0"/>
                  <a:pt x="19616" y="1415"/>
                  <a:pt x="19884" y="3580"/>
                </a:cubicBezTo>
                <a:lnTo>
                  <a:pt x="21125" y="13582"/>
                </a:lnTo>
                <a:cubicBezTo>
                  <a:pt x="21600" y="17403"/>
                  <a:pt x="20758" y="21600"/>
                  <a:pt x="19518" y="21600"/>
                </a:cubicBezTo>
                <a:lnTo>
                  <a:pt x="1741" y="21600"/>
                </a:lnTo>
                <a:cubicBezTo>
                  <a:pt x="780" y="21600"/>
                  <a:pt x="0" y="19000"/>
                  <a:pt x="0" y="1579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12700">
            <a:miter lim="400000"/>
          </a:ln>
        </p:spPr>
        <p:txBody>
          <a:bodyPr lIns="137160" tIns="28575" rIns="28575" bIns="28575" anchor="ctr"/>
          <a:lstStyle/>
          <a:p>
            <a:r>
              <a:rPr lang="fr-CA" sz="3300" b="1" dirty="0">
                <a:solidFill>
                  <a:srgbClr val="F1EEEF"/>
                </a:solidFill>
              </a:rPr>
              <a:t>01</a:t>
            </a:r>
            <a:endParaRPr sz="3300" b="1" dirty="0">
              <a:solidFill>
                <a:srgbClr val="F1EEEF"/>
              </a:solidFill>
            </a:endParaRPr>
          </a:p>
        </p:txBody>
      </p:sp>
      <p:pic>
        <p:nvPicPr>
          <p:cNvPr id="42" name="Graphic 41" descr="Users">
            <a:extLst>
              <a:ext uri="{FF2B5EF4-FFF2-40B4-BE49-F238E27FC236}">
                <a16:creationId xmlns:a16="http://schemas.microsoft.com/office/drawing/2014/main" id="{39DBA913-2A7F-4837-BC9D-C59B12632D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98960" y="2104061"/>
            <a:ext cx="464265" cy="464265"/>
          </a:xfrm>
          <a:prstGeom prst="rect">
            <a:avLst/>
          </a:prstGeom>
        </p:spPr>
      </p:pic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D6798457-A2A5-4584-83F5-D5B055731D9C}"/>
              </a:ext>
            </a:extLst>
          </p:cNvPr>
          <p:cNvSpPr/>
          <p:nvPr/>
        </p:nvSpPr>
        <p:spPr>
          <a:xfrm>
            <a:off x="1005525" y="2821607"/>
            <a:ext cx="7132951" cy="742120"/>
          </a:xfrm>
          <a:custGeom>
            <a:avLst/>
            <a:gdLst>
              <a:gd name="connsiteX0" fmla="*/ 187775 w 9510601"/>
              <a:gd name="connsiteY0" fmla="*/ 0 h 989493"/>
              <a:gd name="connsiteX1" fmla="*/ 265965 w 9510601"/>
              <a:gd name="connsiteY1" fmla="*/ 0 h 989493"/>
              <a:gd name="connsiteX2" fmla="*/ 391438 w 9510601"/>
              <a:gd name="connsiteY2" fmla="*/ 0 h 989493"/>
              <a:gd name="connsiteX3" fmla="*/ 9322826 w 9510601"/>
              <a:gd name="connsiteY3" fmla="*/ 0 h 989493"/>
              <a:gd name="connsiteX4" fmla="*/ 9510601 w 9510601"/>
              <a:gd name="connsiteY4" fmla="*/ 187637 h 989493"/>
              <a:gd name="connsiteX5" fmla="*/ 9510601 w 9510601"/>
              <a:gd name="connsiteY5" fmla="*/ 801856 h 989493"/>
              <a:gd name="connsiteX6" fmla="*/ 9322826 w 9510601"/>
              <a:gd name="connsiteY6" fmla="*/ 989493 h 989493"/>
              <a:gd name="connsiteX7" fmla="*/ 2587386 w 9510601"/>
              <a:gd name="connsiteY7" fmla="*/ 989493 h 989493"/>
              <a:gd name="connsiteX8" fmla="*/ 2414022 w 9510601"/>
              <a:gd name="connsiteY8" fmla="*/ 873777 h 989493"/>
              <a:gd name="connsiteX9" fmla="*/ 2221007 w 9510601"/>
              <a:gd name="connsiteY9" fmla="*/ 406975 h 989493"/>
              <a:gd name="connsiteX10" fmla="*/ 2047643 w 9510601"/>
              <a:gd name="connsiteY10" fmla="*/ 291259 h 989493"/>
              <a:gd name="connsiteX11" fmla="*/ 78190 w 9510601"/>
              <a:gd name="connsiteY11" fmla="*/ 291259 h 989493"/>
              <a:gd name="connsiteX12" fmla="*/ 78190 w 9510601"/>
              <a:gd name="connsiteY12" fmla="*/ 291259 h 989493"/>
              <a:gd name="connsiteX13" fmla="*/ 0 w 9510601"/>
              <a:gd name="connsiteY13" fmla="*/ 291259 h 989493"/>
              <a:gd name="connsiteX14" fmla="*/ 0 w 9510601"/>
              <a:gd name="connsiteY14" fmla="*/ 187637 h 989493"/>
              <a:gd name="connsiteX15" fmla="*/ 187775 w 9510601"/>
              <a:gd name="connsiteY15" fmla="*/ 0 h 98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510601" h="989493">
                <a:moveTo>
                  <a:pt x="187775" y="0"/>
                </a:moveTo>
                <a:lnTo>
                  <a:pt x="265965" y="0"/>
                </a:lnTo>
                <a:lnTo>
                  <a:pt x="391438" y="0"/>
                </a:lnTo>
                <a:lnTo>
                  <a:pt x="9322826" y="0"/>
                </a:lnTo>
                <a:cubicBezTo>
                  <a:pt x="9426757" y="0"/>
                  <a:pt x="9510601" y="84061"/>
                  <a:pt x="9510601" y="187637"/>
                </a:cubicBezTo>
                <a:lnTo>
                  <a:pt x="9510601" y="801856"/>
                </a:lnTo>
                <a:cubicBezTo>
                  <a:pt x="9510601" y="905432"/>
                  <a:pt x="9426757" y="989493"/>
                  <a:pt x="9322826" y="989493"/>
                </a:cubicBezTo>
                <a:lnTo>
                  <a:pt x="2587386" y="989493"/>
                </a:lnTo>
                <a:cubicBezTo>
                  <a:pt x="2511403" y="989493"/>
                  <a:pt x="2442843" y="943775"/>
                  <a:pt x="2414022" y="873777"/>
                </a:cubicBezTo>
                <a:lnTo>
                  <a:pt x="2221007" y="406975"/>
                </a:lnTo>
                <a:cubicBezTo>
                  <a:pt x="2192186" y="336977"/>
                  <a:pt x="2123626" y="291259"/>
                  <a:pt x="2047643" y="291259"/>
                </a:cubicBezTo>
                <a:lnTo>
                  <a:pt x="78190" y="291259"/>
                </a:lnTo>
                <a:lnTo>
                  <a:pt x="78190" y="291259"/>
                </a:lnTo>
                <a:lnTo>
                  <a:pt x="0" y="291259"/>
                </a:lnTo>
                <a:lnTo>
                  <a:pt x="0" y="187637"/>
                </a:lnTo>
                <a:cubicBezTo>
                  <a:pt x="0" y="84061"/>
                  <a:pt x="83844" y="0"/>
                  <a:pt x="18777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1988820" tIns="28575" rIns="137160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67A47F55-C333-49E7-BB94-40224EE763C8}"/>
              </a:ext>
            </a:extLst>
          </p:cNvPr>
          <p:cNvSpPr/>
          <p:nvPr/>
        </p:nvSpPr>
        <p:spPr>
          <a:xfrm>
            <a:off x="1005524" y="3144137"/>
            <a:ext cx="1718252" cy="523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9" h="21600" extrusionOk="0">
                <a:moveTo>
                  <a:pt x="0" y="0"/>
                </a:moveTo>
                <a:lnTo>
                  <a:pt x="18277" y="0"/>
                </a:lnTo>
                <a:cubicBezTo>
                  <a:pt x="18981" y="0"/>
                  <a:pt x="19616" y="1415"/>
                  <a:pt x="19884" y="3580"/>
                </a:cubicBezTo>
                <a:lnTo>
                  <a:pt x="21125" y="13582"/>
                </a:lnTo>
                <a:cubicBezTo>
                  <a:pt x="21600" y="17403"/>
                  <a:pt x="20758" y="21600"/>
                  <a:pt x="19518" y="21600"/>
                </a:cubicBezTo>
                <a:lnTo>
                  <a:pt x="1741" y="21600"/>
                </a:lnTo>
                <a:cubicBezTo>
                  <a:pt x="780" y="21600"/>
                  <a:pt x="0" y="19000"/>
                  <a:pt x="0" y="1579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12700">
            <a:miter lim="400000"/>
          </a:ln>
        </p:spPr>
        <p:txBody>
          <a:bodyPr lIns="137160" tIns="28575" rIns="28575" bIns="28575" anchor="ctr"/>
          <a:lstStyle/>
          <a:p>
            <a:r>
              <a:rPr lang="fr-CA" sz="3300" b="1" dirty="0">
                <a:solidFill>
                  <a:srgbClr val="F1EEEF"/>
                </a:solidFill>
              </a:rPr>
              <a:t>02</a:t>
            </a:r>
            <a:endParaRPr sz="3300" b="1" dirty="0">
              <a:solidFill>
                <a:srgbClr val="F1EEEF"/>
              </a:solidFill>
            </a:endParaRPr>
          </a:p>
        </p:txBody>
      </p:sp>
      <p:pic>
        <p:nvPicPr>
          <p:cNvPr id="73" name="Graphic 72" descr="Chat">
            <a:extLst>
              <a:ext uri="{FF2B5EF4-FFF2-40B4-BE49-F238E27FC236}">
                <a16:creationId xmlns:a16="http://schemas.microsoft.com/office/drawing/2014/main" id="{CD6491A9-183F-4F40-9736-19B0CBB783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98960" y="3174334"/>
            <a:ext cx="464265" cy="464265"/>
          </a:xfrm>
          <a:prstGeom prst="rect">
            <a:avLst/>
          </a:prstGeom>
        </p:spPr>
      </p:pic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0EAB7B55-F3F3-4CBF-940E-5785A408EC95}"/>
              </a:ext>
            </a:extLst>
          </p:cNvPr>
          <p:cNvSpPr/>
          <p:nvPr/>
        </p:nvSpPr>
        <p:spPr>
          <a:xfrm>
            <a:off x="1005525" y="3889131"/>
            <a:ext cx="7132951" cy="742120"/>
          </a:xfrm>
          <a:custGeom>
            <a:avLst/>
            <a:gdLst>
              <a:gd name="connsiteX0" fmla="*/ 187775 w 9510601"/>
              <a:gd name="connsiteY0" fmla="*/ 0 h 989493"/>
              <a:gd name="connsiteX1" fmla="*/ 265965 w 9510601"/>
              <a:gd name="connsiteY1" fmla="*/ 0 h 989493"/>
              <a:gd name="connsiteX2" fmla="*/ 391438 w 9510601"/>
              <a:gd name="connsiteY2" fmla="*/ 0 h 989493"/>
              <a:gd name="connsiteX3" fmla="*/ 9322826 w 9510601"/>
              <a:gd name="connsiteY3" fmla="*/ 0 h 989493"/>
              <a:gd name="connsiteX4" fmla="*/ 9510601 w 9510601"/>
              <a:gd name="connsiteY4" fmla="*/ 187637 h 989493"/>
              <a:gd name="connsiteX5" fmla="*/ 9510601 w 9510601"/>
              <a:gd name="connsiteY5" fmla="*/ 801856 h 989493"/>
              <a:gd name="connsiteX6" fmla="*/ 9322826 w 9510601"/>
              <a:gd name="connsiteY6" fmla="*/ 989493 h 989493"/>
              <a:gd name="connsiteX7" fmla="*/ 2587386 w 9510601"/>
              <a:gd name="connsiteY7" fmla="*/ 989493 h 989493"/>
              <a:gd name="connsiteX8" fmla="*/ 2414022 w 9510601"/>
              <a:gd name="connsiteY8" fmla="*/ 873777 h 989493"/>
              <a:gd name="connsiteX9" fmla="*/ 2221007 w 9510601"/>
              <a:gd name="connsiteY9" fmla="*/ 406975 h 989493"/>
              <a:gd name="connsiteX10" fmla="*/ 2047643 w 9510601"/>
              <a:gd name="connsiteY10" fmla="*/ 291259 h 989493"/>
              <a:gd name="connsiteX11" fmla="*/ 78190 w 9510601"/>
              <a:gd name="connsiteY11" fmla="*/ 291259 h 989493"/>
              <a:gd name="connsiteX12" fmla="*/ 78190 w 9510601"/>
              <a:gd name="connsiteY12" fmla="*/ 291259 h 989493"/>
              <a:gd name="connsiteX13" fmla="*/ 0 w 9510601"/>
              <a:gd name="connsiteY13" fmla="*/ 291259 h 989493"/>
              <a:gd name="connsiteX14" fmla="*/ 0 w 9510601"/>
              <a:gd name="connsiteY14" fmla="*/ 187637 h 989493"/>
              <a:gd name="connsiteX15" fmla="*/ 187775 w 9510601"/>
              <a:gd name="connsiteY15" fmla="*/ 0 h 98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510601" h="989493">
                <a:moveTo>
                  <a:pt x="187775" y="0"/>
                </a:moveTo>
                <a:lnTo>
                  <a:pt x="265965" y="0"/>
                </a:lnTo>
                <a:lnTo>
                  <a:pt x="391438" y="0"/>
                </a:lnTo>
                <a:lnTo>
                  <a:pt x="9322826" y="0"/>
                </a:lnTo>
                <a:cubicBezTo>
                  <a:pt x="9426757" y="0"/>
                  <a:pt x="9510601" y="84061"/>
                  <a:pt x="9510601" y="187637"/>
                </a:cubicBezTo>
                <a:lnTo>
                  <a:pt x="9510601" y="801856"/>
                </a:lnTo>
                <a:cubicBezTo>
                  <a:pt x="9510601" y="905432"/>
                  <a:pt x="9426757" y="989493"/>
                  <a:pt x="9322826" y="989493"/>
                </a:cubicBezTo>
                <a:lnTo>
                  <a:pt x="2587386" y="989493"/>
                </a:lnTo>
                <a:cubicBezTo>
                  <a:pt x="2511403" y="989493"/>
                  <a:pt x="2442843" y="943775"/>
                  <a:pt x="2414022" y="873777"/>
                </a:cubicBezTo>
                <a:lnTo>
                  <a:pt x="2221007" y="406975"/>
                </a:lnTo>
                <a:cubicBezTo>
                  <a:pt x="2192186" y="336977"/>
                  <a:pt x="2123626" y="291259"/>
                  <a:pt x="2047643" y="291259"/>
                </a:cubicBezTo>
                <a:lnTo>
                  <a:pt x="78190" y="291259"/>
                </a:lnTo>
                <a:lnTo>
                  <a:pt x="78190" y="291259"/>
                </a:lnTo>
                <a:lnTo>
                  <a:pt x="0" y="291259"/>
                </a:lnTo>
                <a:lnTo>
                  <a:pt x="0" y="187637"/>
                </a:lnTo>
                <a:cubicBezTo>
                  <a:pt x="0" y="84061"/>
                  <a:pt x="83844" y="0"/>
                  <a:pt x="187775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1988820" tIns="28575" rIns="137160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C153F44B-61F4-4785-B7DF-5748D444D708}"/>
              </a:ext>
            </a:extLst>
          </p:cNvPr>
          <p:cNvSpPr/>
          <p:nvPr/>
        </p:nvSpPr>
        <p:spPr>
          <a:xfrm>
            <a:off x="1005524" y="4211660"/>
            <a:ext cx="1718252" cy="523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9" h="21600" extrusionOk="0">
                <a:moveTo>
                  <a:pt x="0" y="0"/>
                </a:moveTo>
                <a:lnTo>
                  <a:pt x="18277" y="0"/>
                </a:lnTo>
                <a:cubicBezTo>
                  <a:pt x="18981" y="0"/>
                  <a:pt x="19616" y="1415"/>
                  <a:pt x="19884" y="3580"/>
                </a:cubicBezTo>
                <a:lnTo>
                  <a:pt x="21125" y="13582"/>
                </a:lnTo>
                <a:cubicBezTo>
                  <a:pt x="21600" y="17403"/>
                  <a:pt x="20758" y="21600"/>
                  <a:pt x="19518" y="21600"/>
                </a:cubicBezTo>
                <a:lnTo>
                  <a:pt x="1741" y="21600"/>
                </a:lnTo>
                <a:cubicBezTo>
                  <a:pt x="780" y="21600"/>
                  <a:pt x="0" y="19000"/>
                  <a:pt x="0" y="1579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12700">
            <a:miter lim="400000"/>
          </a:ln>
        </p:spPr>
        <p:txBody>
          <a:bodyPr lIns="137160" tIns="28575" rIns="28575" bIns="28575" anchor="ctr"/>
          <a:lstStyle/>
          <a:p>
            <a:r>
              <a:rPr lang="fr-CA" sz="3300" b="1" dirty="0">
                <a:solidFill>
                  <a:srgbClr val="F1EEEF"/>
                </a:solidFill>
              </a:rPr>
              <a:t>03</a:t>
            </a:r>
            <a:endParaRPr sz="3300" b="1" dirty="0">
              <a:solidFill>
                <a:srgbClr val="F1EEEF"/>
              </a:solidFill>
            </a:endParaRPr>
          </a:p>
        </p:txBody>
      </p:sp>
      <p:pic>
        <p:nvPicPr>
          <p:cNvPr id="74" name="Graphic 73" descr="Puzzle">
            <a:extLst>
              <a:ext uri="{FF2B5EF4-FFF2-40B4-BE49-F238E27FC236}">
                <a16:creationId xmlns:a16="http://schemas.microsoft.com/office/drawing/2014/main" id="{8EFFDF77-2B41-47B4-9FC9-710AFD6EFB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98960" y="4241367"/>
            <a:ext cx="464265" cy="464265"/>
          </a:xfrm>
          <a:prstGeom prst="rect">
            <a:avLst/>
          </a:pr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8588868-7FAD-4AA3-863C-1DE601406E22}"/>
              </a:ext>
            </a:extLst>
          </p:cNvPr>
          <p:cNvSpPr/>
          <p:nvPr/>
        </p:nvSpPr>
        <p:spPr>
          <a:xfrm>
            <a:off x="1005525" y="4956654"/>
            <a:ext cx="7132951" cy="742120"/>
          </a:xfrm>
          <a:custGeom>
            <a:avLst/>
            <a:gdLst>
              <a:gd name="connsiteX0" fmla="*/ 187775 w 9510601"/>
              <a:gd name="connsiteY0" fmla="*/ 0 h 989493"/>
              <a:gd name="connsiteX1" fmla="*/ 265965 w 9510601"/>
              <a:gd name="connsiteY1" fmla="*/ 0 h 989493"/>
              <a:gd name="connsiteX2" fmla="*/ 391438 w 9510601"/>
              <a:gd name="connsiteY2" fmla="*/ 0 h 989493"/>
              <a:gd name="connsiteX3" fmla="*/ 9322826 w 9510601"/>
              <a:gd name="connsiteY3" fmla="*/ 0 h 989493"/>
              <a:gd name="connsiteX4" fmla="*/ 9510601 w 9510601"/>
              <a:gd name="connsiteY4" fmla="*/ 187637 h 989493"/>
              <a:gd name="connsiteX5" fmla="*/ 9510601 w 9510601"/>
              <a:gd name="connsiteY5" fmla="*/ 801856 h 989493"/>
              <a:gd name="connsiteX6" fmla="*/ 9322826 w 9510601"/>
              <a:gd name="connsiteY6" fmla="*/ 989493 h 989493"/>
              <a:gd name="connsiteX7" fmla="*/ 2587386 w 9510601"/>
              <a:gd name="connsiteY7" fmla="*/ 989493 h 989493"/>
              <a:gd name="connsiteX8" fmla="*/ 2414022 w 9510601"/>
              <a:gd name="connsiteY8" fmla="*/ 873777 h 989493"/>
              <a:gd name="connsiteX9" fmla="*/ 2221007 w 9510601"/>
              <a:gd name="connsiteY9" fmla="*/ 406975 h 989493"/>
              <a:gd name="connsiteX10" fmla="*/ 2047643 w 9510601"/>
              <a:gd name="connsiteY10" fmla="*/ 291259 h 989493"/>
              <a:gd name="connsiteX11" fmla="*/ 78190 w 9510601"/>
              <a:gd name="connsiteY11" fmla="*/ 291259 h 989493"/>
              <a:gd name="connsiteX12" fmla="*/ 78190 w 9510601"/>
              <a:gd name="connsiteY12" fmla="*/ 291259 h 989493"/>
              <a:gd name="connsiteX13" fmla="*/ 0 w 9510601"/>
              <a:gd name="connsiteY13" fmla="*/ 291259 h 989493"/>
              <a:gd name="connsiteX14" fmla="*/ 0 w 9510601"/>
              <a:gd name="connsiteY14" fmla="*/ 187637 h 989493"/>
              <a:gd name="connsiteX15" fmla="*/ 187775 w 9510601"/>
              <a:gd name="connsiteY15" fmla="*/ 0 h 98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510601" h="989493">
                <a:moveTo>
                  <a:pt x="187775" y="0"/>
                </a:moveTo>
                <a:lnTo>
                  <a:pt x="265965" y="0"/>
                </a:lnTo>
                <a:lnTo>
                  <a:pt x="391438" y="0"/>
                </a:lnTo>
                <a:lnTo>
                  <a:pt x="9322826" y="0"/>
                </a:lnTo>
                <a:cubicBezTo>
                  <a:pt x="9426757" y="0"/>
                  <a:pt x="9510601" y="84061"/>
                  <a:pt x="9510601" y="187637"/>
                </a:cubicBezTo>
                <a:lnTo>
                  <a:pt x="9510601" y="801856"/>
                </a:lnTo>
                <a:cubicBezTo>
                  <a:pt x="9510601" y="905432"/>
                  <a:pt x="9426757" y="989493"/>
                  <a:pt x="9322826" y="989493"/>
                </a:cubicBezTo>
                <a:lnTo>
                  <a:pt x="2587386" y="989493"/>
                </a:lnTo>
                <a:cubicBezTo>
                  <a:pt x="2511403" y="989493"/>
                  <a:pt x="2442843" y="943775"/>
                  <a:pt x="2414022" y="873777"/>
                </a:cubicBezTo>
                <a:lnTo>
                  <a:pt x="2221007" y="406975"/>
                </a:lnTo>
                <a:cubicBezTo>
                  <a:pt x="2192186" y="336977"/>
                  <a:pt x="2123626" y="291259"/>
                  <a:pt x="2047643" y="291259"/>
                </a:cubicBezTo>
                <a:lnTo>
                  <a:pt x="78190" y="291259"/>
                </a:lnTo>
                <a:lnTo>
                  <a:pt x="78190" y="291259"/>
                </a:lnTo>
                <a:lnTo>
                  <a:pt x="0" y="291259"/>
                </a:lnTo>
                <a:lnTo>
                  <a:pt x="0" y="187637"/>
                </a:lnTo>
                <a:cubicBezTo>
                  <a:pt x="0" y="84061"/>
                  <a:pt x="83844" y="0"/>
                  <a:pt x="187775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1988820" tIns="28575" rIns="137160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838A0D2F-5FFC-4A08-A335-6D47B15F14AF}"/>
              </a:ext>
            </a:extLst>
          </p:cNvPr>
          <p:cNvSpPr/>
          <p:nvPr/>
        </p:nvSpPr>
        <p:spPr>
          <a:xfrm>
            <a:off x="1005524" y="5279183"/>
            <a:ext cx="1718252" cy="5236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9" h="21600" extrusionOk="0">
                <a:moveTo>
                  <a:pt x="0" y="0"/>
                </a:moveTo>
                <a:lnTo>
                  <a:pt x="18277" y="0"/>
                </a:lnTo>
                <a:cubicBezTo>
                  <a:pt x="18981" y="0"/>
                  <a:pt x="19616" y="1415"/>
                  <a:pt x="19884" y="3580"/>
                </a:cubicBezTo>
                <a:lnTo>
                  <a:pt x="21125" y="13582"/>
                </a:lnTo>
                <a:cubicBezTo>
                  <a:pt x="21600" y="17403"/>
                  <a:pt x="20758" y="21600"/>
                  <a:pt x="19518" y="21600"/>
                </a:cubicBezTo>
                <a:lnTo>
                  <a:pt x="1741" y="21600"/>
                </a:lnTo>
                <a:cubicBezTo>
                  <a:pt x="780" y="21600"/>
                  <a:pt x="0" y="19000"/>
                  <a:pt x="0" y="1579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12700">
            <a:miter lim="400000"/>
          </a:ln>
        </p:spPr>
        <p:txBody>
          <a:bodyPr lIns="137160" tIns="28575" rIns="28575" bIns="28575" anchor="ctr"/>
          <a:lstStyle/>
          <a:p>
            <a:r>
              <a:rPr lang="fr-CA" sz="3300" b="1" dirty="0">
                <a:solidFill>
                  <a:srgbClr val="F1EEEF"/>
                </a:solidFill>
              </a:rPr>
              <a:t>04</a:t>
            </a:r>
            <a:endParaRPr sz="3300" b="1" dirty="0">
              <a:solidFill>
                <a:srgbClr val="F1EEEF"/>
              </a:solidFill>
            </a:endParaRPr>
          </a:p>
        </p:txBody>
      </p:sp>
      <p:pic>
        <p:nvPicPr>
          <p:cNvPr id="21" name="Graphic 20" descr="Fire">
            <a:extLst>
              <a:ext uri="{FF2B5EF4-FFF2-40B4-BE49-F238E27FC236}">
                <a16:creationId xmlns:a16="http://schemas.microsoft.com/office/drawing/2014/main" id="{382A0692-DFAC-4CD5-9729-FF4CF2AB3F6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898960" y="5306811"/>
            <a:ext cx="466344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364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10113</TotalTime>
  <Words>352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Modern Text Box Banners for PowerPoint</vt:lpstr>
      <vt:lpstr>Modern Text Box Banners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Text Box Banners for PowerPoint</dc:title>
  <dc:creator>PresentationGO.com</dc:creator>
  <dc:description>© Copyright PresentationGO.com</dc:description>
  <dcterms:created xsi:type="dcterms:W3CDTF">2014-11-26T05:14:11Z</dcterms:created>
  <dcterms:modified xsi:type="dcterms:W3CDTF">2019-03-18T23:54:41Z</dcterms:modified>
  <cp:category>Charts &amp; Diagrams</cp:category>
</cp:coreProperties>
</file>