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4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20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Text Boxes – Slide Template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79227CF-03D1-C845-9A14-7A877914DDC0}"/>
              </a:ext>
            </a:extLst>
          </p:cNvPr>
          <p:cNvSpPr/>
          <p:nvPr/>
        </p:nvSpPr>
        <p:spPr>
          <a:xfrm>
            <a:off x="1136944" y="1124214"/>
            <a:ext cx="3163291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63" y="21600"/>
                </a:moveTo>
                <a:lnTo>
                  <a:pt x="1537" y="21600"/>
                </a:lnTo>
                <a:cubicBezTo>
                  <a:pt x="688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688" y="0"/>
                  <a:pt x="1537" y="0"/>
                </a:cubicBezTo>
                <a:lnTo>
                  <a:pt x="20063" y="0"/>
                </a:lnTo>
                <a:cubicBezTo>
                  <a:pt x="20912" y="0"/>
                  <a:pt x="21600" y="624"/>
                  <a:pt x="21600" y="1394"/>
                </a:cubicBezTo>
                <a:lnTo>
                  <a:pt x="21600" y="20206"/>
                </a:lnTo>
                <a:cubicBezTo>
                  <a:pt x="21600" y="20976"/>
                  <a:pt x="20912" y="21600"/>
                  <a:pt x="20063" y="21600"/>
                </a:cubicBez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1116000" tIns="180000" rIns="360000" bIns="1800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</a:pPr>
            <a:endParaRPr lang="en-US" sz="12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5683C021-325F-9742-AF3A-13DCC6565198}"/>
              </a:ext>
            </a:extLst>
          </p:cNvPr>
          <p:cNvSpPr/>
          <p:nvPr/>
        </p:nvSpPr>
        <p:spPr>
          <a:xfrm>
            <a:off x="4508877" y="1124214"/>
            <a:ext cx="3163291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63" y="21600"/>
                </a:moveTo>
                <a:lnTo>
                  <a:pt x="1537" y="21600"/>
                </a:lnTo>
                <a:cubicBezTo>
                  <a:pt x="688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688" y="0"/>
                  <a:pt x="1537" y="0"/>
                </a:cubicBezTo>
                <a:lnTo>
                  <a:pt x="20063" y="0"/>
                </a:lnTo>
                <a:cubicBezTo>
                  <a:pt x="20912" y="0"/>
                  <a:pt x="21600" y="624"/>
                  <a:pt x="21600" y="1394"/>
                </a:cubicBezTo>
                <a:lnTo>
                  <a:pt x="21600" y="20206"/>
                </a:lnTo>
                <a:cubicBezTo>
                  <a:pt x="21600" y="20976"/>
                  <a:pt x="20912" y="21600"/>
                  <a:pt x="20063" y="21600"/>
                </a:cubicBez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1116000" tIns="180000" rIns="360000" bIns="1800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9366031F-7A77-034F-938A-CE580CD1B830}"/>
              </a:ext>
            </a:extLst>
          </p:cNvPr>
          <p:cNvSpPr/>
          <p:nvPr/>
        </p:nvSpPr>
        <p:spPr>
          <a:xfrm>
            <a:off x="7880810" y="1124214"/>
            <a:ext cx="3163291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63" y="21600"/>
                </a:moveTo>
                <a:lnTo>
                  <a:pt x="1537" y="21600"/>
                </a:lnTo>
                <a:cubicBezTo>
                  <a:pt x="688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688" y="0"/>
                  <a:pt x="1537" y="0"/>
                </a:cubicBezTo>
                <a:lnTo>
                  <a:pt x="20063" y="0"/>
                </a:lnTo>
                <a:cubicBezTo>
                  <a:pt x="20912" y="0"/>
                  <a:pt x="21600" y="624"/>
                  <a:pt x="21600" y="1394"/>
                </a:cubicBezTo>
                <a:lnTo>
                  <a:pt x="21600" y="20206"/>
                </a:lnTo>
                <a:cubicBezTo>
                  <a:pt x="21600" y="20976"/>
                  <a:pt x="20912" y="21600"/>
                  <a:pt x="20063" y="21600"/>
                </a:cubicBez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1116000" tIns="180000" rIns="360000" bIns="1800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Rectangle">
            <a:extLst>
              <a:ext uri="{FF2B5EF4-FFF2-40B4-BE49-F238E27FC236}">
                <a16:creationId xmlns:a16="http://schemas.microsoft.com/office/drawing/2014/main" id="{C6E022F1-9B31-C74C-A6CC-01F7DCC93E08}"/>
              </a:ext>
            </a:extLst>
          </p:cNvPr>
          <p:cNvSpPr/>
          <p:nvPr/>
        </p:nvSpPr>
        <p:spPr>
          <a:xfrm>
            <a:off x="1347690" y="1124214"/>
            <a:ext cx="611163" cy="348868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A2879FFE-FF84-6046-A1D1-D23FCB5ED1E4}"/>
              </a:ext>
            </a:extLst>
          </p:cNvPr>
          <p:cNvSpPr/>
          <p:nvPr/>
        </p:nvSpPr>
        <p:spPr>
          <a:xfrm>
            <a:off x="1136944" y="1124214"/>
            <a:ext cx="595149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169" y="21600"/>
                </a:lnTo>
                <a:cubicBezTo>
                  <a:pt x="3656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3656" y="0"/>
                  <a:pt x="81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273E1379-58CD-FD45-BDDE-01B6D15B0854}"/>
              </a:ext>
            </a:extLst>
          </p:cNvPr>
          <p:cNvSpPr/>
          <p:nvPr/>
        </p:nvSpPr>
        <p:spPr>
          <a:xfrm>
            <a:off x="1377396" y="1377109"/>
            <a:ext cx="655217" cy="702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8" h="21600" extrusionOk="0">
                <a:moveTo>
                  <a:pt x="11381" y="21600"/>
                </a:moveTo>
                <a:lnTo>
                  <a:pt x="0" y="10800"/>
                </a:lnTo>
                <a:lnTo>
                  <a:pt x="11381" y="0"/>
                </a:lnTo>
                <a:lnTo>
                  <a:pt x="20152" y="8324"/>
                </a:lnTo>
                <a:cubicBezTo>
                  <a:pt x="21600" y="9698"/>
                  <a:pt x="21600" y="11915"/>
                  <a:pt x="20152" y="13289"/>
                </a:cubicBezTo>
                <a:lnTo>
                  <a:pt x="11381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5B659EFD-928C-DE4F-9985-424C99D75358}"/>
              </a:ext>
            </a:extLst>
          </p:cNvPr>
          <p:cNvSpPr/>
          <p:nvPr/>
        </p:nvSpPr>
        <p:spPr>
          <a:xfrm>
            <a:off x="4719623" y="1124214"/>
            <a:ext cx="611163" cy="3488689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3871A196-EBDE-2F49-9D87-D71A4E948548}"/>
              </a:ext>
            </a:extLst>
          </p:cNvPr>
          <p:cNvSpPr/>
          <p:nvPr/>
        </p:nvSpPr>
        <p:spPr>
          <a:xfrm>
            <a:off x="4508877" y="1124214"/>
            <a:ext cx="595149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169" y="21600"/>
                </a:lnTo>
                <a:cubicBezTo>
                  <a:pt x="3656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3656" y="0"/>
                  <a:pt x="81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5846D46E-43CB-EB41-BB98-C1B9E826DEE5}"/>
              </a:ext>
            </a:extLst>
          </p:cNvPr>
          <p:cNvSpPr/>
          <p:nvPr/>
        </p:nvSpPr>
        <p:spPr>
          <a:xfrm>
            <a:off x="4749329" y="1377109"/>
            <a:ext cx="655217" cy="702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8" h="21600" extrusionOk="0">
                <a:moveTo>
                  <a:pt x="11381" y="21600"/>
                </a:moveTo>
                <a:lnTo>
                  <a:pt x="0" y="10800"/>
                </a:lnTo>
                <a:lnTo>
                  <a:pt x="11381" y="0"/>
                </a:lnTo>
                <a:lnTo>
                  <a:pt x="20152" y="8324"/>
                </a:lnTo>
                <a:cubicBezTo>
                  <a:pt x="21600" y="9698"/>
                  <a:pt x="21600" y="11915"/>
                  <a:pt x="20152" y="13289"/>
                </a:cubicBezTo>
                <a:lnTo>
                  <a:pt x="11381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47DBEE4-079F-7448-9711-010A7A18C208}"/>
              </a:ext>
            </a:extLst>
          </p:cNvPr>
          <p:cNvSpPr/>
          <p:nvPr/>
        </p:nvSpPr>
        <p:spPr>
          <a:xfrm>
            <a:off x="8091556" y="1124214"/>
            <a:ext cx="611163" cy="3488689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A21F8E59-8D9A-FF42-9CE3-4C37FAD45832}"/>
              </a:ext>
            </a:extLst>
          </p:cNvPr>
          <p:cNvSpPr/>
          <p:nvPr/>
        </p:nvSpPr>
        <p:spPr>
          <a:xfrm>
            <a:off x="7880810" y="1124214"/>
            <a:ext cx="595149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169" y="21600"/>
                </a:lnTo>
                <a:cubicBezTo>
                  <a:pt x="3656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3656" y="0"/>
                  <a:pt x="81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496DA8BF-5E41-1741-A116-11B4CA8639FB}"/>
              </a:ext>
            </a:extLst>
          </p:cNvPr>
          <p:cNvSpPr/>
          <p:nvPr/>
        </p:nvSpPr>
        <p:spPr>
          <a:xfrm>
            <a:off x="8121262" y="1377109"/>
            <a:ext cx="655217" cy="702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8" h="21600" extrusionOk="0">
                <a:moveTo>
                  <a:pt x="11381" y="21600"/>
                </a:moveTo>
                <a:lnTo>
                  <a:pt x="0" y="10800"/>
                </a:lnTo>
                <a:lnTo>
                  <a:pt x="11381" y="0"/>
                </a:lnTo>
                <a:lnTo>
                  <a:pt x="20152" y="8324"/>
                </a:lnTo>
                <a:cubicBezTo>
                  <a:pt x="21600" y="9698"/>
                  <a:pt x="21600" y="11915"/>
                  <a:pt x="20152" y="13289"/>
                </a:cubicBezTo>
                <a:lnTo>
                  <a:pt x="11381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219EFDC-B280-1B43-9843-24C0CF7200E4}"/>
              </a:ext>
            </a:extLst>
          </p:cNvPr>
          <p:cNvGrpSpPr/>
          <p:nvPr/>
        </p:nvGrpSpPr>
        <p:grpSpPr>
          <a:xfrm>
            <a:off x="1136941" y="4723250"/>
            <a:ext cx="3174253" cy="1198448"/>
            <a:chOff x="8921977" y="1312837"/>
            <a:chExt cx="2937088" cy="1597930"/>
          </a:xfrm>
        </p:grpSpPr>
        <p:sp>
          <p:nvSpPr>
            <p:cNvPr id="77" name="TextBox 28">
              <a:extLst>
                <a:ext uri="{FF2B5EF4-FFF2-40B4-BE49-F238E27FC236}">
                  <a16:creationId xmlns:a16="http://schemas.microsoft.com/office/drawing/2014/main" id="{B55FCF9B-38D8-3D48-A1FC-C6FEDDB69F4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29">
              <a:extLst>
                <a:ext uri="{FF2B5EF4-FFF2-40B4-BE49-F238E27FC236}">
                  <a16:creationId xmlns:a16="http://schemas.microsoft.com/office/drawing/2014/main" id="{5FC11B2F-FD06-904E-B114-D786D2395EE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F97940E-067E-0647-A050-70C490979A26}"/>
              </a:ext>
            </a:extLst>
          </p:cNvPr>
          <p:cNvGrpSpPr/>
          <p:nvPr/>
        </p:nvGrpSpPr>
        <p:grpSpPr>
          <a:xfrm>
            <a:off x="4515141" y="4723250"/>
            <a:ext cx="3174253" cy="1198448"/>
            <a:chOff x="8921977" y="1312837"/>
            <a:chExt cx="2937088" cy="1597930"/>
          </a:xfrm>
        </p:grpSpPr>
        <p:sp>
          <p:nvSpPr>
            <p:cNvPr id="75" name="TextBox 37">
              <a:extLst>
                <a:ext uri="{FF2B5EF4-FFF2-40B4-BE49-F238E27FC236}">
                  <a16:creationId xmlns:a16="http://schemas.microsoft.com/office/drawing/2014/main" id="{CC8E6843-2826-C449-9365-BA7268CF135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38">
              <a:extLst>
                <a:ext uri="{FF2B5EF4-FFF2-40B4-BE49-F238E27FC236}">
                  <a16:creationId xmlns:a16="http://schemas.microsoft.com/office/drawing/2014/main" id="{41FDFF60-B6AC-B64D-8ABD-DB09214D822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F99F76-2172-1144-AD6C-275ADE2A77D1}"/>
              </a:ext>
            </a:extLst>
          </p:cNvPr>
          <p:cNvGrpSpPr/>
          <p:nvPr/>
        </p:nvGrpSpPr>
        <p:grpSpPr>
          <a:xfrm>
            <a:off x="7871404" y="4723250"/>
            <a:ext cx="3174253" cy="1198448"/>
            <a:chOff x="8921977" y="1312837"/>
            <a:chExt cx="2937088" cy="1597930"/>
          </a:xfrm>
        </p:grpSpPr>
        <p:sp>
          <p:nvSpPr>
            <p:cNvPr id="73" name="TextBox 40">
              <a:extLst>
                <a:ext uri="{FF2B5EF4-FFF2-40B4-BE49-F238E27FC236}">
                  <a16:creationId xmlns:a16="http://schemas.microsoft.com/office/drawing/2014/main" id="{F7587DE9-ED3C-E444-B712-73DF35099361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4" name="TextBox 41">
              <a:extLst>
                <a:ext uri="{FF2B5EF4-FFF2-40B4-BE49-F238E27FC236}">
                  <a16:creationId xmlns:a16="http://schemas.microsoft.com/office/drawing/2014/main" id="{7FF26730-55A1-F046-ABC9-5595060BA44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7" name="TextBox 2">
            <a:extLst>
              <a:ext uri="{FF2B5EF4-FFF2-40B4-BE49-F238E27FC236}">
                <a16:creationId xmlns:a16="http://schemas.microsoft.com/office/drawing/2014/main" id="{D3F0A442-0E68-CB42-B910-A21C23F75DC0}"/>
              </a:ext>
            </a:extLst>
          </p:cNvPr>
          <p:cNvSpPr txBox="1"/>
          <p:nvPr/>
        </p:nvSpPr>
        <p:spPr>
          <a:xfrm>
            <a:off x="1196096" y="1135318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8" name="TextBox 43">
            <a:extLst>
              <a:ext uri="{FF2B5EF4-FFF2-40B4-BE49-F238E27FC236}">
                <a16:creationId xmlns:a16="http://schemas.microsoft.com/office/drawing/2014/main" id="{613CD954-CCBA-E449-9EA0-1539215CABF6}"/>
              </a:ext>
            </a:extLst>
          </p:cNvPr>
          <p:cNvSpPr txBox="1"/>
          <p:nvPr/>
        </p:nvSpPr>
        <p:spPr>
          <a:xfrm>
            <a:off x="4552360" y="1135318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9" name="TextBox 44">
            <a:extLst>
              <a:ext uri="{FF2B5EF4-FFF2-40B4-BE49-F238E27FC236}">
                <a16:creationId xmlns:a16="http://schemas.microsoft.com/office/drawing/2014/main" id="{C6075C6C-1C2D-D643-A33C-EF3C49FE4D4C}"/>
              </a:ext>
            </a:extLst>
          </p:cNvPr>
          <p:cNvSpPr txBox="1"/>
          <p:nvPr/>
        </p:nvSpPr>
        <p:spPr>
          <a:xfrm>
            <a:off x="7950187" y="1135318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8189D25-60B0-B849-94E3-58666E35270D}"/>
              </a:ext>
            </a:extLst>
          </p:cNvPr>
          <p:cNvSpPr/>
          <p:nvPr/>
        </p:nvSpPr>
        <p:spPr>
          <a:xfrm>
            <a:off x="1136941" y="1124211"/>
            <a:ext cx="3174253" cy="3499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1569" y="21600"/>
                </a:lnTo>
                <a:cubicBezTo>
                  <a:pt x="706" y="21600"/>
                  <a:pt x="0" y="20963"/>
                  <a:pt x="0" y="20177"/>
                </a:cubicBezTo>
                <a:lnTo>
                  <a:pt x="0" y="1423"/>
                </a:lnTo>
                <a:cubicBezTo>
                  <a:pt x="0" y="640"/>
                  <a:pt x="703" y="0"/>
                  <a:pt x="1569" y="0"/>
                </a:cubicBezTo>
                <a:lnTo>
                  <a:pt x="20031" y="0"/>
                </a:lnTo>
                <a:cubicBezTo>
                  <a:pt x="20894" y="0"/>
                  <a:pt x="21600" y="637"/>
                  <a:pt x="21600" y="1423"/>
                </a:cubicBezTo>
                <a:lnTo>
                  <a:pt x="21600" y="20177"/>
                </a:lnTo>
                <a:cubicBezTo>
                  <a:pt x="21597" y="20963"/>
                  <a:pt x="20894" y="21600"/>
                  <a:pt x="20031" y="21600"/>
                </a:cubicBezTo>
                <a:close/>
                <a:moveTo>
                  <a:pt x="1569" y="70"/>
                </a:moveTo>
                <a:cubicBezTo>
                  <a:pt x="743" y="70"/>
                  <a:pt x="72" y="679"/>
                  <a:pt x="72" y="1428"/>
                </a:cubicBezTo>
                <a:lnTo>
                  <a:pt x="72" y="20182"/>
                </a:lnTo>
                <a:cubicBezTo>
                  <a:pt x="72" y="20931"/>
                  <a:pt x="743" y="21540"/>
                  <a:pt x="1569" y="21540"/>
                </a:cubicBezTo>
                <a:lnTo>
                  <a:pt x="20031" y="21540"/>
                </a:lnTo>
                <a:cubicBezTo>
                  <a:pt x="20857" y="21540"/>
                  <a:pt x="21528" y="20931"/>
                  <a:pt x="21528" y="20182"/>
                </a:cubicBezTo>
                <a:lnTo>
                  <a:pt x="21528" y="1428"/>
                </a:lnTo>
                <a:cubicBezTo>
                  <a:pt x="21528" y="679"/>
                  <a:pt x="20857" y="70"/>
                  <a:pt x="20031" y="70"/>
                </a:cubicBezTo>
                <a:lnTo>
                  <a:pt x="1569" y="7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48B0596D-25E1-F643-B78D-B807A0F18E97}"/>
              </a:ext>
            </a:extLst>
          </p:cNvPr>
          <p:cNvSpPr/>
          <p:nvPr/>
        </p:nvSpPr>
        <p:spPr>
          <a:xfrm>
            <a:off x="4508874" y="1124211"/>
            <a:ext cx="3174253" cy="3499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1569" y="21600"/>
                </a:lnTo>
                <a:cubicBezTo>
                  <a:pt x="706" y="21600"/>
                  <a:pt x="0" y="20963"/>
                  <a:pt x="0" y="20177"/>
                </a:cubicBezTo>
                <a:lnTo>
                  <a:pt x="0" y="1423"/>
                </a:lnTo>
                <a:cubicBezTo>
                  <a:pt x="0" y="640"/>
                  <a:pt x="703" y="0"/>
                  <a:pt x="1569" y="0"/>
                </a:cubicBezTo>
                <a:lnTo>
                  <a:pt x="20031" y="0"/>
                </a:lnTo>
                <a:cubicBezTo>
                  <a:pt x="20894" y="0"/>
                  <a:pt x="21600" y="637"/>
                  <a:pt x="21600" y="1423"/>
                </a:cubicBezTo>
                <a:lnTo>
                  <a:pt x="21600" y="20177"/>
                </a:lnTo>
                <a:cubicBezTo>
                  <a:pt x="21597" y="20963"/>
                  <a:pt x="20894" y="21600"/>
                  <a:pt x="20031" y="21600"/>
                </a:cubicBezTo>
                <a:close/>
                <a:moveTo>
                  <a:pt x="1569" y="70"/>
                </a:moveTo>
                <a:cubicBezTo>
                  <a:pt x="743" y="70"/>
                  <a:pt x="72" y="679"/>
                  <a:pt x="72" y="1428"/>
                </a:cubicBezTo>
                <a:lnTo>
                  <a:pt x="72" y="20182"/>
                </a:lnTo>
                <a:cubicBezTo>
                  <a:pt x="72" y="20931"/>
                  <a:pt x="743" y="21540"/>
                  <a:pt x="1569" y="21540"/>
                </a:cubicBezTo>
                <a:lnTo>
                  <a:pt x="20031" y="21540"/>
                </a:lnTo>
                <a:cubicBezTo>
                  <a:pt x="20857" y="21540"/>
                  <a:pt x="21528" y="20931"/>
                  <a:pt x="21528" y="20182"/>
                </a:cubicBezTo>
                <a:lnTo>
                  <a:pt x="21528" y="1428"/>
                </a:lnTo>
                <a:cubicBezTo>
                  <a:pt x="21528" y="679"/>
                  <a:pt x="20857" y="70"/>
                  <a:pt x="20031" y="70"/>
                </a:cubicBezTo>
                <a:lnTo>
                  <a:pt x="1569" y="7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61473E9-428E-334F-8C3C-5547A17FFCC7}"/>
              </a:ext>
            </a:extLst>
          </p:cNvPr>
          <p:cNvSpPr/>
          <p:nvPr/>
        </p:nvSpPr>
        <p:spPr>
          <a:xfrm>
            <a:off x="7880807" y="1124211"/>
            <a:ext cx="3174253" cy="3499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1569" y="21600"/>
                </a:lnTo>
                <a:cubicBezTo>
                  <a:pt x="706" y="21600"/>
                  <a:pt x="0" y="20963"/>
                  <a:pt x="0" y="20177"/>
                </a:cubicBezTo>
                <a:lnTo>
                  <a:pt x="0" y="1423"/>
                </a:lnTo>
                <a:cubicBezTo>
                  <a:pt x="0" y="640"/>
                  <a:pt x="703" y="0"/>
                  <a:pt x="1569" y="0"/>
                </a:cubicBezTo>
                <a:lnTo>
                  <a:pt x="20031" y="0"/>
                </a:lnTo>
                <a:cubicBezTo>
                  <a:pt x="20894" y="0"/>
                  <a:pt x="21600" y="637"/>
                  <a:pt x="21600" y="1423"/>
                </a:cubicBezTo>
                <a:lnTo>
                  <a:pt x="21600" y="20177"/>
                </a:lnTo>
                <a:cubicBezTo>
                  <a:pt x="21600" y="20963"/>
                  <a:pt x="20897" y="21600"/>
                  <a:pt x="20031" y="21600"/>
                </a:cubicBezTo>
                <a:close/>
                <a:moveTo>
                  <a:pt x="1572" y="70"/>
                </a:moveTo>
                <a:cubicBezTo>
                  <a:pt x="746" y="70"/>
                  <a:pt x="75" y="679"/>
                  <a:pt x="75" y="1428"/>
                </a:cubicBezTo>
                <a:lnTo>
                  <a:pt x="75" y="20182"/>
                </a:lnTo>
                <a:cubicBezTo>
                  <a:pt x="75" y="20931"/>
                  <a:pt x="746" y="21540"/>
                  <a:pt x="1572" y="21540"/>
                </a:cubicBezTo>
                <a:lnTo>
                  <a:pt x="20034" y="21540"/>
                </a:lnTo>
                <a:cubicBezTo>
                  <a:pt x="20860" y="21540"/>
                  <a:pt x="21531" y="20931"/>
                  <a:pt x="21531" y="20182"/>
                </a:cubicBezTo>
                <a:lnTo>
                  <a:pt x="21531" y="1428"/>
                </a:lnTo>
                <a:cubicBezTo>
                  <a:pt x="21531" y="679"/>
                  <a:pt x="20860" y="70"/>
                  <a:pt x="20034" y="70"/>
                </a:cubicBezTo>
                <a:lnTo>
                  <a:pt x="1572" y="7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E423DB9-C929-44C9-B5A7-5B98A50ADB19}"/>
              </a:ext>
            </a:extLst>
          </p:cNvPr>
          <p:cNvSpPr/>
          <p:nvPr/>
        </p:nvSpPr>
        <p:spPr>
          <a:xfrm>
            <a:off x="8063885" y="1663319"/>
            <a:ext cx="235193" cy="379926"/>
          </a:xfrm>
          <a:custGeom>
            <a:avLst/>
            <a:gdLst>
              <a:gd name="connsiteX0" fmla="*/ 88197 w 235193"/>
              <a:gd name="connsiteY0" fmla="*/ 352787 h 379926"/>
              <a:gd name="connsiteX1" fmla="*/ 146996 w 235193"/>
              <a:gd name="connsiteY1" fmla="*/ 352787 h 379926"/>
              <a:gd name="connsiteX2" fmla="*/ 117597 w 235193"/>
              <a:gd name="connsiteY2" fmla="*/ 379926 h 379926"/>
              <a:gd name="connsiteX3" fmla="*/ 88197 w 235193"/>
              <a:gd name="connsiteY3" fmla="*/ 352787 h 379926"/>
              <a:gd name="connsiteX4" fmla="*/ 72367 w 235193"/>
              <a:gd name="connsiteY4" fmla="*/ 307558 h 379926"/>
              <a:gd name="connsiteX5" fmla="*/ 162826 w 235193"/>
              <a:gd name="connsiteY5" fmla="*/ 307558 h 379926"/>
              <a:gd name="connsiteX6" fmla="*/ 176395 w 235193"/>
              <a:gd name="connsiteY6" fmla="*/ 321128 h 379926"/>
              <a:gd name="connsiteX7" fmla="*/ 162826 w 235193"/>
              <a:gd name="connsiteY7" fmla="*/ 334697 h 379926"/>
              <a:gd name="connsiteX8" fmla="*/ 72367 w 235193"/>
              <a:gd name="connsiteY8" fmla="*/ 334697 h 379926"/>
              <a:gd name="connsiteX9" fmla="*/ 58798 w 235193"/>
              <a:gd name="connsiteY9" fmla="*/ 321128 h 379926"/>
              <a:gd name="connsiteX10" fmla="*/ 72367 w 235193"/>
              <a:gd name="connsiteY10" fmla="*/ 307558 h 379926"/>
              <a:gd name="connsiteX11" fmla="*/ 72367 w 235193"/>
              <a:gd name="connsiteY11" fmla="*/ 262329 h 379926"/>
              <a:gd name="connsiteX12" fmla="*/ 162826 w 235193"/>
              <a:gd name="connsiteY12" fmla="*/ 262329 h 379926"/>
              <a:gd name="connsiteX13" fmla="*/ 176395 w 235193"/>
              <a:gd name="connsiteY13" fmla="*/ 275899 h 379926"/>
              <a:gd name="connsiteX14" fmla="*/ 162826 w 235193"/>
              <a:gd name="connsiteY14" fmla="*/ 289468 h 379926"/>
              <a:gd name="connsiteX15" fmla="*/ 72367 w 235193"/>
              <a:gd name="connsiteY15" fmla="*/ 289468 h 379926"/>
              <a:gd name="connsiteX16" fmla="*/ 58798 w 235193"/>
              <a:gd name="connsiteY16" fmla="*/ 275899 h 379926"/>
              <a:gd name="connsiteX17" fmla="*/ 72367 w 235193"/>
              <a:gd name="connsiteY17" fmla="*/ 262329 h 379926"/>
              <a:gd name="connsiteX18" fmla="*/ 118049 w 235193"/>
              <a:gd name="connsiteY18" fmla="*/ 26685 h 379926"/>
              <a:gd name="connsiteX19" fmla="*/ 27590 w 235193"/>
              <a:gd name="connsiteY19" fmla="*/ 116240 h 379926"/>
              <a:gd name="connsiteX20" fmla="*/ 27590 w 235193"/>
              <a:gd name="connsiteY20" fmla="*/ 119858 h 379926"/>
              <a:gd name="connsiteX21" fmla="*/ 33922 w 235193"/>
              <a:gd name="connsiteY21" fmla="*/ 151519 h 379926"/>
              <a:gd name="connsiteX22" fmla="*/ 49300 w 235193"/>
              <a:gd name="connsiteY22" fmla="*/ 176395 h 379926"/>
              <a:gd name="connsiteX23" fmla="*/ 75534 w 235193"/>
              <a:gd name="connsiteY23" fmla="*/ 217101 h 379926"/>
              <a:gd name="connsiteX24" fmla="*/ 117597 w 235193"/>
              <a:gd name="connsiteY24" fmla="*/ 217101 h 379926"/>
              <a:gd name="connsiteX25" fmla="*/ 160112 w 235193"/>
              <a:gd name="connsiteY25" fmla="*/ 217101 h 379926"/>
              <a:gd name="connsiteX26" fmla="*/ 186345 w 235193"/>
              <a:gd name="connsiteY26" fmla="*/ 176395 h 379926"/>
              <a:gd name="connsiteX27" fmla="*/ 201723 w 235193"/>
              <a:gd name="connsiteY27" fmla="*/ 151519 h 379926"/>
              <a:gd name="connsiteX28" fmla="*/ 208055 w 235193"/>
              <a:gd name="connsiteY28" fmla="*/ 119858 h 379926"/>
              <a:gd name="connsiteX29" fmla="*/ 208507 w 235193"/>
              <a:gd name="connsiteY29" fmla="*/ 119858 h 379926"/>
              <a:gd name="connsiteX30" fmla="*/ 208507 w 235193"/>
              <a:gd name="connsiteY30" fmla="*/ 116240 h 379926"/>
              <a:gd name="connsiteX31" fmla="*/ 118049 w 235193"/>
              <a:gd name="connsiteY31" fmla="*/ 26685 h 379926"/>
              <a:gd name="connsiteX32" fmla="*/ 117597 w 235193"/>
              <a:gd name="connsiteY32" fmla="*/ 0 h 379926"/>
              <a:gd name="connsiteX33" fmla="*/ 235193 w 235193"/>
              <a:gd name="connsiteY33" fmla="*/ 116240 h 379926"/>
              <a:gd name="connsiteX34" fmla="*/ 235193 w 235193"/>
              <a:gd name="connsiteY34" fmla="*/ 120311 h 379926"/>
              <a:gd name="connsiteX35" fmla="*/ 227051 w 235193"/>
              <a:gd name="connsiteY35" fmla="*/ 161017 h 379926"/>
              <a:gd name="connsiteX36" fmla="*/ 206698 w 235193"/>
              <a:gd name="connsiteY36" fmla="*/ 194486 h 379926"/>
              <a:gd name="connsiteX37" fmla="*/ 179109 w 235193"/>
              <a:gd name="connsiteY37" fmla="*/ 239263 h 379926"/>
              <a:gd name="connsiteX38" fmla="*/ 170967 w 235193"/>
              <a:gd name="connsiteY38" fmla="*/ 244239 h 379926"/>
              <a:gd name="connsiteX39" fmla="*/ 64226 w 235193"/>
              <a:gd name="connsiteY39" fmla="*/ 244239 h 379926"/>
              <a:gd name="connsiteX40" fmla="*/ 56084 w 235193"/>
              <a:gd name="connsiteY40" fmla="*/ 239263 h 379926"/>
              <a:gd name="connsiteX41" fmla="*/ 28494 w 235193"/>
              <a:gd name="connsiteY41" fmla="*/ 194486 h 379926"/>
              <a:gd name="connsiteX42" fmla="*/ 8141 w 235193"/>
              <a:gd name="connsiteY42" fmla="*/ 161017 h 379926"/>
              <a:gd name="connsiteX43" fmla="*/ 0 w 235193"/>
              <a:gd name="connsiteY43" fmla="*/ 120311 h 379926"/>
              <a:gd name="connsiteX44" fmla="*/ 0 w 235193"/>
              <a:gd name="connsiteY44" fmla="*/ 116240 h 379926"/>
              <a:gd name="connsiteX45" fmla="*/ 117597 w 235193"/>
              <a:gd name="connsiteY45" fmla="*/ 0 h 37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5193" h="379926">
                <a:moveTo>
                  <a:pt x="88197" y="352787"/>
                </a:moveTo>
                <a:lnTo>
                  <a:pt x="146996" y="352787"/>
                </a:lnTo>
                <a:cubicBezTo>
                  <a:pt x="145639" y="368166"/>
                  <a:pt x="132975" y="379926"/>
                  <a:pt x="117597" y="379926"/>
                </a:cubicBezTo>
                <a:cubicBezTo>
                  <a:pt x="102218" y="379926"/>
                  <a:pt x="89554" y="368166"/>
                  <a:pt x="88197" y="352787"/>
                </a:cubicBezTo>
                <a:close/>
                <a:moveTo>
                  <a:pt x="72367" y="307558"/>
                </a:moveTo>
                <a:lnTo>
                  <a:pt x="162826" y="307558"/>
                </a:lnTo>
                <a:cubicBezTo>
                  <a:pt x="170515" y="307558"/>
                  <a:pt x="176395" y="313438"/>
                  <a:pt x="176395" y="321128"/>
                </a:cubicBezTo>
                <a:cubicBezTo>
                  <a:pt x="176395" y="328817"/>
                  <a:pt x="170515" y="334697"/>
                  <a:pt x="162826" y="334697"/>
                </a:cubicBezTo>
                <a:lnTo>
                  <a:pt x="72367" y="334697"/>
                </a:lnTo>
                <a:cubicBezTo>
                  <a:pt x="64678" y="334697"/>
                  <a:pt x="58798" y="328817"/>
                  <a:pt x="58798" y="321128"/>
                </a:cubicBezTo>
                <a:cubicBezTo>
                  <a:pt x="58798" y="313438"/>
                  <a:pt x="64678" y="307558"/>
                  <a:pt x="72367" y="307558"/>
                </a:cubicBezTo>
                <a:close/>
                <a:moveTo>
                  <a:pt x="72367" y="262329"/>
                </a:moveTo>
                <a:lnTo>
                  <a:pt x="162826" y="262329"/>
                </a:lnTo>
                <a:cubicBezTo>
                  <a:pt x="170515" y="262329"/>
                  <a:pt x="176395" y="268209"/>
                  <a:pt x="176395" y="275899"/>
                </a:cubicBezTo>
                <a:cubicBezTo>
                  <a:pt x="176395" y="283588"/>
                  <a:pt x="170515" y="289468"/>
                  <a:pt x="162826" y="289468"/>
                </a:cubicBezTo>
                <a:lnTo>
                  <a:pt x="72367" y="289468"/>
                </a:lnTo>
                <a:cubicBezTo>
                  <a:pt x="64678" y="289468"/>
                  <a:pt x="58798" y="283588"/>
                  <a:pt x="58798" y="275899"/>
                </a:cubicBezTo>
                <a:cubicBezTo>
                  <a:pt x="58798" y="268209"/>
                  <a:pt x="64678" y="262329"/>
                  <a:pt x="72367" y="262329"/>
                </a:cubicBezTo>
                <a:close/>
                <a:moveTo>
                  <a:pt x="118049" y="26685"/>
                </a:moveTo>
                <a:cubicBezTo>
                  <a:pt x="68749" y="27138"/>
                  <a:pt x="28494" y="66939"/>
                  <a:pt x="27590" y="116240"/>
                </a:cubicBezTo>
                <a:lnTo>
                  <a:pt x="27590" y="119858"/>
                </a:lnTo>
                <a:cubicBezTo>
                  <a:pt x="28042" y="130713"/>
                  <a:pt x="29851" y="141568"/>
                  <a:pt x="33922" y="151519"/>
                </a:cubicBezTo>
                <a:cubicBezTo>
                  <a:pt x="37540" y="160565"/>
                  <a:pt x="42968" y="169158"/>
                  <a:pt x="49300" y="176395"/>
                </a:cubicBezTo>
                <a:cubicBezTo>
                  <a:pt x="59250" y="189059"/>
                  <a:pt x="68297" y="202628"/>
                  <a:pt x="75534" y="217101"/>
                </a:cubicBezTo>
                <a:lnTo>
                  <a:pt x="117597" y="217101"/>
                </a:lnTo>
                <a:lnTo>
                  <a:pt x="160112" y="217101"/>
                </a:lnTo>
                <a:cubicBezTo>
                  <a:pt x="166897" y="202628"/>
                  <a:pt x="175942" y="189059"/>
                  <a:pt x="186345" y="176395"/>
                </a:cubicBezTo>
                <a:cubicBezTo>
                  <a:pt x="193130" y="169158"/>
                  <a:pt x="198105" y="160565"/>
                  <a:pt x="201723" y="151519"/>
                </a:cubicBezTo>
                <a:cubicBezTo>
                  <a:pt x="205341" y="141568"/>
                  <a:pt x="207603" y="130713"/>
                  <a:pt x="208055" y="119858"/>
                </a:cubicBezTo>
                <a:lnTo>
                  <a:pt x="208507" y="119858"/>
                </a:lnTo>
                <a:lnTo>
                  <a:pt x="208507" y="116240"/>
                </a:lnTo>
                <a:cubicBezTo>
                  <a:pt x="207603" y="66487"/>
                  <a:pt x="167349" y="27138"/>
                  <a:pt x="118049" y="26685"/>
                </a:cubicBezTo>
                <a:close/>
                <a:moveTo>
                  <a:pt x="117597" y="0"/>
                </a:moveTo>
                <a:cubicBezTo>
                  <a:pt x="181822" y="452"/>
                  <a:pt x="233836" y="52014"/>
                  <a:pt x="235193" y="116240"/>
                </a:cubicBezTo>
                <a:lnTo>
                  <a:pt x="235193" y="120311"/>
                </a:lnTo>
                <a:cubicBezTo>
                  <a:pt x="234740" y="134332"/>
                  <a:pt x="232027" y="147900"/>
                  <a:pt x="227051" y="161017"/>
                </a:cubicBezTo>
                <a:cubicBezTo>
                  <a:pt x="222528" y="173229"/>
                  <a:pt x="215292" y="184536"/>
                  <a:pt x="206698" y="194486"/>
                </a:cubicBezTo>
                <a:cubicBezTo>
                  <a:pt x="195843" y="206246"/>
                  <a:pt x="184084" y="229313"/>
                  <a:pt x="179109" y="239263"/>
                </a:cubicBezTo>
                <a:cubicBezTo>
                  <a:pt x="177752" y="242429"/>
                  <a:pt x="174586" y="244239"/>
                  <a:pt x="170967" y="244239"/>
                </a:cubicBezTo>
                <a:lnTo>
                  <a:pt x="64226" y="244239"/>
                </a:lnTo>
                <a:cubicBezTo>
                  <a:pt x="60608" y="244239"/>
                  <a:pt x="57441" y="242429"/>
                  <a:pt x="56084" y="239263"/>
                </a:cubicBezTo>
                <a:cubicBezTo>
                  <a:pt x="51109" y="229313"/>
                  <a:pt x="39349" y="206246"/>
                  <a:pt x="28494" y="194486"/>
                </a:cubicBezTo>
                <a:cubicBezTo>
                  <a:pt x="19901" y="184536"/>
                  <a:pt x="13116" y="173229"/>
                  <a:pt x="8141" y="161017"/>
                </a:cubicBezTo>
                <a:cubicBezTo>
                  <a:pt x="3166" y="147900"/>
                  <a:pt x="452" y="134332"/>
                  <a:pt x="0" y="120311"/>
                </a:cubicBezTo>
                <a:lnTo>
                  <a:pt x="0" y="116240"/>
                </a:lnTo>
                <a:cubicBezTo>
                  <a:pt x="1357" y="52014"/>
                  <a:pt x="53370" y="452"/>
                  <a:pt x="117597" y="0"/>
                </a:cubicBezTo>
                <a:close/>
              </a:path>
            </a:pathLst>
          </a:custGeom>
          <a:solidFill>
            <a:schemeClr val="bg1"/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C585D5B-A5A3-4BCB-A949-5AD1128F7FA7}"/>
              </a:ext>
            </a:extLst>
          </p:cNvPr>
          <p:cNvSpPr/>
          <p:nvPr/>
        </p:nvSpPr>
        <p:spPr>
          <a:xfrm>
            <a:off x="4638835" y="1657008"/>
            <a:ext cx="357311" cy="357312"/>
          </a:xfrm>
          <a:custGeom>
            <a:avLst/>
            <a:gdLst>
              <a:gd name="connsiteX0" fmla="*/ 171871 w 357311"/>
              <a:gd name="connsiteY0" fmla="*/ 76889 h 357312"/>
              <a:gd name="connsiteX1" fmla="*/ 222980 w 357311"/>
              <a:gd name="connsiteY1" fmla="*/ 89553 h 357312"/>
              <a:gd name="connsiteX2" fmla="*/ 202627 w 357311"/>
              <a:gd name="connsiteY2" fmla="*/ 109906 h 357312"/>
              <a:gd name="connsiteX3" fmla="*/ 171871 w 357311"/>
              <a:gd name="connsiteY3" fmla="*/ 104027 h 357312"/>
              <a:gd name="connsiteX4" fmla="*/ 90459 w 357311"/>
              <a:gd name="connsiteY4" fmla="*/ 185439 h 357312"/>
              <a:gd name="connsiteX5" fmla="*/ 171871 w 357311"/>
              <a:gd name="connsiteY5" fmla="*/ 266852 h 357312"/>
              <a:gd name="connsiteX6" fmla="*/ 253284 w 357311"/>
              <a:gd name="connsiteY6" fmla="*/ 185439 h 357312"/>
              <a:gd name="connsiteX7" fmla="*/ 247404 w 357311"/>
              <a:gd name="connsiteY7" fmla="*/ 154683 h 357312"/>
              <a:gd name="connsiteX8" fmla="*/ 267757 w 357311"/>
              <a:gd name="connsiteY8" fmla="*/ 134330 h 357312"/>
              <a:gd name="connsiteX9" fmla="*/ 280421 w 357311"/>
              <a:gd name="connsiteY9" fmla="*/ 185439 h 357312"/>
              <a:gd name="connsiteX10" fmla="*/ 171871 w 357311"/>
              <a:gd name="connsiteY10" fmla="*/ 293989 h 357312"/>
              <a:gd name="connsiteX11" fmla="*/ 63321 w 357311"/>
              <a:gd name="connsiteY11" fmla="*/ 185439 h 357312"/>
              <a:gd name="connsiteX12" fmla="*/ 171871 w 357311"/>
              <a:gd name="connsiteY12" fmla="*/ 76889 h 357312"/>
              <a:gd name="connsiteX13" fmla="*/ 171872 w 357311"/>
              <a:gd name="connsiteY13" fmla="*/ 13569 h 357312"/>
              <a:gd name="connsiteX14" fmla="*/ 252832 w 357311"/>
              <a:gd name="connsiteY14" fmla="*/ 33470 h 357312"/>
              <a:gd name="connsiteX15" fmla="*/ 249666 w 357311"/>
              <a:gd name="connsiteY15" fmla="*/ 36636 h 357312"/>
              <a:gd name="connsiteX16" fmla="*/ 243334 w 357311"/>
              <a:gd name="connsiteY16" fmla="*/ 42968 h 357312"/>
              <a:gd name="connsiteX17" fmla="*/ 244691 w 357311"/>
              <a:gd name="connsiteY17" fmla="*/ 52014 h 357312"/>
              <a:gd name="connsiteX18" fmla="*/ 245595 w 357311"/>
              <a:gd name="connsiteY18" fmla="*/ 61060 h 357312"/>
              <a:gd name="connsiteX19" fmla="*/ 171872 w 357311"/>
              <a:gd name="connsiteY19" fmla="*/ 40707 h 357312"/>
              <a:gd name="connsiteX20" fmla="*/ 27138 w 357311"/>
              <a:gd name="connsiteY20" fmla="*/ 185441 h 357312"/>
              <a:gd name="connsiteX21" fmla="*/ 171872 w 357311"/>
              <a:gd name="connsiteY21" fmla="*/ 330174 h 357312"/>
              <a:gd name="connsiteX22" fmla="*/ 316605 w 357311"/>
              <a:gd name="connsiteY22" fmla="*/ 185441 h 357312"/>
              <a:gd name="connsiteX23" fmla="*/ 296252 w 357311"/>
              <a:gd name="connsiteY23" fmla="*/ 111716 h 357312"/>
              <a:gd name="connsiteX24" fmla="*/ 305750 w 357311"/>
              <a:gd name="connsiteY24" fmla="*/ 113073 h 357312"/>
              <a:gd name="connsiteX25" fmla="*/ 314344 w 357311"/>
              <a:gd name="connsiteY25" fmla="*/ 113978 h 357312"/>
              <a:gd name="connsiteX26" fmla="*/ 320224 w 357311"/>
              <a:gd name="connsiteY26" fmla="*/ 107646 h 357312"/>
              <a:gd name="connsiteX27" fmla="*/ 323390 w 357311"/>
              <a:gd name="connsiteY27" fmla="*/ 104932 h 357312"/>
              <a:gd name="connsiteX28" fmla="*/ 343743 w 357311"/>
              <a:gd name="connsiteY28" fmla="*/ 185441 h 357312"/>
              <a:gd name="connsiteX29" fmla="*/ 171872 w 357311"/>
              <a:gd name="connsiteY29" fmla="*/ 357312 h 357312"/>
              <a:gd name="connsiteX30" fmla="*/ 0 w 357311"/>
              <a:gd name="connsiteY30" fmla="*/ 185441 h 357312"/>
              <a:gd name="connsiteX31" fmla="*/ 171872 w 357311"/>
              <a:gd name="connsiteY31" fmla="*/ 13569 h 357312"/>
              <a:gd name="connsiteX32" fmla="*/ 312082 w 357311"/>
              <a:gd name="connsiteY32" fmla="*/ 0 h 357312"/>
              <a:gd name="connsiteX33" fmla="*/ 316605 w 357311"/>
              <a:gd name="connsiteY33" fmla="*/ 40706 h 357312"/>
              <a:gd name="connsiteX34" fmla="*/ 357311 w 357311"/>
              <a:gd name="connsiteY34" fmla="*/ 45229 h 357312"/>
              <a:gd name="connsiteX35" fmla="*/ 307559 w 357311"/>
              <a:gd name="connsiteY35" fmla="*/ 94981 h 357312"/>
              <a:gd name="connsiteX36" fmla="*/ 284040 w 357311"/>
              <a:gd name="connsiteY36" fmla="*/ 92268 h 357312"/>
              <a:gd name="connsiteX37" fmla="*/ 211673 w 357311"/>
              <a:gd name="connsiteY37" fmla="*/ 164635 h 357312"/>
              <a:gd name="connsiteX38" fmla="*/ 216648 w 357311"/>
              <a:gd name="connsiteY38" fmla="*/ 185441 h 357312"/>
              <a:gd name="connsiteX39" fmla="*/ 171418 w 357311"/>
              <a:gd name="connsiteY39" fmla="*/ 230670 h 357312"/>
              <a:gd name="connsiteX40" fmla="*/ 126189 w 357311"/>
              <a:gd name="connsiteY40" fmla="*/ 185441 h 357312"/>
              <a:gd name="connsiteX41" fmla="*/ 171418 w 357311"/>
              <a:gd name="connsiteY41" fmla="*/ 140211 h 357312"/>
              <a:gd name="connsiteX42" fmla="*/ 192677 w 357311"/>
              <a:gd name="connsiteY42" fmla="*/ 145639 h 357312"/>
              <a:gd name="connsiteX43" fmla="*/ 265044 w 357311"/>
              <a:gd name="connsiteY43" fmla="*/ 73271 h 357312"/>
              <a:gd name="connsiteX44" fmla="*/ 262330 w 357311"/>
              <a:gd name="connsiteY44" fmla="*/ 49752 h 3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57311" h="357312">
                <a:moveTo>
                  <a:pt x="171871" y="76889"/>
                </a:moveTo>
                <a:cubicBezTo>
                  <a:pt x="190415" y="76889"/>
                  <a:pt x="207602" y="81412"/>
                  <a:pt x="222980" y="89553"/>
                </a:cubicBezTo>
                <a:lnTo>
                  <a:pt x="202627" y="109906"/>
                </a:lnTo>
                <a:cubicBezTo>
                  <a:pt x="193129" y="106288"/>
                  <a:pt x="182726" y="104027"/>
                  <a:pt x="171871" y="104027"/>
                </a:cubicBezTo>
                <a:cubicBezTo>
                  <a:pt x="127094" y="104027"/>
                  <a:pt x="90459" y="140662"/>
                  <a:pt x="90459" y="185439"/>
                </a:cubicBezTo>
                <a:cubicBezTo>
                  <a:pt x="90459" y="230216"/>
                  <a:pt x="127094" y="266852"/>
                  <a:pt x="171871" y="266852"/>
                </a:cubicBezTo>
                <a:cubicBezTo>
                  <a:pt x="216648" y="266852"/>
                  <a:pt x="253284" y="230216"/>
                  <a:pt x="253284" y="185439"/>
                </a:cubicBezTo>
                <a:cubicBezTo>
                  <a:pt x="253284" y="174584"/>
                  <a:pt x="251474" y="164181"/>
                  <a:pt x="247404" y="154683"/>
                </a:cubicBezTo>
                <a:lnTo>
                  <a:pt x="267757" y="134330"/>
                </a:lnTo>
                <a:cubicBezTo>
                  <a:pt x="275898" y="149708"/>
                  <a:pt x="280421" y="166895"/>
                  <a:pt x="280421" y="185439"/>
                </a:cubicBezTo>
                <a:cubicBezTo>
                  <a:pt x="280421" y="245142"/>
                  <a:pt x="231574" y="293989"/>
                  <a:pt x="171871" y="293989"/>
                </a:cubicBezTo>
                <a:cubicBezTo>
                  <a:pt x="112168" y="293989"/>
                  <a:pt x="63321" y="245142"/>
                  <a:pt x="63321" y="185439"/>
                </a:cubicBezTo>
                <a:cubicBezTo>
                  <a:pt x="63321" y="125736"/>
                  <a:pt x="112168" y="76889"/>
                  <a:pt x="171871" y="76889"/>
                </a:cubicBezTo>
                <a:close/>
                <a:moveTo>
                  <a:pt x="171872" y="13569"/>
                </a:moveTo>
                <a:cubicBezTo>
                  <a:pt x="201271" y="13569"/>
                  <a:pt x="228408" y="20806"/>
                  <a:pt x="252832" y="33470"/>
                </a:cubicBezTo>
                <a:lnTo>
                  <a:pt x="249666" y="36636"/>
                </a:lnTo>
                <a:lnTo>
                  <a:pt x="243334" y="42968"/>
                </a:lnTo>
                <a:lnTo>
                  <a:pt x="244691" y="52014"/>
                </a:lnTo>
                <a:lnTo>
                  <a:pt x="245595" y="61060"/>
                </a:lnTo>
                <a:cubicBezTo>
                  <a:pt x="223885" y="47943"/>
                  <a:pt x="198557" y="40707"/>
                  <a:pt x="171872" y="40707"/>
                </a:cubicBezTo>
                <a:cubicBezTo>
                  <a:pt x="92269" y="40707"/>
                  <a:pt x="27138" y="105837"/>
                  <a:pt x="27138" y="185441"/>
                </a:cubicBezTo>
                <a:cubicBezTo>
                  <a:pt x="27138" y="265044"/>
                  <a:pt x="92269" y="330174"/>
                  <a:pt x="171872" y="330174"/>
                </a:cubicBezTo>
                <a:cubicBezTo>
                  <a:pt x="251475" y="330174"/>
                  <a:pt x="316605" y="265044"/>
                  <a:pt x="316605" y="185441"/>
                </a:cubicBezTo>
                <a:cubicBezTo>
                  <a:pt x="316605" y="158302"/>
                  <a:pt x="308916" y="133426"/>
                  <a:pt x="296252" y="111716"/>
                </a:cubicBezTo>
                <a:lnTo>
                  <a:pt x="305750" y="113073"/>
                </a:lnTo>
                <a:lnTo>
                  <a:pt x="314344" y="113978"/>
                </a:lnTo>
                <a:lnTo>
                  <a:pt x="320224" y="107646"/>
                </a:lnTo>
                <a:lnTo>
                  <a:pt x="323390" y="104932"/>
                </a:lnTo>
                <a:cubicBezTo>
                  <a:pt x="336506" y="128903"/>
                  <a:pt x="343743" y="156041"/>
                  <a:pt x="343743" y="185441"/>
                </a:cubicBezTo>
                <a:cubicBezTo>
                  <a:pt x="343743" y="280422"/>
                  <a:pt x="266853" y="357312"/>
                  <a:pt x="171872" y="357312"/>
                </a:cubicBezTo>
                <a:cubicBezTo>
                  <a:pt x="76890" y="357312"/>
                  <a:pt x="0" y="280422"/>
                  <a:pt x="0" y="185441"/>
                </a:cubicBezTo>
                <a:cubicBezTo>
                  <a:pt x="0" y="90459"/>
                  <a:pt x="76890" y="13569"/>
                  <a:pt x="171872" y="13569"/>
                </a:cubicBezTo>
                <a:close/>
                <a:moveTo>
                  <a:pt x="312082" y="0"/>
                </a:moveTo>
                <a:lnTo>
                  <a:pt x="316605" y="40706"/>
                </a:lnTo>
                <a:lnTo>
                  <a:pt x="357311" y="45229"/>
                </a:lnTo>
                <a:lnTo>
                  <a:pt x="307559" y="94981"/>
                </a:lnTo>
                <a:lnTo>
                  <a:pt x="284040" y="92268"/>
                </a:lnTo>
                <a:lnTo>
                  <a:pt x="211673" y="164635"/>
                </a:lnTo>
                <a:cubicBezTo>
                  <a:pt x="214839" y="170967"/>
                  <a:pt x="216648" y="177752"/>
                  <a:pt x="216648" y="185441"/>
                </a:cubicBezTo>
                <a:cubicBezTo>
                  <a:pt x="216648" y="210317"/>
                  <a:pt x="196295" y="230670"/>
                  <a:pt x="171418" y="230670"/>
                </a:cubicBezTo>
                <a:cubicBezTo>
                  <a:pt x="146542" y="230670"/>
                  <a:pt x="126189" y="210317"/>
                  <a:pt x="126189" y="185441"/>
                </a:cubicBezTo>
                <a:cubicBezTo>
                  <a:pt x="126189" y="160565"/>
                  <a:pt x="146542" y="140211"/>
                  <a:pt x="171418" y="140211"/>
                </a:cubicBezTo>
                <a:cubicBezTo>
                  <a:pt x="179107" y="140211"/>
                  <a:pt x="186345" y="142473"/>
                  <a:pt x="192677" y="145639"/>
                </a:cubicBezTo>
                <a:lnTo>
                  <a:pt x="265044" y="73271"/>
                </a:lnTo>
                <a:lnTo>
                  <a:pt x="262330" y="49752"/>
                </a:lnTo>
                <a:close/>
              </a:path>
            </a:pathLst>
          </a:custGeom>
          <a:solidFill>
            <a:schemeClr val="bg1"/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6" descr="Hourglass">
            <a:extLst>
              <a:ext uri="{FF2B5EF4-FFF2-40B4-BE49-F238E27FC236}">
                <a16:creationId xmlns:a16="http://schemas.microsoft.com/office/drawing/2014/main" id="{7A763E18-152D-9941-9BA8-AD7F06CF1287}"/>
              </a:ext>
            </a:extLst>
          </p:cNvPr>
          <p:cNvSpPr/>
          <p:nvPr/>
        </p:nvSpPr>
        <p:spPr>
          <a:xfrm>
            <a:off x="1317279" y="1690521"/>
            <a:ext cx="253283" cy="361833"/>
          </a:xfrm>
          <a:custGeom>
            <a:avLst/>
            <a:gdLst>
              <a:gd name="connsiteX0" fmla="*/ 151970 w 253283"/>
              <a:gd name="connsiteY0" fmla="*/ 204888 h 361833"/>
              <a:gd name="connsiteX1" fmla="*/ 192676 w 253283"/>
              <a:gd name="connsiteY1" fmla="*/ 262329 h 361833"/>
              <a:gd name="connsiteX2" fmla="*/ 60607 w 253283"/>
              <a:gd name="connsiteY2" fmla="*/ 262329 h 361833"/>
              <a:gd name="connsiteX3" fmla="*/ 101313 w 253283"/>
              <a:gd name="connsiteY3" fmla="*/ 204888 h 361833"/>
              <a:gd name="connsiteX4" fmla="*/ 113073 w 253283"/>
              <a:gd name="connsiteY4" fmla="*/ 180917 h 361833"/>
              <a:gd name="connsiteX5" fmla="*/ 101313 w 253283"/>
              <a:gd name="connsiteY5" fmla="*/ 156945 h 361833"/>
              <a:gd name="connsiteX6" fmla="*/ 39349 w 253283"/>
              <a:gd name="connsiteY6" fmla="*/ 27138 h 361833"/>
              <a:gd name="connsiteX7" fmla="*/ 214386 w 253283"/>
              <a:gd name="connsiteY7" fmla="*/ 27138 h 361833"/>
              <a:gd name="connsiteX8" fmla="*/ 152422 w 253283"/>
              <a:gd name="connsiteY8" fmla="*/ 156945 h 361833"/>
              <a:gd name="connsiteX9" fmla="*/ 140210 w 253283"/>
              <a:gd name="connsiteY9" fmla="*/ 180917 h 361833"/>
              <a:gd name="connsiteX10" fmla="*/ 151970 w 253283"/>
              <a:gd name="connsiteY10" fmla="*/ 204888 h 361833"/>
              <a:gd name="connsiteX11" fmla="*/ 241071 w 253283"/>
              <a:gd name="connsiteY11" fmla="*/ 27138 h 361833"/>
              <a:gd name="connsiteX12" fmla="*/ 253283 w 253283"/>
              <a:gd name="connsiteY12" fmla="*/ 27138 h 361833"/>
              <a:gd name="connsiteX13" fmla="*/ 253283 w 253283"/>
              <a:gd name="connsiteY13" fmla="*/ 0 h 361833"/>
              <a:gd name="connsiteX14" fmla="*/ 0 w 253283"/>
              <a:gd name="connsiteY14" fmla="*/ 0 h 361833"/>
              <a:gd name="connsiteX15" fmla="*/ 0 w 253283"/>
              <a:gd name="connsiteY15" fmla="*/ 27138 h 361833"/>
              <a:gd name="connsiteX16" fmla="*/ 11760 w 253283"/>
              <a:gd name="connsiteY16" fmla="*/ 27138 h 361833"/>
              <a:gd name="connsiteX17" fmla="*/ 87745 w 253283"/>
              <a:gd name="connsiteY17" fmla="*/ 180917 h 361833"/>
              <a:gd name="connsiteX18" fmla="*/ 11760 w 253283"/>
              <a:gd name="connsiteY18" fmla="*/ 334696 h 361833"/>
              <a:gd name="connsiteX19" fmla="*/ 0 w 253283"/>
              <a:gd name="connsiteY19" fmla="*/ 334696 h 361833"/>
              <a:gd name="connsiteX20" fmla="*/ 0 w 253283"/>
              <a:gd name="connsiteY20" fmla="*/ 361833 h 361833"/>
              <a:gd name="connsiteX21" fmla="*/ 253283 w 253283"/>
              <a:gd name="connsiteY21" fmla="*/ 361833 h 361833"/>
              <a:gd name="connsiteX22" fmla="*/ 253283 w 253283"/>
              <a:gd name="connsiteY22" fmla="*/ 334696 h 361833"/>
              <a:gd name="connsiteX23" fmla="*/ 241071 w 253283"/>
              <a:gd name="connsiteY23" fmla="*/ 334696 h 361833"/>
              <a:gd name="connsiteX24" fmla="*/ 165086 w 253283"/>
              <a:gd name="connsiteY24" fmla="*/ 180917 h 361833"/>
              <a:gd name="connsiteX25" fmla="*/ 241071 w 253283"/>
              <a:gd name="connsiteY25" fmla="*/ 27138 h 36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3283" h="361833">
                <a:moveTo>
                  <a:pt x="151970" y="204888"/>
                </a:moveTo>
                <a:cubicBezTo>
                  <a:pt x="167348" y="217100"/>
                  <a:pt x="181821" y="238358"/>
                  <a:pt x="192676" y="262329"/>
                </a:cubicBezTo>
                <a:lnTo>
                  <a:pt x="60607" y="262329"/>
                </a:lnTo>
                <a:cubicBezTo>
                  <a:pt x="71914" y="238358"/>
                  <a:pt x="85935" y="216648"/>
                  <a:pt x="101313" y="204888"/>
                </a:cubicBezTo>
                <a:cubicBezTo>
                  <a:pt x="108550" y="199008"/>
                  <a:pt x="113073" y="190415"/>
                  <a:pt x="113073" y="180917"/>
                </a:cubicBezTo>
                <a:cubicBezTo>
                  <a:pt x="113073" y="171419"/>
                  <a:pt x="108550" y="162825"/>
                  <a:pt x="101313" y="156945"/>
                </a:cubicBezTo>
                <a:cubicBezTo>
                  <a:pt x="70557" y="132974"/>
                  <a:pt x="43872" y="71462"/>
                  <a:pt x="39349" y="27138"/>
                </a:cubicBezTo>
                <a:lnTo>
                  <a:pt x="214386" y="27138"/>
                </a:lnTo>
                <a:cubicBezTo>
                  <a:pt x="209411" y="71462"/>
                  <a:pt x="183178" y="132974"/>
                  <a:pt x="152422" y="156945"/>
                </a:cubicBezTo>
                <a:cubicBezTo>
                  <a:pt x="144733" y="162825"/>
                  <a:pt x="140210" y="171419"/>
                  <a:pt x="140210" y="180917"/>
                </a:cubicBezTo>
                <a:cubicBezTo>
                  <a:pt x="140210" y="190415"/>
                  <a:pt x="144733" y="199008"/>
                  <a:pt x="151970" y="204888"/>
                </a:cubicBezTo>
                <a:close/>
                <a:moveTo>
                  <a:pt x="241071" y="27138"/>
                </a:moveTo>
                <a:lnTo>
                  <a:pt x="253283" y="27138"/>
                </a:lnTo>
                <a:lnTo>
                  <a:pt x="253283" y="0"/>
                </a:lnTo>
                <a:lnTo>
                  <a:pt x="0" y="0"/>
                </a:lnTo>
                <a:lnTo>
                  <a:pt x="0" y="27138"/>
                </a:lnTo>
                <a:lnTo>
                  <a:pt x="11760" y="27138"/>
                </a:lnTo>
                <a:cubicBezTo>
                  <a:pt x="16735" y="77342"/>
                  <a:pt x="45681" y="150613"/>
                  <a:pt x="87745" y="180917"/>
                </a:cubicBezTo>
                <a:cubicBezTo>
                  <a:pt x="45681" y="211220"/>
                  <a:pt x="16283" y="284491"/>
                  <a:pt x="11760" y="334696"/>
                </a:cubicBezTo>
                <a:lnTo>
                  <a:pt x="0" y="334696"/>
                </a:lnTo>
                <a:lnTo>
                  <a:pt x="0" y="361833"/>
                </a:lnTo>
                <a:lnTo>
                  <a:pt x="253283" y="361833"/>
                </a:lnTo>
                <a:lnTo>
                  <a:pt x="253283" y="334696"/>
                </a:lnTo>
                <a:lnTo>
                  <a:pt x="241071" y="334696"/>
                </a:lnTo>
                <a:cubicBezTo>
                  <a:pt x="236549" y="284491"/>
                  <a:pt x="207150" y="211220"/>
                  <a:pt x="165086" y="180917"/>
                </a:cubicBezTo>
                <a:cubicBezTo>
                  <a:pt x="207150" y="150613"/>
                  <a:pt x="236549" y="77342"/>
                  <a:pt x="241071" y="27138"/>
                </a:cubicBezTo>
                <a:close/>
              </a:path>
            </a:pathLst>
          </a:custGeom>
          <a:solidFill>
            <a:schemeClr val="bg1"/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1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Text Boxes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219EFDC-B280-1B43-9843-24C0CF7200E4}"/>
              </a:ext>
            </a:extLst>
          </p:cNvPr>
          <p:cNvGrpSpPr/>
          <p:nvPr/>
        </p:nvGrpSpPr>
        <p:grpSpPr>
          <a:xfrm>
            <a:off x="1136941" y="4723250"/>
            <a:ext cx="3174253" cy="1198448"/>
            <a:chOff x="8921977" y="1312837"/>
            <a:chExt cx="2937088" cy="1597930"/>
          </a:xfrm>
        </p:grpSpPr>
        <p:sp>
          <p:nvSpPr>
            <p:cNvPr id="77" name="TextBox 28">
              <a:extLst>
                <a:ext uri="{FF2B5EF4-FFF2-40B4-BE49-F238E27FC236}">
                  <a16:creationId xmlns:a16="http://schemas.microsoft.com/office/drawing/2014/main" id="{B55FCF9B-38D8-3D48-A1FC-C6FEDDB69F4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29">
              <a:extLst>
                <a:ext uri="{FF2B5EF4-FFF2-40B4-BE49-F238E27FC236}">
                  <a16:creationId xmlns:a16="http://schemas.microsoft.com/office/drawing/2014/main" id="{5FC11B2F-FD06-904E-B114-D786D2395EE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F97940E-067E-0647-A050-70C490979A26}"/>
              </a:ext>
            </a:extLst>
          </p:cNvPr>
          <p:cNvGrpSpPr/>
          <p:nvPr/>
        </p:nvGrpSpPr>
        <p:grpSpPr>
          <a:xfrm>
            <a:off x="4515141" y="4723250"/>
            <a:ext cx="3174253" cy="1198448"/>
            <a:chOff x="8921977" y="1312837"/>
            <a:chExt cx="2937088" cy="1597930"/>
          </a:xfrm>
        </p:grpSpPr>
        <p:sp>
          <p:nvSpPr>
            <p:cNvPr id="75" name="TextBox 37">
              <a:extLst>
                <a:ext uri="{FF2B5EF4-FFF2-40B4-BE49-F238E27FC236}">
                  <a16:creationId xmlns:a16="http://schemas.microsoft.com/office/drawing/2014/main" id="{CC8E6843-2826-C449-9365-BA7268CF135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38">
              <a:extLst>
                <a:ext uri="{FF2B5EF4-FFF2-40B4-BE49-F238E27FC236}">
                  <a16:creationId xmlns:a16="http://schemas.microsoft.com/office/drawing/2014/main" id="{41FDFF60-B6AC-B64D-8ABD-DB09214D822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F99F76-2172-1144-AD6C-275ADE2A77D1}"/>
              </a:ext>
            </a:extLst>
          </p:cNvPr>
          <p:cNvGrpSpPr/>
          <p:nvPr/>
        </p:nvGrpSpPr>
        <p:grpSpPr>
          <a:xfrm>
            <a:off x="7871404" y="4723250"/>
            <a:ext cx="3174253" cy="1198448"/>
            <a:chOff x="8921977" y="1312837"/>
            <a:chExt cx="2937088" cy="1597930"/>
          </a:xfrm>
        </p:grpSpPr>
        <p:sp>
          <p:nvSpPr>
            <p:cNvPr id="73" name="TextBox 40">
              <a:extLst>
                <a:ext uri="{FF2B5EF4-FFF2-40B4-BE49-F238E27FC236}">
                  <a16:creationId xmlns:a16="http://schemas.microsoft.com/office/drawing/2014/main" id="{F7587DE9-ED3C-E444-B712-73DF35099361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41">
              <a:extLst>
                <a:ext uri="{FF2B5EF4-FFF2-40B4-BE49-F238E27FC236}">
                  <a16:creationId xmlns:a16="http://schemas.microsoft.com/office/drawing/2014/main" id="{7FF26730-55A1-F046-ABC9-5595060BA44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Shape">
            <a:extLst>
              <a:ext uri="{FF2B5EF4-FFF2-40B4-BE49-F238E27FC236}">
                <a16:creationId xmlns:a16="http://schemas.microsoft.com/office/drawing/2014/main" id="{C2A639F5-7F5A-450E-85C4-89CC0B556F56}"/>
              </a:ext>
            </a:extLst>
          </p:cNvPr>
          <p:cNvSpPr/>
          <p:nvPr/>
        </p:nvSpPr>
        <p:spPr>
          <a:xfrm>
            <a:off x="1136944" y="1124214"/>
            <a:ext cx="3163291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63" y="21600"/>
                </a:moveTo>
                <a:lnTo>
                  <a:pt x="1537" y="21600"/>
                </a:lnTo>
                <a:cubicBezTo>
                  <a:pt x="688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688" y="0"/>
                  <a:pt x="1537" y="0"/>
                </a:cubicBezTo>
                <a:lnTo>
                  <a:pt x="20063" y="0"/>
                </a:lnTo>
                <a:cubicBezTo>
                  <a:pt x="20912" y="0"/>
                  <a:pt x="21600" y="624"/>
                  <a:pt x="21600" y="1394"/>
                </a:cubicBezTo>
                <a:lnTo>
                  <a:pt x="21600" y="20206"/>
                </a:lnTo>
                <a:cubicBezTo>
                  <a:pt x="21600" y="20976"/>
                  <a:pt x="20912" y="21600"/>
                  <a:pt x="20063" y="21600"/>
                </a:cubicBez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1116000" tIns="180000" rIns="360000" bIns="1800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</a:pPr>
            <a:endParaRPr lang="en-US" sz="12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58744F53-255C-4612-94E0-0585414A13E0}"/>
              </a:ext>
            </a:extLst>
          </p:cNvPr>
          <p:cNvSpPr/>
          <p:nvPr/>
        </p:nvSpPr>
        <p:spPr>
          <a:xfrm>
            <a:off x="4508877" y="1124214"/>
            <a:ext cx="3163291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63" y="21600"/>
                </a:moveTo>
                <a:lnTo>
                  <a:pt x="1537" y="21600"/>
                </a:lnTo>
                <a:cubicBezTo>
                  <a:pt x="688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688" y="0"/>
                  <a:pt x="1537" y="0"/>
                </a:cubicBezTo>
                <a:lnTo>
                  <a:pt x="20063" y="0"/>
                </a:lnTo>
                <a:cubicBezTo>
                  <a:pt x="20912" y="0"/>
                  <a:pt x="21600" y="624"/>
                  <a:pt x="21600" y="1394"/>
                </a:cubicBezTo>
                <a:lnTo>
                  <a:pt x="21600" y="20206"/>
                </a:lnTo>
                <a:cubicBezTo>
                  <a:pt x="21600" y="20976"/>
                  <a:pt x="20912" y="21600"/>
                  <a:pt x="20063" y="21600"/>
                </a:cubicBez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1116000" tIns="180000" rIns="360000" bIns="1800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15B8C0E4-27AD-4377-83FD-67F7612F4CE2}"/>
              </a:ext>
            </a:extLst>
          </p:cNvPr>
          <p:cNvSpPr/>
          <p:nvPr/>
        </p:nvSpPr>
        <p:spPr>
          <a:xfrm>
            <a:off x="7880810" y="1124214"/>
            <a:ext cx="3163291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63" y="21600"/>
                </a:moveTo>
                <a:lnTo>
                  <a:pt x="1537" y="21600"/>
                </a:lnTo>
                <a:cubicBezTo>
                  <a:pt x="688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688" y="0"/>
                  <a:pt x="1537" y="0"/>
                </a:cubicBezTo>
                <a:lnTo>
                  <a:pt x="20063" y="0"/>
                </a:lnTo>
                <a:cubicBezTo>
                  <a:pt x="20912" y="0"/>
                  <a:pt x="21600" y="624"/>
                  <a:pt x="21600" y="1394"/>
                </a:cubicBezTo>
                <a:lnTo>
                  <a:pt x="21600" y="20206"/>
                </a:lnTo>
                <a:cubicBezTo>
                  <a:pt x="21600" y="20976"/>
                  <a:pt x="20912" y="21600"/>
                  <a:pt x="20063" y="21600"/>
                </a:cubicBez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1116000" tIns="180000" rIns="360000" bIns="1800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spcAft>
                <a:spcPts val="1200"/>
              </a:spcAft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Rectangle">
            <a:extLst>
              <a:ext uri="{FF2B5EF4-FFF2-40B4-BE49-F238E27FC236}">
                <a16:creationId xmlns:a16="http://schemas.microsoft.com/office/drawing/2014/main" id="{D920515E-859E-4C3E-B025-1BCA67234E83}"/>
              </a:ext>
            </a:extLst>
          </p:cNvPr>
          <p:cNvSpPr/>
          <p:nvPr/>
        </p:nvSpPr>
        <p:spPr>
          <a:xfrm>
            <a:off x="1347690" y="1124214"/>
            <a:ext cx="611163" cy="348868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D3651529-08AB-497E-9F18-161B0F7A71C2}"/>
              </a:ext>
            </a:extLst>
          </p:cNvPr>
          <p:cNvSpPr/>
          <p:nvPr/>
        </p:nvSpPr>
        <p:spPr>
          <a:xfrm>
            <a:off x="1136944" y="1124214"/>
            <a:ext cx="595149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169" y="21600"/>
                </a:lnTo>
                <a:cubicBezTo>
                  <a:pt x="3656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3656" y="0"/>
                  <a:pt x="81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6770F62D-12C6-4F60-9026-9ABA95B61718}"/>
              </a:ext>
            </a:extLst>
          </p:cNvPr>
          <p:cNvSpPr/>
          <p:nvPr/>
        </p:nvSpPr>
        <p:spPr>
          <a:xfrm>
            <a:off x="1377396" y="1377109"/>
            <a:ext cx="655217" cy="702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8" h="21600" extrusionOk="0">
                <a:moveTo>
                  <a:pt x="11381" y="21600"/>
                </a:moveTo>
                <a:lnTo>
                  <a:pt x="0" y="10800"/>
                </a:lnTo>
                <a:lnTo>
                  <a:pt x="11381" y="0"/>
                </a:lnTo>
                <a:lnTo>
                  <a:pt x="20152" y="8324"/>
                </a:lnTo>
                <a:cubicBezTo>
                  <a:pt x="21600" y="9698"/>
                  <a:pt x="21600" y="11915"/>
                  <a:pt x="20152" y="13289"/>
                </a:cubicBezTo>
                <a:lnTo>
                  <a:pt x="11381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45" name="Rectangle">
            <a:extLst>
              <a:ext uri="{FF2B5EF4-FFF2-40B4-BE49-F238E27FC236}">
                <a16:creationId xmlns:a16="http://schemas.microsoft.com/office/drawing/2014/main" id="{251C9170-5B12-4B9C-9DC8-7B8469BC22C2}"/>
              </a:ext>
            </a:extLst>
          </p:cNvPr>
          <p:cNvSpPr/>
          <p:nvPr/>
        </p:nvSpPr>
        <p:spPr>
          <a:xfrm>
            <a:off x="4719623" y="1124214"/>
            <a:ext cx="611163" cy="3488689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7374AF7B-6F21-4C39-B1F2-B9846A42199D}"/>
              </a:ext>
            </a:extLst>
          </p:cNvPr>
          <p:cNvSpPr/>
          <p:nvPr/>
        </p:nvSpPr>
        <p:spPr>
          <a:xfrm>
            <a:off x="4508877" y="1124214"/>
            <a:ext cx="595149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169" y="21600"/>
                </a:lnTo>
                <a:cubicBezTo>
                  <a:pt x="3656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3656" y="0"/>
                  <a:pt x="81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A676D33F-0248-4B10-882E-00BA9D7628C5}"/>
              </a:ext>
            </a:extLst>
          </p:cNvPr>
          <p:cNvSpPr/>
          <p:nvPr/>
        </p:nvSpPr>
        <p:spPr>
          <a:xfrm>
            <a:off x="4749329" y="1377109"/>
            <a:ext cx="655217" cy="702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8" h="21600" extrusionOk="0">
                <a:moveTo>
                  <a:pt x="11381" y="21600"/>
                </a:moveTo>
                <a:lnTo>
                  <a:pt x="0" y="10800"/>
                </a:lnTo>
                <a:lnTo>
                  <a:pt x="11381" y="0"/>
                </a:lnTo>
                <a:lnTo>
                  <a:pt x="20152" y="8324"/>
                </a:lnTo>
                <a:cubicBezTo>
                  <a:pt x="21600" y="9698"/>
                  <a:pt x="21600" y="11915"/>
                  <a:pt x="20152" y="13289"/>
                </a:cubicBezTo>
                <a:lnTo>
                  <a:pt x="11381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48" name="Rectangle">
            <a:extLst>
              <a:ext uri="{FF2B5EF4-FFF2-40B4-BE49-F238E27FC236}">
                <a16:creationId xmlns:a16="http://schemas.microsoft.com/office/drawing/2014/main" id="{FEC860D0-8BDE-43A0-9C25-0821134B466E}"/>
              </a:ext>
            </a:extLst>
          </p:cNvPr>
          <p:cNvSpPr/>
          <p:nvPr/>
        </p:nvSpPr>
        <p:spPr>
          <a:xfrm>
            <a:off x="8091556" y="1124214"/>
            <a:ext cx="611163" cy="3488689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61CAA52C-01A8-4EAA-ADA3-13DA74BEF599}"/>
              </a:ext>
            </a:extLst>
          </p:cNvPr>
          <p:cNvSpPr/>
          <p:nvPr/>
        </p:nvSpPr>
        <p:spPr>
          <a:xfrm>
            <a:off x="7880810" y="1124214"/>
            <a:ext cx="595149" cy="3488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169" y="21600"/>
                </a:lnTo>
                <a:cubicBezTo>
                  <a:pt x="3656" y="21600"/>
                  <a:pt x="0" y="20976"/>
                  <a:pt x="0" y="20206"/>
                </a:cubicBezTo>
                <a:lnTo>
                  <a:pt x="0" y="1394"/>
                </a:lnTo>
                <a:cubicBezTo>
                  <a:pt x="0" y="624"/>
                  <a:pt x="3656" y="0"/>
                  <a:pt x="81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46DCE2E3-CBF1-4EF0-B41E-B8D0C048F7BF}"/>
              </a:ext>
            </a:extLst>
          </p:cNvPr>
          <p:cNvSpPr/>
          <p:nvPr/>
        </p:nvSpPr>
        <p:spPr>
          <a:xfrm>
            <a:off x="8121262" y="1377109"/>
            <a:ext cx="655217" cy="702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8" h="21600" extrusionOk="0">
                <a:moveTo>
                  <a:pt x="11381" y="21600"/>
                </a:moveTo>
                <a:lnTo>
                  <a:pt x="0" y="10800"/>
                </a:lnTo>
                <a:lnTo>
                  <a:pt x="11381" y="0"/>
                </a:lnTo>
                <a:lnTo>
                  <a:pt x="20152" y="8324"/>
                </a:lnTo>
                <a:cubicBezTo>
                  <a:pt x="21600" y="9698"/>
                  <a:pt x="21600" y="11915"/>
                  <a:pt x="20152" y="13289"/>
                </a:cubicBezTo>
                <a:lnTo>
                  <a:pt x="11381" y="2160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51" name="TextBox 2">
            <a:extLst>
              <a:ext uri="{FF2B5EF4-FFF2-40B4-BE49-F238E27FC236}">
                <a16:creationId xmlns:a16="http://schemas.microsoft.com/office/drawing/2014/main" id="{26A1A17F-A6A3-4C3A-BEE8-77546E8AC392}"/>
              </a:ext>
            </a:extLst>
          </p:cNvPr>
          <p:cNvSpPr txBox="1"/>
          <p:nvPr/>
        </p:nvSpPr>
        <p:spPr>
          <a:xfrm>
            <a:off x="1196096" y="1135318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2" name="TextBox 43">
            <a:extLst>
              <a:ext uri="{FF2B5EF4-FFF2-40B4-BE49-F238E27FC236}">
                <a16:creationId xmlns:a16="http://schemas.microsoft.com/office/drawing/2014/main" id="{D2E4CF58-D82F-47AE-B991-ADA80FC8DB25}"/>
              </a:ext>
            </a:extLst>
          </p:cNvPr>
          <p:cNvSpPr txBox="1"/>
          <p:nvPr/>
        </p:nvSpPr>
        <p:spPr>
          <a:xfrm>
            <a:off x="4552360" y="1135318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3" name="TextBox 44">
            <a:extLst>
              <a:ext uri="{FF2B5EF4-FFF2-40B4-BE49-F238E27FC236}">
                <a16:creationId xmlns:a16="http://schemas.microsoft.com/office/drawing/2014/main" id="{16EC672E-04FA-4CA5-B97C-CAA3E6959E83}"/>
              </a:ext>
            </a:extLst>
          </p:cNvPr>
          <p:cNvSpPr txBox="1"/>
          <p:nvPr/>
        </p:nvSpPr>
        <p:spPr>
          <a:xfrm>
            <a:off x="7950187" y="1135318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1341040F-E8F9-433F-BCF5-4304404339FF}"/>
              </a:ext>
            </a:extLst>
          </p:cNvPr>
          <p:cNvSpPr/>
          <p:nvPr/>
        </p:nvSpPr>
        <p:spPr>
          <a:xfrm>
            <a:off x="1136941" y="1124211"/>
            <a:ext cx="3174253" cy="3499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1569" y="21600"/>
                </a:lnTo>
                <a:cubicBezTo>
                  <a:pt x="706" y="21600"/>
                  <a:pt x="0" y="20963"/>
                  <a:pt x="0" y="20177"/>
                </a:cubicBezTo>
                <a:lnTo>
                  <a:pt x="0" y="1423"/>
                </a:lnTo>
                <a:cubicBezTo>
                  <a:pt x="0" y="640"/>
                  <a:pt x="703" y="0"/>
                  <a:pt x="1569" y="0"/>
                </a:cubicBezTo>
                <a:lnTo>
                  <a:pt x="20031" y="0"/>
                </a:lnTo>
                <a:cubicBezTo>
                  <a:pt x="20894" y="0"/>
                  <a:pt x="21600" y="637"/>
                  <a:pt x="21600" y="1423"/>
                </a:cubicBezTo>
                <a:lnTo>
                  <a:pt x="21600" y="20177"/>
                </a:lnTo>
                <a:cubicBezTo>
                  <a:pt x="21597" y="20963"/>
                  <a:pt x="20894" y="21600"/>
                  <a:pt x="20031" y="21600"/>
                </a:cubicBezTo>
                <a:close/>
                <a:moveTo>
                  <a:pt x="1569" y="70"/>
                </a:moveTo>
                <a:cubicBezTo>
                  <a:pt x="743" y="70"/>
                  <a:pt x="72" y="679"/>
                  <a:pt x="72" y="1428"/>
                </a:cubicBezTo>
                <a:lnTo>
                  <a:pt x="72" y="20182"/>
                </a:lnTo>
                <a:cubicBezTo>
                  <a:pt x="72" y="20931"/>
                  <a:pt x="743" y="21540"/>
                  <a:pt x="1569" y="21540"/>
                </a:cubicBezTo>
                <a:lnTo>
                  <a:pt x="20031" y="21540"/>
                </a:lnTo>
                <a:cubicBezTo>
                  <a:pt x="20857" y="21540"/>
                  <a:pt x="21528" y="20931"/>
                  <a:pt x="21528" y="20182"/>
                </a:cubicBezTo>
                <a:lnTo>
                  <a:pt x="21528" y="1428"/>
                </a:lnTo>
                <a:cubicBezTo>
                  <a:pt x="21528" y="679"/>
                  <a:pt x="20857" y="70"/>
                  <a:pt x="20031" y="70"/>
                </a:cubicBezTo>
                <a:lnTo>
                  <a:pt x="1569" y="7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D4CD24D3-18A2-4CDC-AC5A-7C1C1C6109C8}"/>
              </a:ext>
            </a:extLst>
          </p:cNvPr>
          <p:cNvSpPr/>
          <p:nvPr/>
        </p:nvSpPr>
        <p:spPr>
          <a:xfrm>
            <a:off x="4508874" y="1124211"/>
            <a:ext cx="3174253" cy="3499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1569" y="21600"/>
                </a:lnTo>
                <a:cubicBezTo>
                  <a:pt x="706" y="21600"/>
                  <a:pt x="0" y="20963"/>
                  <a:pt x="0" y="20177"/>
                </a:cubicBezTo>
                <a:lnTo>
                  <a:pt x="0" y="1423"/>
                </a:lnTo>
                <a:cubicBezTo>
                  <a:pt x="0" y="640"/>
                  <a:pt x="703" y="0"/>
                  <a:pt x="1569" y="0"/>
                </a:cubicBezTo>
                <a:lnTo>
                  <a:pt x="20031" y="0"/>
                </a:lnTo>
                <a:cubicBezTo>
                  <a:pt x="20894" y="0"/>
                  <a:pt x="21600" y="637"/>
                  <a:pt x="21600" y="1423"/>
                </a:cubicBezTo>
                <a:lnTo>
                  <a:pt x="21600" y="20177"/>
                </a:lnTo>
                <a:cubicBezTo>
                  <a:pt x="21597" y="20963"/>
                  <a:pt x="20894" y="21600"/>
                  <a:pt x="20031" y="21600"/>
                </a:cubicBezTo>
                <a:close/>
                <a:moveTo>
                  <a:pt x="1569" y="70"/>
                </a:moveTo>
                <a:cubicBezTo>
                  <a:pt x="743" y="70"/>
                  <a:pt x="72" y="679"/>
                  <a:pt x="72" y="1428"/>
                </a:cubicBezTo>
                <a:lnTo>
                  <a:pt x="72" y="20182"/>
                </a:lnTo>
                <a:cubicBezTo>
                  <a:pt x="72" y="20931"/>
                  <a:pt x="743" y="21540"/>
                  <a:pt x="1569" y="21540"/>
                </a:cubicBezTo>
                <a:lnTo>
                  <a:pt x="20031" y="21540"/>
                </a:lnTo>
                <a:cubicBezTo>
                  <a:pt x="20857" y="21540"/>
                  <a:pt x="21528" y="20931"/>
                  <a:pt x="21528" y="20182"/>
                </a:cubicBezTo>
                <a:lnTo>
                  <a:pt x="21528" y="1428"/>
                </a:lnTo>
                <a:cubicBezTo>
                  <a:pt x="21528" y="679"/>
                  <a:pt x="20857" y="70"/>
                  <a:pt x="20031" y="70"/>
                </a:cubicBezTo>
                <a:lnTo>
                  <a:pt x="1569" y="7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44E681C4-94BB-4491-B6D3-DB755A8D9EB6}"/>
              </a:ext>
            </a:extLst>
          </p:cNvPr>
          <p:cNvSpPr/>
          <p:nvPr/>
        </p:nvSpPr>
        <p:spPr>
          <a:xfrm>
            <a:off x="7880807" y="1124211"/>
            <a:ext cx="3174253" cy="3499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1569" y="21600"/>
                </a:lnTo>
                <a:cubicBezTo>
                  <a:pt x="706" y="21600"/>
                  <a:pt x="0" y="20963"/>
                  <a:pt x="0" y="20177"/>
                </a:cubicBezTo>
                <a:lnTo>
                  <a:pt x="0" y="1423"/>
                </a:lnTo>
                <a:cubicBezTo>
                  <a:pt x="0" y="640"/>
                  <a:pt x="703" y="0"/>
                  <a:pt x="1569" y="0"/>
                </a:cubicBezTo>
                <a:lnTo>
                  <a:pt x="20031" y="0"/>
                </a:lnTo>
                <a:cubicBezTo>
                  <a:pt x="20894" y="0"/>
                  <a:pt x="21600" y="637"/>
                  <a:pt x="21600" y="1423"/>
                </a:cubicBezTo>
                <a:lnTo>
                  <a:pt x="21600" y="20177"/>
                </a:lnTo>
                <a:cubicBezTo>
                  <a:pt x="21600" y="20963"/>
                  <a:pt x="20897" y="21600"/>
                  <a:pt x="20031" y="21600"/>
                </a:cubicBezTo>
                <a:close/>
                <a:moveTo>
                  <a:pt x="1572" y="70"/>
                </a:moveTo>
                <a:cubicBezTo>
                  <a:pt x="746" y="70"/>
                  <a:pt x="75" y="679"/>
                  <a:pt x="75" y="1428"/>
                </a:cubicBezTo>
                <a:lnTo>
                  <a:pt x="75" y="20182"/>
                </a:lnTo>
                <a:cubicBezTo>
                  <a:pt x="75" y="20931"/>
                  <a:pt x="746" y="21540"/>
                  <a:pt x="1572" y="21540"/>
                </a:cubicBezTo>
                <a:lnTo>
                  <a:pt x="20034" y="21540"/>
                </a:lnTo>
                <a:cubicBezTo>
                  <a:pt x="20860" y="21540"/>
                  <a:pt x="21531" y="20931"/>
                  <a:pt x="21531" y="20182"/>
                </a:cubicBezTo>
                <a:lnTo>
                  <a:pt x="21531" y="1428"/>
                </a:lnTo>
                <a:cubicBezTo>
                  <a:pt x="21531" y="679"/>
                  <a:pt x="20860" y="70"/>
                  <a:pt x="20034" y="70"/>
                </a:cubicBezTo>
                <a:lnTo>
                  <a:pt x="1572" y="70"/>
                </a:lnTo>
                <a:close/>
              </a:path>
            </a:pathLst>
          </a:custGeom>
          <a:solidFill>
            <a:srgbClr val="6A6A6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FB0CCB2-76A8-47BC-8E3B-2011729B173A}"/>
              </a:ext>
            </a:extLst>
          </p:cNvPr>
          <p:cNvSpPr/>
          <p:nvPr/>
        </p:nvSpPr>
        <p:spPr>
          <a:xfrm>
            <a:off x="8063885" y="1663319"/>
            <a:ext cx="235193" cy="379926"/>
          </a:xfrm>
          <a:custGeom>
            <a:avLst/>
            <a:gdLst>
              <a:gd name="connsiteX0" fmla="*/ 88197 w 235193"/>
              <a:gd name="connsiteY0" fmla="*/ 352787 h 379926"/>
              <a:gd name="connsiteX1" fmla="*/ 146996 w 235193"/>
              <a:gd name="connsiteY1" fmla="*/ 352787 h 379926"/>
              <a:gd name="connsiteX2" fmla="*/ 117597 w 235193"/>
              <a:gd name="connsiteY2" fmla="*/ 379926 h 379926"/>
              <a:gd name="connsiteX3" fmla="*/ 88197 w 235193"/>
              <a:gd name="connsiteY3" fmla="*/ 352787 h 379926"/>
              <a:gd name="connsiteX4" fmla="*/ 72367 w 235193"/>
              <a:gd name="connsiteY4" fmla="*/ 307558 h 379926"/>
              <a:gd name="connsiteX5" fmla="*/ 162826 w 235193"/>
              <a:gd name="connsiteY5" fmla="*/ 307558 h 379926"/>
              <a:gd name="connsiteX6" fmla="*/ 176395 w 235193"/>
              <a:gd name="connsiteY6" fmla="*/ 321128 h 379926"/>
              <a:gd name="connsiteX7" fmla="*/ 162826 w 235193"/>
              <a:gd name="connsiteY7" fmla="*/ 334697 h 379926"/>
              <a:gd name="connsiteX8" fmla="*/ 72367 w 235193"/>
              <a:gd name="connsiteY8" fmla="*/ 334697 h 379926"/>
              <a:gd name="connsiteX9" fmla="*/ 58798 w 235193"/>
              <a:gd name="connsiteY9" fmla="*/ 321128 h 379926"/>
              <a:gd name="connsiteX10" fmla="*/ 72367 w 235193"/>
              <a:gd name="connsiteY10" fmla="*/ 307558 h 379926"/>
              <a:gd name="connsiteX11" fmla="*/ 72367 w 235193"/>
              <a:gd name="connsiteY11" fmla="*/ 262329 h 379926"/>
              <a:gd name="connsiteX12" fmla="*/ 162826 w 235193"/>
              <a:gd name="connsiteY12" fmla="*/ 262329 h 379926"/>
              <a:gd name="connsiteX13" fmla="*/ 176395 w 235193"/>
              <a:gd name="connsiteY13" fmla="*/ 275899 h 379926"/>
              <a:gd name="connsiteX14" fmla="*/ 162826 w 235193"/>
              <a:gd name="connsiteY14" fmla="*/ 289468 h 379926"/>
              <a:gd name="connsiteX15" fmla="*/ 72367 w 235193"/>
              <a:gd name="connsiteY15" fmla="*/ 289468 h 379926"/>
              <a:gd name="connsiteX16" fmla="*/ 58798 w 235193"/>
              <a:gd name="connsiteY16" fmla="*/ 275899 h 379926"/>
              <a:gd name="connsiteX17" fmla="*/ 72367 w 235193"/>
              <a:gd name="connsiteY17" fmla="*/ 262329 h 379926"/>
              <a:gd name="connsiteX18" fmla="*/ 118049 w 235193"/>
              <a:gd name="connsiteY18" fmla="*/ 26685 h 379926"/>
              <a:gd name="connsiteX19" fmla="*/ 27590 w 235193"/>
              <a:gd name="connsiteY19" fmla="*/ 116240 h 379926"/>
              <a:gd name="connsiteX20" fmla="*/ 27590 w 235193"/>
              <a:gd name="connsiteY20" fmla="*/ 119858 h 379926"/>
              <a:gd name="connsiteX21" fmla="*/ 33922 w 235193"/>
              <a:gd name="connsiteY21" fmla="*/ 151519 h 379926"/>
              <a:gd name="connsiteX22" fmla="*/ 49300 w 235193"/>
              <a:gd name="connsiteY22" fmla="*/ 176395 h 379926"/>
              <a:gd name="connsiteX23" fmla="*/ 75534 w 235193"/>
              <a:gd name="connsiteY23" fmla="*/ 217101 h 379926"/>
              <a:gd name="connsiteX24" fmla="*/ 117597 w 235193"/>
              <a:gd name="connsiteY24" fmla="*/ 217101 h 379926"/>
              <a:gd name="connsiteX25" fmla="*/ 160112 w 235193"/>
              <a:gd name="connsiteY25" fmla="*/ 217101 h 379926"/>
              <a:gd name="connsiteX26" fmla="*/ 186345 w 235193"/>
              <a:gd name="connsiteY26" fmla="*/ 176395 h 379926"/>
              <a:gd name="connsiteX27" fmla="*/ 201723 w 235193"/>
              <a:gd name="connsiteY27" fmla="*/ 151519 h 379926"/>
              <a:gd name="connsiteX28" fmla="*/ 208055 w 235193"/>
              <a:gd name="connsiteY28" fmla="*/ 119858 h 379926"/>
              <a:gd name="connsiteX29" fmla="*/ 208507 w 235193"/>
              <a:gd name="connsiteY29" fmla="*/ 119858 h 379926"/>
              <a:gd name="connsiteX30" fmla="*/ 208507 w 235193"/>
              <a:gd name="connsiteY30" fmla="*/ 116240 h 379926"/>
              <a:gd name="connsiteX31" fmla="*/ 118049 w 235193"/>
              <a:gd name="connsiteY31" fmla="*/ 26685 h 379926"/>
              <a:gd name="connsiteX32" fmla="*/ 117597 w 235193"/>
              <a:gd name="connsiteY32" fmla="*/ 0 h 379926"/>
              <a:gd name="connsiteX33" fmla="*/ 235193 w 235193"/>
              <a:gd name="connsiteY33" fmla="*/ 116240 h 379926"/>
              <a:gd name="connsiteX34" fmla="*/ 235193 w 235193"/>
              <a:gd name="connsiteY34" fmla="*/ 120311 h 379926"/>
              <a:gd name="connsiteX35" fmla="*/ 227051 w 235193"/>
              <a:gd name="connsiteY35" fmla="*/ 161017 h 379926"/>
              <a:gd name="connsiteX36" fmla="*/ 206698 w 235193"/>
              <a:gd name="connsiteY36" fmla="*/ 194486 h 379926"/>
              <a:gd name="connsiteX37" fmla="*/ 179109 w 235193"/>
              <a:gd name="connsiteY37" fmla="*/ 239263 h 379926"/>
              <a:gd name="connsiteX38" fmla="*/ 170967 w 235193"/>
              <a:gd name="connsiteY38" fmla="*/ 244239 h 379926"/>
              <a:gd name="connsiteX39" fmla="*/ 64226 w 235193"/>
              <a:gd name="connsiteY39" fmla="*/ 244239 h 379926"/>
              <a:gd name="connsiteX40" fmla="*/ 56084 w 235193"/>
              <a:gd name="connsiteY40" fmla="*/ 239263 h 379926"/>
              <a:gd name="connsiteX41" fmla="*/ 28494 w 235193"/>
              <a:gd name="connsiteY41" fmla="*/ 194486 h 379926"/>
              <a:gd name="connsiteX42" fmla="*/ 8141 w 235193"/>
              <a:gd name="connsiteY42" fmla="*/ 161017 h 379926"/>
              <a:gd name="connsiteX43" fmla="*/ 0 w 235193"/>
              <a:gd name="connsiteY43" fmla="*/ 120311 h 379926"/>
              <a:gd name="connsiteX44" fmla="*/ 0 w 235193"/>
              <a:gd name="connsiteY44" fmla="*/ 116240 h 379926"/>
              <a:gd name="connsiteX45" fmla="*/ 117597 w 235193"/>
              <a:gd name="connsiteY45" fmla="*/ 0 h 37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5193" h="379926">
                <a:moveTo>
                  <a:pt x="88197" y="352787"/>
                </a:moveTo>
                <a:lnTo>
                  <a:pt x="146996" y="352787"/>
                </a:lnTo>
                <a:cubicBezTo>
                  <a:pt x="145639" y="368166"/>
                  <a:pt x="132975" y="379926"/>
                  <a:pt x="117597" y="379926"/>
                </a:cubicBezTo>
                <a:cubicBezTo>
                  <a:pt x="102218" y="379926"/>
                  <a:pt x="89554" y="368166"/>
                  <a:pt x="88197" y="352787"/>
                </a:cubicBezTo>
                <a:close/>
                <a:moveTo>
                  <a:pt x="72367" y="307558"/>
                </a:moveTo>
                <a:lnTo>
                  <a:pt x="162826" y="307558"/>
                </a:lnTo>
                <a:cubicBezTo>
                  <a:pt x="170515" y="307558"/>
                  <a:pt x="176395" y="313438"/>
                  <a:pt x="176395" y="321128"/>
                </a:cubicBezTo>
                <a:cubicBezTo>
                  <a:pt x="176395" y="328817"/>
                  <a:pt x="170515" y="334697"/>
                  <a:pt x="162826" y="334697"/>
                </a:cubicBezTo>
                <a:lnTo>
                  <a:pt x="72367" y="334697"/>
                </a:lnTo>
                <a:cubicBezTo>
                  <a:pt x="64678" y="334697"/>
                  <a:pt x="58798" y="328817"/>
                  <a:pt x="58798" y="321128"/>
                </a:cubicBezTo>
                <a:cubicBezTo>
                  <a:pt x="58798" y="313438"/>
                  <a:pt x="64678" y="307558"/>
                  <a:pt x="72367" y="307558"/>
                </a:cubicBezTo>
                <a:close/>
                <a:moveTo>
                  <a:pt x="72367" y="262329"/>
                </a:moveTo>
                <a:lnTo>
                  <a:pt x="162826" y="262329"/>
                </a:lnTo>
                <a:cubicBezTo>
                  <a:pt x="170515" y="262329"/>
                  <a:pt x="176395" y="268209"/>
                  <a:pt x="176395" y="275899"/>
                </a:cubicBezTo>
                <a:cubicBezTo>
                  <a:pt x="176395" y="283588"/>
                  <a:pt x="170515" y="289468"/>
                  <a:pt x="162826" y="289468"/>
                </a:cubicBezTo>
                <a:lnTo>
                  <a:pt x="72367" y="289468"/>
                </a:lnTo>
                <a:cubicBezTo>
                  <a:pt x="64678" y="289468"/>
                  <a:pt x="58798" y="283588"/>
                  <a:pt x="58798" y="275899"/>
                </a:cubicBezTo>
                <a:cubicBezTo>
                  <a:pt x="58798" y="268209"/>
                  <a:pt x="64678" y="262329"/>
                  <a:pt x="72367" y="262329"/>
                </a:cubicBezTo>
                <a:close/>
                <a:moveTo>
                  <a:pt x="118049" y="26685"/>
                </a:moveTo>
                <a:cubicBezTo>
                  <a:pt x="68749" y="27138"/>
                  <a:pt x="28494" y="66939"/>
                  <a:pt x="27590" y="116240"/>
                </a:cubicBezTo>
                <a:lnTo>
                  <a:pt x="27590" y="119858"/>
                </a:lnTo>
                <a:cubicBezTo>
                  <a:pt x="28042" y="130713"/>
                  <a:pt x="29851" y="141568"/>
                  <a:pt x="33922" y="151519"/>
                </a:cubicBezTo>
                <a:cubicBezTo>
                  <a:pt x="37540" y="160565"/>
                  <a:pt x="42968" y="169158"/>
                  <a:pt x="49300" y="176395"/>
                </a:cubicBezTo>
                <a:cubicBezTo>
                  <a:pt x="59250" y="189059"/>
                  <a:pt x="68297" y="202628"/>
                  <a:pt x="75534" y="217101"/>
                </a:cubicBezTo>
                <a:lnTo>
                  <a:pt x="117597" y="217101"/>
                </a:lnTo>
                <a:lnTo>
                  <a:pt x="160112" y="217101"/>
                </a:lnTo>
                <a:cubicBezTo>
                  <a:pt x="166897" y="202628"/>
                  <a:pt x="175942" y="189059"/>
                  <a:pt x="186345" y="176395"/>
                </a:cubicBezTo>
                <a:cubicBezTo>
                  <a:pt x="193130" y="169158"/>
                  <a:pt x="198105" y="160565"/>
                  <a:pt x="201723" y="151519"/>
                </a:cubicBezTo>
                <a:cubicBezTo>
                  <a:pt x="205341" y="141568"/>
                  <a:pt x="207603" y="130713"/>
                  <a:pt x="208055" y="119858"/>
                </a:cubicBezTo>
                <a:lnTo>
                  <a:pt x="208507" y="119858"/>
                </a:lnTo>
                <a:lnTo>
                  <a:pt x="208507" y="116240"/>
                </a:lnTo>
                <a:cubicBezTo>
                  <a:pt x="207603" y="66487"/>
                  <a:pt x="167349" y="27138"/>
                  <a:pt x="118049" y="26685"/>
                </a:cubicBezTo>
                <a:close/>
                <a:moveTo>
                  <a:pt x="117597" y="0"/>
                </a:moveTo>
                <a:cubicBezTo>
                  <a:pt x="181822" y="452"/>
                  <a:pt x="233836" y="52014"/>
                  <a:pt x="235193" y="116240"/>
                </a:cubicBezTo>
                <a:lnTo>
                  <a:pt x="235193" y="120311"/>
                </a:lnTo>
                <a:cubicBezTo>
                  <a:pt x="234740" y="134332"/>
                  <a:pt x="232027" y="147900"/>
                  <a:pt x="227051" y="161017"/>
                </a:cubicBezTo>
                <a:cubicBezTo>
                  <a:pt x="222528" y="173229"/>
                  <a:pt x="215292" y="184536"/>
                  <a:pt x="206698" y="194486"/>
                </a:cubicBezTo>
                <a:cubicBezTo>
                  <a:pt x="195843" y="206246"/>
                  <a:pt x="184084" y="229313"/>
                  <a:pt x="179109" y="239263"/>
                </a:cubicBezTo>
                <a:cubicBezTo>
                  <a:pt x="177752" y="242429"/>
                  <a:pt x="174586" y="244239"/>
                  <a:pt x="170967" y="244239"/>
                </a:cubicBezTo>
                <a:lnTo>
                  <a:pt x="64226" y="244239"/>
                </a:lnTo>
                <a:cubicBezTo>
                  <a:pt x="60608" y="244239"/>
                  <a:pt x="57441" y="242429"/>
                  <a:pt x="56084" y="239263"/>
                </a:cubicBezTo>
                <a:cubicBezTo>
                  <a:pt x="51109" y="229313"/>
                  <a:pt x="39349" y="206246"/>
                  <a:pt x="28494" y="194486"/>
                </a:cubicBezTo>
                <a:cubicBezTo>
                  <a:pt x="19901" y="184536"/>
                  <a:pt x="13116" y="173229"/>
                  <a:pt x="8141" y="161017"/>
                </a:cubicBezTo>
                <a:cubicBezTo>
                  <a:pt x="3166" y="147900"/>
                  <a:pt x="452" y="134332"/>
                  <a:pt x="0" y="120311"/>
                </a:cubicBezTo>
                <a:lnTo>
                  <a:pt x="0" y="116240"/>
                </a:lnTo>
                <a:cubicBezTo>
                  <a:pt x="1357" y="52014"/>
                  <a:pt x="53370" y="452"/>
                  <a:pt x="117597" y="0"/>
                </a:cubicBezTo>
                <a:close/>
              </a:path>
            </a:pathLst>
          </a:custGeom>
          <a:solidFill>
            <a:schemeClr val="bg1"/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5855732-5365-4149-8DF1-D56DA8969C33}"/>
              </a:ext>
            </a:extLst>
          </p:cNvPr>
          <p:cNvSpPr/>
          <p:nvPr/>
        </p:nvSpPr>
        <p:spPr>
          <a:xfrm>
            <a:off x="4638835" y="1657008"/>
            <a:ext cx="357311" cy="357312"/>
          </a:xfrm>
          <a:custGeom>
            <a:avLst/>
            <a:gdLst>
              <a:gd name="connsiteX0" fmla="*/ 171871 w 357311"/>
              <a:gd name="connsiteY0" fmla="*/ 76889 h 357312"/>
              <a:gd name="connsiteX1" fmla="*/ 222980 w 357311"/>
              <a:gd name="connsiteY1" fmla="*/ 89553 h 357312"/>
              <a:gd name="connsiteX2" fmla="*/ 202627 w 357311"/>
              <a:gd name="connsiteY2" fmla="*/ 109906 h 357312"/>
              <a:gd name="connsiteX3" fmla="*/ 171871 w 357311"/>
              <a:gd name="connsiteY3" fmla="*/ 104027 h 357312"/>
              <a:gd name="connsiteX4" fmla="*/ 90459 w 357311"/>
              <a:gd name="connsiteY4" fmla="*/ 185439 h 357312"/>
              <a:gd name="connsiteX5" fmla="*/ 171871 w 357311"/>
              <a:gd name="connsiteY5" fmla="*/ 266852 h 357312"/>
              <a:gd name="connsiteX6" fmla="*/ 253284 w 357311"/>
              <a:gd name="connsiteY6" fmla="*/ 185439 h 357312"/>
              <a:gd name="connsiteX7" fmla="*/ 247404 w 357311"/>
              <a:gd name="connsiteY7" fmla="*/ 154683 h 357312"/>
              <a:gd name="connsiteX8" fmla="*/ 267757 w 357311"/>
              <a:gd name="connsiteY8" fmla="*/ 134330 h 357312"/>
              <a:gd name="connsiteX9" fmla="*/ 280421 w 357311"/>
              <a:gd name="connsiteY9" fmla="*/ 185439 h 357312"/>
              <a:gd name="connsiteX10" fmla="*/ 171871 w 357311"/>
              <a:gd name="connsiteY10" fmla="*/ 293989 h 357312"/>
              <a:gd name="connsiteX11" fmla="*/ 63321 w 357311"/>
              <a:gd name="connsiteY11" fmla="*/ 185439 h 357312"/>
              <a:gd name="connsiteX12" fmla="*/ 171871 w 357311"/>
              <a:gd name="connsiteY12" fmla="*/ 76889 h 357312"/>
              <a:gd name="connsiteX13" fmla="*/ 171872 w 357311"/>
              <a:gd name="connsiteY13" fmla="*/ 13569 h 357312"/>
              <a:gd name="connsiteX14" fmla="*/ 252832 w 357311"/>
              <a:gd name="connsiteY14" fmla="*/ 33470 h 357312"/>
              <a:gd name="connsiteX15" fmla="*/ 249666 w 357311"/>
              <a:gd name="connsiteY15" fmla="*/ 36636 h 357312"/>
              <a:gd name="connsiteX16" fmla="*/ 243334 w 357311"/>
              <a:gd name="connsiteY16" fmla="*/ 42968 h 357312"/>
              <a:gd name="connsiteX17" fmla="*/ 244691 w 357311"/>
              <a:gd name="connsiteY17" fmla="*/ 52014 h 357312"/>
              <a:gd name="connsiteX18" fmla="*/ 245595 w 357311"/>
              <a:gd name="connsiteY18" fmla="*/ 61060 h 357312"/>
              <a:gd name="connsiteX19" fmla="*/ 171872 w 357311"/>
              <a:gd name="connsiteY19" fmla="*/ 40707 h 357312"/>
              <a:gd name="connsiteX20" fmla="*/ 27138 w 357311"/>
              <a:gd name="connsiteY20" fmla="*/ 185441 h 357312"/>
              <a:gd name="connsiteX21" fmla="*/ 171872 w 357311"/>
              <a:gd name="connsiteY21" fmla="*/ 330174 h 357312"/>
              <a:gd name="connsiteX22" fmla="*/ 316605 w 357311"/>
              <a:gd name="connsiteY22" fmla="*/ 185441 h 357312"/>
              <a:gd name="connsiteX23" fmla="*/ 296252 w 357311"/>
              <a:gd name="connsiteY23" fmla="*/ 111716 h 357312"/>
              <a:gd name="connsiteX24" fmla="*/ 305750 w 357311"/>
              <a:gd name="connsiteY24" fmla="*/ 113073 h 357312"/>
              <a:gd name="connsiteX25" fmla="*/ 314344 w 357311"/>
              <a:gd name="connsiteY25" fmla="*/ 113978 h 357312"/>
              <a:gd name="connsiteX26" fmla="*/ 320224 w 357311"/>
              <a:gd name="connsiteY26" fmla="*/ 107646 h 357312"/>
              <a:gd name="connsiteX27" fmla="*/ 323390 w 357311"/>
              <a:gd name="connsiteY27" fmla="*/ 104932 h 357312"/>
              <a:gd name="connsiteX28" fmla="*/ 343743 w 357311"/>
              <a:gd name="connsiteY28" fmla="*/ 185441 h 357312"/>
              <a:gd name="connsiteX29" fmla="*/ 171872 w 357311"/>
              <a:gd name="connsiteY29" fmla="*/ 357312 h 357312"/>
              <a:gd name="connsiteX30" fmla="*/ 0 w 357311"/>
              <a:gd name="connsiteY30" fmla="*/ 185441 h 357312"/>
              <a:gd name="connsiteX31" fmla="*/ 171872 w 357311"/>
              <a:gd name="connsiteY31" fmla="*/ 13569 h 357312"/>
              <a:gd name="connsiteX32" fmla="*/ 312082 w 357311"/>
              <a:gd name="connsiteY32" fmla="*/ 0 h 357312"/>
              <a:gd name="connsiteX33" fmla="*/ 316605 w 357311"/>
              <a:gd name="connsiteY33" fmla="*/ 40706 h 357312"/>
              <a:gd name="connsiteX34" fmla="*/ 357311 w 357311"/>
              <a:gd name="connsiteY34" fmla="*/ 45229 h 357312"/>
              <a:gd name="connsiteX35" fmla="*/ 307559 w 357311"/>
              <a:gd name="connsiteY35" fmla="*/ 94981 h 357312"/>
              <a:gd name="connsiteX36" fmla="*/ 284040 w 357311"/>
              <a:gd name="connsiteY36" fmla="*/ 92268 h 357312"/>
              <a:gd name="connsiteX37" fmla="*/ 211673 w 357311"/>
              <a:gd name="connsiteY37" fmla="*/ 164635 h 357312"/>
              <a:gd name="connsiteX38" fmla="*/ 216648 w 357311"/>
              <a:gd name="connsiteY38" fmla="*/ 185441 h 357312"/>
              <a:gd name="connsiteX39" fmla="*/ 171418 w 357311"/>
              <a:gd name="connsiteY39" fmla="*/ 230670 h 357312"/>
              <a:gd name="connsiteX40" fmla="*/ 126189 w 357311"/>
              <a:gd name="connsiteY40" fmla="*/ 185441 h 357312"/>
              <a:gd name="connsiteX41" fmla="*/ 171418 w 357311"/>
              <a:gd name="connsiteY41" fmla="*/ 140211 h 357312"/>
              <a:gd name="connsiteX42" fmla="*/ 192677 w 357311"/>
              <a:gd name="connsiteY42" fmla="*/ 145639 h 357312"/>
              <a:gd name="connsiteX43" fmla="*/ 265044 w 357311"/>
              <a:gd name="connsiteY43" fmla="*/ 73271 h 357312"/>
              <a:gd name="connsiteX44" fmla="*/ 262330 w 357311"/>
              <a:gd name="connsiteY44" fmla="*/ 49752 h 3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57311" h="357312">
                <a:moveTo>
                  <a:pt x="171871" y="76889"/>
                </a:moveTo>
                <a:cubicBezTo>
                  <a:pt x="190415" y="76889"/>
                  <a:pt x="207602" y="81412"/>
                  <a:pt x="222980" y="89553"/>
                </a:cubicBezTo>
                <a:lnTo>
                  <a:pt x="202627" y="109906"/>
                </a:lnTo>
                <a:cubicBezTo>
                  <a:pt x="193129" y="106288"/>
                  <a:pt x="182726" y="104027"/>
                  <a:pt x="171871" y="104027"/>
                </a:cubicBezTo>
                <a:cubicBezTo>
                  <a:pt x="127094" y="104027"/>
                  <a:pt x="90459" y="140662"/>
                  <a:pt x="90459" y="185439"/>
                </a:cubicBezTo>
                <a:cubicBezTo>
                  <a:pt x="90459" y="230216"/>
                  <a:pt x="127094" y="266852"/>
                  <a:pt x="171871" y="266852"/>
                </a:cubicBezTo>
                <a:cubicBezTo>
                  <a:pt x="216648" y="266852"/>
                  <a:pt x="253284" y="230216"/>
                  <a:pt x="253284" y="185439"/>
                </a:cubicBezTo>
                <a:cubicBezTo>
                  <a:pt x="253284" y="174584"/>
                  <a:pt x="251474" y="164181"/>
                  <a:pt x="247404" y="154683"/>
                </a:cubicBezTo>
                <a:lnTo>
                  <a:pt x="267757" y="134330"/>
                </a:lnTo>
                <a:cubicBezTo>
                  <a:pt x="275898" y="149708"/>
                  <a:pt x="280421" y="166895"/>
                  <a:pt x="280421" y="185439"/>
                </a:cubicBezTo>
                <a:cubicBezTo>
                  <a:pt x="280421" y="245142"/>
                  <a:pt x="231574" y="293989"/>
                  <a:pt x="171871" y="293989"/>
                </a:cubicBezTo>
                <a:cubicBezTo>
                  <a:pt x="112168" y="293989"/>
                  <a:pt x="63321" y="245142"/>
                  <a:pt x="63321" y="185439"/>
                </a:cubicBezTo>
                <a:cubicBezTo>
                  <a:pt x="63321" y="125736"/>
                  <a:pt x="112168" y="76889"/>
                  <a:pt x="171871" y="76889"/>
                </a:cubicBezTo>
                <a:close/>
                <a:moveTo>
                  <a:pt x="171872" y="13569"/>
                </a:moveTo>
                <a:cubicBezTo>
                  <a:pt x="201271" y="13569"/>
                  <a:pt x="228408" y="20806"/>
                  <a:pt x="252832" y="33470"/>
                </a:cubicBezTo>
                <a:lnTo>
                  <a:pt x="249666" y="36636"/>
                </a:lnTo>
                <a:lnTo>
                  <a:pt x="243334" y="42968"/>
                </a:lnTo>
                <a:lnTo>
                  <a:pt x="244691" y="52014"/>
                </a:lnTo>
                <a:lnTo>
                  <a:pt x="245595" y="61060"/>
                </a:lnTo>
                <a:cubicBezTo>
                  <a:pt x="223885" y="47943"/>
                  <a:pt x="198557" y="40707"/>
                  <a:pt x="171872" y="40707"/>
                </a:cubicBezTo>
                <a:cubicBezTo>
                  <a:pt x="92269" y="40707"/>
                  <a:pt x="27138" y="105837"/>
                  <a:pt x="27138" y="185441"/>
                </a:cubicBezTo>
                <a:cubicBezTo>
                  <a:pt x="27138" y="265044"/>
                  <a:pt x="92269" y="330174"/>
                  <a:pt x="171872" y="330174"/>
                </a:cubicBezTo>
                <a:cubicBezTo>
                  <a:pt x="251475" y="330174"/>
                  <a:pt x="316605" y="265044"/>
                  <a:pt x="316605" y="185441"/>
                </a:cubicBezTo>
                <a:cubicBezTo>
                  <a:pt x="316605" y="158302"/>
                  <a:pt x="308916" y="133426"/>
                  <a:pt x="296252" y="111716"/>
                </a:cubicBezTo>
                <a:lnTo>
                  <a:pt x="305750" y="113073"/>
                </a:lnTo>
                <a:lnTo>
                  <a:pt x="314344" y="113978"/>
                </a:lnTo>
                <a:lnTo>
                  <a:pt x="320224" y="107646"/>
                </a:lnTo>
                <a:lnTo>
                  <a:pt x="323390" y="104932"/>
                </a:lnTo>
                <a:cubicBezTo>
                  <a:pt x="336506" y="128903"/>
                  <a:pt x="343743" y="156041"/>
                  <a:pt x="343743" y="185441"/>
                </a:cubicBezTo>
                <a:cubicBezTo>
                  <a:pt x="343743" y="280422"/>
                  <a:pt x="266853" y="357312"/>
                  <a:pt x="171872" y="357312"/>
                </a:cubicBezTo>
                <a:cubicBezTo>
                  <a:pt x="76890" y="357312"/>
                  <a:pt x="0" y="280422"/>
                  <a:pt x="0" y="185441"/>
                </a:cubicBezTo>
                <a:cubicBezTo>
                  <a:pt x="0" y="90459"/>
                  <a:pt x="76890" y="13569"/>
                  <a:pt x="171872" y="13569"/>
                </a:cubicBezTo>
                <a:close/>
                <a:moveTo>
                  <a:pt x="312082" y="0"/>
                </a:moveTo>
                <a:lnTo>
                  <a:pt x="316605" y="40706"/>
                </a:lnTo>
                <a:lnTo>
                  <a:pt x="357311" y="45229"/>
                </a:lnTo>
                <a:lnTo>
                  <a:pt x="307559" y="94981"/>
                </a:lnTo>
                <a:lnTo>
                  <a:pt x="284040" y="92268"/>
                </a:lnTo>
                <a:lnTo>
                  <a:pt x="211673" y="164635"/>
                </a:lnTo>
                <a:cubicBezTo>
                  <a:pt x="214839" y="170967"/>
                  <a:pt x="216648" y="177752"/>
                  <a:pt x="216648" y="185441"/>
                </a:cubicBezTo>
                <a:cubicBezTo>
                  <a:pt x="216648" y="210317"/>
                  <a:pt x="196295" y="230670"/>
                  <a:pt x="171418" y="230670"/>
                </a:cubicBezTo>
                <a:cubicBezTo>
                  <a:pt x="146542" y="230670"/>
                  <a:pt x="126189" y="210317"/>
                  <a:pt x="126189" y="185441"/>
                </a:cubicBezTo>
                <a:cubicBezTo>
                  <a:pt x="126189" y="160565"/>
                  <a:pt x="146542" y="140211"/>
                  <a:pt x="171418" y="140211"/>
                </a:cubicBezTo>
                <a:cubicBezTo>
                  <a:pt x="179107" y="140211"/>
                  <a:pt x="186345" y="142473"/>
                  <a:pt x="192677" y="145639"/>
                </a:cubicBezTo>
                <a:lnTo>
                  <a:pt x="265044" y="73271"/>
                </a:lnTo>
                <a:lnTo>
                  <a:pt x="262330" y="49752"/>
                </a:lnTo>
                <a:close/>
              </a:path>
            </a:pathLst>
          </a:custGeom>
          <a:solidFill>
            <a:schemeClr val="bg1"/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Graphic 6" descr="Hourglass">
            <a:extLst>
              <a:ext uri="{FF2B5EF4-FFF2-40B4-BE49-F238E27FC236}">
                <a16:creationId xmlns:a16="http://schemas.microsoft.com/office/drawing/2014/main" id="{5A9C14F3-637F-4CB4-9498-C0F192A8E1EF}"/>
              </a:ext>
            </a:extLst>
          </p:cNvPr>
          <p:cNvSpPr/>
          <p:nvPr/>
        </p:nvSpPr>
        <p:spPr>
          <a:xfrm>
            <a:off x="1317279" y="1690521"/>
            <a:ext cx="253283" cy="361833"/>
          </a:xfrm>
          <a:custGeom>
            <a:avLst/>
            <a:gdLst>
              <a:gd name="connsiteX0" fmla="*/ 151970 w 253283"/>
              <a:gd name="connsiteY0" fmla="*/ 204888 h 361833"/>
              <a:gd name="connsiteX1" fmla="*/ 192676 w 253283"/>
              <a:gd name="connsiteY1" fmla="*/ 262329 h 361833"/>
              <a:gd name="connsiteX2" fmla="*/ 60607 w 253283"/>
              <a:gd name="connsiteY2" fmla="*/ 262329 h 361833"/>
              <a:gd name="connsiteX3" fmla="*/ 101313 w 253283"/>
              <a:gd name="connsiteY3" fmla="*/ 204888 h 361833"/>
              <a:gd name="connsiteX4" fmla="*/ 113073 w 253283"/>
              <a:gd name="connsiteY4" fmla="*/ 180917 h 361833"/>
              <a:gd name="connsiteX5" fmla="*/ 101313 w 253283"/>
              <a:gd name="connsiteY5" fmla="*/ 156945 h 361833"/>
              <a:gd name="connsiteX6" fmla="*/ 39349 w 253283"/>
              <a:gd name="connsiteY6" fmla="*/ 27138 h 361833"/>
              <a:gd name="connsiteX7" fmla="*/ 214386 w 253283"/>
              <a:gd name="connsiteY7" fmla="*/ 27138 h 361833"/>
              <a:gd name="connsiteX8" fmla="*/ 152422 w 253283"/>
              <a:gd name="connsiteY8" fmla="*/ 156945 h 361833"/>
              <a:gd name="connsiteX9" fmla="*/ 140210 w 253283"/>
              <a:gd name="connsiteY9" fmla="*/ 180917 h 361833"/>
              <a:gd name="connsiteX10" fmla="*/ 151970 w 253283"/>
              <a:gd name="connsiteY10" fmla="*/ 204888 h 361833"/>
              <a:gd name="connsiteX11" fmla="*/ 241071 w 253283"/>
              <a:gd name="connsiteY11" fmla="*/ 27138 h 361833"/>
              <a:gd name="connsiteX12" fmla="*/ 253283 w 253283"/>
              <a:gd name="connsiteY12" fmla="*/ 27138 h 361833"/>
              <a:gd name="connsiteX13" fmla="*/ 253283 w 253283"/>
              <a:gd name="connsiteY13" fmla="*/ 0 h 361833"/>
              <a:gd name="connsiteX14" fmla="*/ 0 w 253283"/>
              <a:gd name="connsiteY14" fmla="*/ 0 h 361833"/>
              <a:gd name="connsiteX15" fmla="*/ 0 w 253283"/>
              <a:gd name="connsiteY15" fmla="*/ 27138 h 361833"/>
              <a:gd name="connsiteX16" fmla="*/ 11760 w 253283"/>
              <a:gd name="connsiteY16" fmla="*/ 27138 h 361833"/>
              <a:gd name="connsiteX17" fmla="*/ 87745 w 253283"/>
              <a:gd name="connsiteY17" fmla="*/ 180917 h 361833"/>
              <a:gd name="connsiteX18" fmla="*/ 11760 w 253283"/>
              <a:gd name="connsiteY18" fmla="*/ 334696 h 361833"/>
              <a:gd name="connsiteX19" fmla="*/ 0 w 253283"/>
              <a:gd name="connsiteY19" fmla="*/ 334696 h 361833"/>
              <a:gd name="connsiteX20" fmla="*/ 0 w 253283"/>
              <a:gd name="connsiteY20" fmla="*/ 361833 h 361833"/>
              <a:gd name="connsiteX21" fmla="*/ 253283 w 253283"/>
              <a:gd name="connsiteY21" fmla="*/ 361833 h 361833"/>
              <a:gd name="connsiteX22" fmla="*/ 253283 w 253283"/>
              <a:gd name="connsiteY22" fmla="*/ 334696 h 361833"/>
              <a:gd name="connsiteX23" fmla="*/ 241071 w 253283"/>
              <a:gd name="connsiteY23" fmla="*/ 334696 h 361833"/>
              <a:gd name="connsiteX24" fmla="*/ 165086 w 253283"/>
              <a:gd name="connsiteY24" fmla="*/ 180917 h 361833"/>
              <a:gd name="connsiteX25" fmla="*/ 241071 w 253283"/>
              <a:gd name="connsiteY25" fmla="*/ 27138 h 36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3283" h="361833">
                <a:moveTo>
                  <a:pt x="151970" y="204888"/>
                </a:moveTo>
                <a:cubicBezTo>
                  <a:pt x="167348" y="217100"/>
                  <a:pt x="181821" y="238358"/>
                  <a:pt x="192676" y="262329"/>
                </a:cubicBezTo>
                <a:lnTo>
                  <a:pt x="60607" y="262329"/>
                </a:lnTo>
                <a:cubicBezTo>
                  <a:pt x="71914" y="238358"/>
                  <a:pt x="85935" y="216648"/>
                  <a:pt x="101313" y="204888"/>
                </a:cubicBezTo>
                <a:cubicBezTo>
                  <a:pt x="108550" y="199008"/>
                  <a:pt x="113073" y="190415"/>
                  <a:pt x="113073" y="180917"/>
                </a:cubicBezTo>
                <a:cubicBezTo>
                  <a:pt x="113073" y="171419"/>
                  <a:pt x="108550" y="162825"/>
                  <a:pt x="101313" y="156945"/>
                </a:cubicBezTo>
                <a:cubicBezTo>
                  <a:pt x="70557" y="132974"/>
                  <a:pt x="43872" y="71462"/>
                  <a:pt x="39349" y="27138"/>
                </a:cubicBezTo>
                <a:lnTo>
                  <a:pt x="214386" y="27138"/>
                </a:lnTo>
                <a:cubicBezTo>
                  <a:pt x="209411" y="71462"/>
                  <a:pt x="183178" y="132974"/>
                  <a:pt x="152422" y="156945"/>
                </a:cubicBezTo>
                <a:cubicBezTo>
                  <a:pt x="144733" y="162825"/>
                  <a:pt x="140210" y="171419"/>
                  <a:pt x="140210" y="180917"/>
                </a:cubicBezTo>
                <a:cubicBezTo>
                  <a:pt x="140210" y="190415"/>
                  <a:pt x="144733" y="199008"/>
                  <a:pt x="151970" y="204888"/>
                </a:cubicBezTo>
                <a:close/>
                <a:moveTo>
                  <a:pt x="241071" y="27138"/>
                </a:moveTo>
                <a:lnTo>
                  <a:pt x="253283" y="27138"/>
                </a:lnTo>
                <a:lnTo>
                  <a:pt x="253283" y="0"/>
                </a:lnTo>
                <a:lnTo>
                  <a:pt x="0" y="0"/>
                </a:lnTo>
                <a:lnTo>
                  <a:pt x="0" y="27138"/>
                </a:lnTo>
                <a:lnTo>
                  <a:pt x="11760" y="27138"/>
                </a:lnTo>
                <a:cubicBezTo>
                  <a:pt x="16735" y="77342"/>
                  <a:pt x="45681" y="150613"/>
                  <a:pt x="87745" y="180917"/>
                </a:cubicBezTo>
                <a:cubicBezTo>
                  <a:pt x="45681" y="211220"/>
                  <a:pt x="16283" y="284491"/>
                  <a:pt x="11760" y="334696"/>
                </a:cubicBezTo>
                <a:lnTo>
                  <a:pt x="0" y="334696"/>
                </a:lnTo>
                <a:lnTo>
                  <a:pt x="0" y="361833"/>
                </a:lnTo>
                <a:lnTo>
                  <a:pt x="253283" y="361833"/>
                </a:lnTo>
                <a:lnTo>
                  <a:pt x="253283" y="334696"/>
                </a:lnTo>
                <a:lnTo>
                  <a:pt x="241071" y="334696"/>
                </a:lnTo>
                <a:cubicBezTo>
                  <a:pt x="236549" y="284491"/>
                  <a:pt x="207150" y="211220"/>
                  <a:pt x="165086" y="180917"/>
                </a:cubicBezTo>
                <a:cubicBezTo>
                  <a:pt x="207150" y="150613"/>
                  <a:pt x="236549" y="77342"/>
                  <a:pt x="241071" y="27138"/>
                </a:cubicBezTo>
                <a:close/>
              </a:path>
            </a:pathLst>
          </a:custGeom>
          <a:solidFill>
            <a:schemeClr val="bg1"/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741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Text Boxes – Slide Template</vt:lpstr>
      <vt:lpstr>Modern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Text Boxes</dc:title>
  <dc:creator>PresentationGO.com</dc:creator>
  <dc:description>© Copyright PresentationGO.com</dc:description>
  <dcterms:created xsi:type="dcterms:W3CDTF">2014-11-26T05:14:11Z</dcterms:created>
  <dcterms:modified xsi:type="dcterms:W3CDTF">2019-07-27T18:04:11Z</dcterms:modified>
  <cp:category>Graphics &amp; Metaphors</cp:category>
</cp:coreProperties>
</file>