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684" y="6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28467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8/20/2020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Money Stairs – Slide Template</a:t>
            </a:r>
          </a:p>
        </p:txBody>
      </p:sp>
      <p:grpSp>
        <p:nvGrpSpPr>
          <p:cNvPr id="41" name="Group 40">
            <a:extLst>
              <a:ext uri="{FF2B5EF4-FFF2-40B4-BE49-F238E27FC236}">
                <a16:creationId xmlns:a16="http://schemas.microsoft.com/office/drawing/2014/main" id="{F6B89FD1-EA51-4C92-A638-F440671949C3}"/>
              </a:ext>
            </a:extLst>
          </p:cNvPr>
          <p:cNvGrpSpPr/>
          <p:nvPr/>
        </p:nvGrpSpPr>
        <p:grpSpPr>
          <a:xfrm>
            <a:off x="6310363" y="2204719"/>
            <a:ext cx="2799080" cy="2452372"/>
            <a:chOff x="6310363" y="2204719"/>
            <a:chExt cx="2799080" cy="2452372"/>
          </a:xfrm>
        </p:grpSpPr>
        <p:sp>
          <p:nvSpPr>
            <p:cNvPr id="4" name="Shape">
              <a:extLst>
                <a:ext uri="{FF2B5EF4-FFF2-40B4-BE49-F238E27FC236}">
                  <a16:creationId xmlns:a16="http://schemas.microsoft.com/office/drawing/2014/main" id="{5318A514-F714-4132-8C73-A251D092D1D3}"/>
                </a:ext>
              </a:extLst>
            </p:cNvPr>
            <p:cNvSpPr/>
            <p:nvPr/>
          </p:nvSpPr>
          <p:spPr>
            <a:xfrm>
              <a:off x="6310363" y="2204719"/>
              <a:ext cx="2799080" cy="2452372"/>
            </a:xfrm>
            <a:custGeom>
              <a:avLst/>
              <a:gdLst/>
              <a:ahLst/>
              <a:cxnLst>
                <a:cxn ang="0">
                  <a:pos x="wd2" y="hd2"/>
                </a:cxn>
                <a:cxn ang="5400000">
                  <a:pos x="wd2" y="hd2"/>
                </a:cxn>
                <a:cxn ang="10800000">
                  <a:pos x="wd2" y="hd2"/>
                </a:cxn>
                <a:cxn ang="16200000">
                  <a:pos x="wd2" y="hd2"/>
                </a:cxn>
              </a:cxnLst>
              <a:rect l="0" t="0" r="r" b="b"/>
              <a:pathLst>
                <a:path w="21600" h="21600" extrusionOk="0">
                  <a:moveTo>
                    <a:pt x="21600" y="3199"/>
                  </a:moveTo>
                  <a:lnTo>
                    <a:pt x="7605" y="0"/>
                  </a:lnTo>
                  <a:lnTo>
                    <a:pt x="0" y="1644"/>
                  </a:lnTo>
                  <a:lnTo>
                    <a:pt x="0" y="1644"/>
                  </a:lnTo>
                  <a:lnTo>
                    <a:pt x="0" y="1644"/>
                  </a:lnTo>
                  <a:lnTo>
                    <a:pt x="0" y="1644"/>
                  </a:lnTo>
                  <a:lnTo>
                    <a:pt x="0" y="1644"/>
                  </a:lnTo>
                  <a:lnTo>
                    <a:pt x="108" y="16891"/>
                  </a:lnTo>
                  <a:lnTo>
                    <a:pt x="14064" y="21600"/>
                  </a:lnTo>
                  <a:lnTo>
                    <a:pt x="21463" y="18535"/>
                  </a:lnTo>
                  <a:lnTo>
                    <a:pt x="21600" y="3199"/>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328599E4-CF2D-49E4-9627-B977357E2D6F}"/>
                </a:ext>
              </a:extLst>
            </p:cNvPr>
            <p:cNvSpPr/>
            <p:nvPr/>
          </p:nvSpPr>
          <p:spPr>
            <a:xfrm>
              <a:off x="8132814" y="2567941"/>
              <a:ext cx="976629" cy="208915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207" y="18002"/>
                  </a:lnTo>
                  <a:lnTo>
                    <a:pt x="0" y="21600"/>
                  </a:lnTo>
                  <a:lnTo>
                    <a:pt x="169" y="3112"/>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FF19D95F-5D26-4188-9E21-D5640EF482B4}"/>
                </a:ext>
              </a:extLst>
            </p:cNvPr>
            <p:cNvSpPr/>
            <p:nvPr/>
          </p:nvSpPr>
          <p:spPr>
            <a:xfrm>
              <a:off x="6310363" y="2391410"/>
              <a:ext cx="1830072" cy="2265681"/>
            </a:xfrm>
            <a:custGeom>
              <a:avLst/>
              <a:gdLst/>
              <a:ahLst/>
              <a:cxnLst>
                <a:cxn ang="0">
                  <a:pos x="wd2" y="hd2"/>
                </a:cxn>
                <a:cxn ang="5400000">
                  <a:pos x="wd2" y="hd2"/>
                </a:cxn>
                <a:cxn ang="10800000">
                  <a:pos x="wd2" y="hd2"/>
                </a:cxn>
                <a:cxn ang="16200000">
                  <a:pos x="wd2" y="hd2"/>
                </a:cxn>
              </a:cxnLst>
              <a:rect l="0" t="0" r="r" b="b"/>
              <a:pathLst>
                <a:path w="21600" h="21600" extrusionOk="0">
                  <a:moveTo>
                    <a:pt x="21600" y="4552"/>
                  </a:moveTo>
                  <a:lnTo>
                    <a:pt x="21510" y="21600"/>
                  </a:lnTo>
                  <a:lnTo>
                    <a:pt x="165" y="16321"/>
                  </a:lnTo>
                  <a:lnTo>
                    <a:pt x="0" y="0"/>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50602ACB-EFAA-45C2-86DD-4D9CBA3035EB}"/>
                </a:ext>
              </a:extLst>
            </p:cNvPr>
            <p:cNvSpPr/>
            <p:nvPr/>
          </p:nvSpPr>
          <p:spPr>
            <a:xfrm>
              <a:off x="6551663" y="2255520"/>
              <a:ext cx="2269490" cy="529591"/>
            </a:xfrm>
            <a:custGeom>
              <a:avLst/>
              <a:gdLst/>
              <a:ahLst/>
              <a:cxnLst>
                <a:cxn ang="0">
                  <a:pos x="wd2" y="hd2"/>
                </a:cxn>
                <a:cxn ang="5400000">
                  <a:pos x="wd2" y="hd2"/>
                </a:cxn>
                <a:cxn ang="10800000">
                  <a:pos x="wd2" y="hd2"/>
                </a:cxn>
                <a:cxn ang="16200000">
                  <a:pos x="wd2" y="hd2"/>
                </a:cxn>
              </a:cxnLst>
              <a:rect l="0" t="0" r="r" b="b"/>
              <a:pathLst>
                <a:path w="21600" h="21600" extrusionOk="0">
                  <a:moveTo>
                    <a:pt x="21515" y="12173"/>
                  </a:moveTo>
                  <a:cubicBezTo>
                    <a:pt x="21358" y="12380"/>
                    <a:pt x="21249" y="12587"/>
                    <a:pt x="21165" y="12794"/>
                  </a:cubicBezTo>
                  <a:cubicBezTo>
                    <a:pt x="21092" y="13001"/>
                    <a:pt x="21056" y="13260"/>
                    <a:pt x="21056" y="13468"/>
                  </a:cubicBezTo>
                  <a:cubicBezTo>
                    <a:pt x="21068" y="13675"/>
                    <a:pt x="21104" y="13934"/>
                    <a:pt x="21201" y="14141"/>
                  </a:cubicBezTo>
                  <a:cubicBezTo>
                    <a:pt x="21286" y="14348"/>
                    <a:pt x="21419" y="14555"/>
                    <a:pt x="21600" y="14711"/>
                  </a:cubicBezTo>
                  <a:lnTo>
                    <a:pt x="16584" y="21186"/>
                  </a:lnTo>
                  <a:cubicBezTo>
                    <a:pt x="16402" y="20978"/>
                    <a:pt x="16197" y="20875"/>
                    <a:pt x="15979" y="20823"/>
                  </a:cubicBezTo>
                  <a:cubicBezTo>
                    <a:pt x="15762" y="20771"/>
                    <a:pt x="15520" y="20719"/>
                    <a:pt x="15290" y="20771"/>
                  </a:cubicBezTo>
                  <a:cubicBezTo>
                    <a:pt x="15049" y="20823"/>
                    <a:pt x="14807" y="20927"/>
                    <a:pt x="14577" y="21030"/>
                  </a:cubicBezTo>
                  <a:cubicBezTo>
                    <a:pt x="14348" y="21186"/>
                    <a:pt x="14130" y="21393"/>
                    <a:pt x="13925" y="21600"/>
                  </a:cubicBezTo>
                  <a:lnTo>
                    <a:pt x="0" y="6475"/>
                  </a:lnTo>
                  <a:cubicBezTo>
                    <a:pt x="193" y="6319"/>
                    <a:pt x="351" y="6112"/>
                    <a:pt x="483" y="5957"/>
                  </a:cubicBezTo>
                  <a:cubicBezTo>
                    <a:pt x="604" y="5750"/>
                    <a:pt x="701" y="5594"/>
                    <a:pt x="749" y="5387"/>
                  </a:cubicBezTo>
                  <a:cubicBezTo>
                    <a:pt x="798" y="5180"/>
                    <a:pt x="810" y="5025"/>
                    <a:pt x="786" y="4869"/>
                  </a:cubicBezTo>
                  <a:cubicBezTo>
                    <a:pt x="762" y="4714"/>
                    <a:pt x="689" y="4558"/>
                    <a:pt x="568" y="4455"/>
                  </a:cubicBezTo>
                  <a:lnTo>
                    <a:pt x="5657" y="207"/>
                  </a:lnTo>
                  <a:cubicBezTo>
                    <a:pt x="5766" y="311"/>
                    <a:pt x="5911" y="363"/>
                    <a:pt x="6080" y="414"/>
                  </a:cubicBezTo>
                  <a:cubicBezTo>
                    <a:pt x="6237" y="466"/>
                    <a:pt x="6418" y="466"/>
                    <a:pt x="6600" y="466"/>
                  </a:cubicBezTo>
                  <a:cubicBezTo>
                    <a:pt x="6781" y="466"/>
                    <a:pt x="6974" y="414"/>
                    <a:pt x="7156" y="311"/>
                  </a:cubicBezTo>
                  <a:cubicBezTo>
                    <a:pt x="7337" y="207"/>
                    <a:pt x="7518" y="104"/>
                    <a:pt x="7675" y="0"/>
                  </a:cubicBezTo>
                  <a:lnTo>
                    <a:pt x="21515" y="12173"/>
                  </a:lnTo>
                  <a:close/>
                  <a:moveTo>
                    <a:pt x="7385" y="12224"/>
                  </a:moveTo>
                  <a:cubicBezTo>
                    <a:pt x="7796" y="12639"/>
                    <a:pt x="8268" y="13001"/>
                    <a:pt x="8787" y="13209"/>
                  </a:cubicBezTo>
                  <a:cubicBezTo>
                    <a:pt x="9307" y="13416"/>
                    <a:pt x="9863" y="13519"/>
                    <a:pt x="10407" y="13519"/>
                  </a:cubicBezTo>
                  <a:cubicBezTo>
                    <a:pt x="10963" y="13519"/>
                    <a:pt x="11507" y="13416"/>
                    <a:pt x="12015" y="13157"/>
                  </a:cubicBezTo>
                  <a:cubicBezTo>
                    <a:pt x="12522" y="12950"/>
                    <a:pt x="12994" y="12587"/>
                    <a:pt x="13381" y="12173"/>
                  </a:cubicBezTo>
                  <a:cubicBezTo>
                    <a:pt x="13767" y="11758"/>
                    <a:pt x="14045" y="11240"/>
                    <a:pt x="14215" y="10722"/>
                  </a:cubicBezTo>
                  <a:cubicBezTo>
                    <a:pt x="14384" y="10204"/>
                    <a:pt x="14444" y="9686"/>
                    <a:pt x="14408" y="9168"/>
                  </a:cubicBezTo>
                  <a:cubicBezTo>
                    <a:pt x="14372" y="8650"/>
                    <a:pt x="14239" y="8132"/>
                    <a:pt x="14009" y="7666"/>
                  </a:cubicBezTo>
                  <a:cubicBezTo>
                    <a:pt x="13780" y="7200"/>
                    <a:pt x="13465" y="6786"/>
                    <a:pt x="13066" y="6423"/>
                  </a:cubicBezTo>
                  <a:cubicBezTo>
                    <a:pt x="12667" y="6060"/>
                    <a:pt x="12208" y="5801"/>
                    <a:pt x="11737" y="5594"/>
                  </a:cubicBezTo>
                  <a:cubicBezTo>
                    <a:pt x="11265" y="5439"/>
                    <a:pt x="10770" y="5335"/>
                    <a:pt x="10274" y="5335"/>
                  </a:cubicBezTo>
                  <a:cubicBezTo>
                    <a:pt x="9779" y="5335"/>
                    <a:pt x="9283" y="5439"/>
                    <a:pt x="8824" y="5594"/>
                  </a:cubicBezTo>
                  <a:cubicBezTo>
                    <a:pt x="8352" y="5750"/>
                    <a:pt x="7917" y="6060"/>
                    <a:pt x="7518" y="6423"/>
                  </a:cubicBezTo>
                  <a:cubicBezTo>
                    <a:pt x="7119" y="6785"/>
                    <a:pt x="6817" y="7200"/>
                    <a:pt x="6612" y="7666"/>
                  </a:cubicBezTo>
                  <a:cubicBezTo>
                    <a:pt x="6394" y="8132"/>
                    <a:pt x="6285" y="8650"/>
                    <a:pt x="6261" y="9168"/>
                  </a:cubicBezTo>
                  <a:cubicBezTo>
                    <a:pt x="6237" y="9686"/>
                    <a:pt x="6322" y="10204"/>
                    <a:pt x="6503" y="10722"/>
                  </a:cubicBezTo>
                  <a:cubicBezTo>
                    <a:pt x="6696" y="11292"/>
                    <a:pt x="6986" y="11810"/>
                    <a:pt x="7385" y="12224"/>
                  </a:cubicBezTo>
                  <a:moveTo>
                    <a:pt x="5838" y="6060"/>
                  </a:moveTo>
                  <a:cubicBezTo>
                    <a:pt x="5899" y="6112"/>
                    <a:pt x="5971" y="6164"/>
                    <a:pt x="6056" y="6164"/>
                  </a:cubicBezTo>
                  <a:cubicBezTo>
                    <a:pt x="6140" y="6164"/>
                    <a:pt x="6237" y="6216"/>
                    <a:pt x="6334" y="6164"/>
                  </a:cubicBezTo>
                  <a:cubicBezTo>
                    <a:pt x="6430" y="6164"/>
                    <a:pt x="6539" y="6112"/>
                    <a:pt x="6636" y="6060"/>
                  </a:cubicBezTo>
                  <a:cubicBezTo>
                    <a:pt x="6733" y="6009"/>
                    <a:pt x="6829" y="5957"/>
                    <a:pt x="6914" y="5853"/>
                  </a:cubicBezTo>
                  <a:cubicBezTo>
                    <a:pt x="6999" y="5750"/>
                    <a:pt x="7071" y="5698"/>
                    <a:pt x="7119" y="5594"/>
                  </a:cubicBezTo>
                  <a:cubicBezTo>
                    <a:pt x="7168" y="5491"/>
                    <a:pt x="7204" y="5387"/>
                    <a:pt x="7216" y="5335"/>
                  </a:cubicBezTo>
                  <a:cubicBezTo>
                    <a:pt x="7228" y="5232"/>
                    <a:pt x="7228" y="5180"/>
                    <a:pt x="7204" y="5076"/>
                  </a:cubicBezTo>
                  <a:cubicBezTo>
                    <a:pt x="7180" y="4973"/>
                    <a:pt x="7144" y="4921"/>
                    <a:pt x="7083" y="4869"/>
                  </a:cubicBezTo>
                  <a:lnTo>
                    <a:pt x="5294" y="3160"/>
                  </a:lnTo>
                  <a:cubicBezTo>
                    <a:pt x="5234" y="3108"/>
                    <a:pt x="5161" y="3056"/>
                    <a:pt x="5077" y="3056"/>
                  </a:cubicBezTo>
                  <a:cubicBezTo>
                    <a:pt x="4992" y="3056"/>
                    <a:pt x="4907" y="3056"/>
                    <a:pt x="4811" y="3056"/>
                  </a:cubicBezTo>
                  <a:cubicBezTo>
                    <a:pt x="4714" y="3056"/>
                    <a:pt x="4617" y="3108"/>
                    <a:pt x="4521" y="3160"/>
                  </a:cubicBezTo>
                  <a:cubicBezTo>
                    <a:pt x="4424" y="3211"/>
                    <a:pt x="4327" y="3263"/>
                    <a:pt x="4243" y="3315"/>
                  </a:cubicBezTo>
                  <a:cubicBezTo>
                    <a:pt x="4158" y="3367"/>
                    <a:pt x="4086" y="3470"/>
                    <a:pt x="4037" y="3574"/>
                  </a:cubicBezTo>
                  <a:cubicBezTo>
                    <a:pt x="3989" y="3678"/>
                    <a:pt x="3940" y="3729"/>
                    <a:pt x="3928" y="3833"/>
                  </a:cubicBezTo>
                  <a:cubicBezTo>
                    <a:pt x="3904" y="3937"/>
                    <a:pt x="3904" y="3988"/>
                    <a:pt x="3928" y="4092"/>
                  </a:cubicBezTo>
                  <a:cubicBezTo>
                    <a:pt x="3940" y="4144"/>
                    <a:pt x="3989" y="4247"/>
                    <a:pt x="4037" y="4299"/>
                  </a:cubicBezTo>
                  <a:lnTo>
                    <a:pt x="5838" y="6060"/>
                  </a:lnTo>
                  <a:moveTo>
                    <a:pt x="16427" y="16524"/>
                  </a:moveTo>
                  <a:cubicBezTo>
                    <a:pt x="16511" y="16627"/>
                    <a:pt x="16608" y="16679"/>
                    <a:pt x="16705" y="16679"/>
                  </a:cubicBezTo>
                  <a:cubicBezTo>
                    <a:pt x="16813" y="16731"/>
                    <a:pt x="16922" y="16731"/>
                    <a:pt x="17031" y="16679"/>
                  </a:cubicBezTo>
                  <a:cubicBezTo>
                    <a:pt x="17140" y="16679"/>
                    <a:pt x="17249" y="16627"/>
                    <a:pt x="17357" y="16575"/>
                  </a:cubicBezTo>
                  <a:cubicBezTo>
                    <a:pt x="17466" y="16524"/>
                    <a:pt x="17563" y="16420"/>
                    <a:pt x="17647" y="16317"/>
                  </a:cubicBezTo>
                  <a:cubicBezTo>
                    <a:pt x="17732" y="16213"/>
                    <a:pt x="17793" y="16109"/>
                    <a:pt x="17841" y="15954"/>
                  </a:cubicBezTo>
                  <a:cubicBezTo>
                    <a:pt x="17889" y="15850"/>
                    <a:pt x="17901" y="15695"/>
                    <a:pt x="17913" y="15591"/>
                  </a:cubicBezTo>
                  <a:cubicBezTo>
                    <a:pt x="17913" y="15488"/>
                    <a:pt x="17901" y="15332"/>
                    <a:pt x="17853" y="15229"/>
                  </a:cubicBezTo>
                  <a:cubicBezTo>
                    <a:pt x="17817" y="15125"/>
                    <a:pt x="17756" y="15022"/>
                    <a:pt x="17672" y="14970"/>
                  </a:cubicBezTo>
                  <a:lnTo>
                    <a:pt x="15315" y="12742"/>
                  </a:lnTo>
                  <a:cubicBezTo>
                    <a:pt x="15242" y="12691"/>
                    <a:pt x="15145" y="12639"/>
                    <a:pt x="15049" y="12587"/>
                  </a:cubicBezTo>
                  <a:cubicBezTo>
                    <a:pt x="14952" y="12535"/>
                    <a:pt x="14843" y="12535"/>
                    <a:pt x="14747" y="12587"/>
                  </a:cubicBezTo>
                  <a:cubicBezTo>
                    <a:pt x="14638" y="12587"/>
                    <a:pt x="14529" y="12639"/>
                    <a:pt x="14432" y="12691"/>
                  </a:cubicBezTo>
                  <a:cubicBezTo>
                    <a:pt x="14336" y="12742"/>
                    <a:pt x="14239" y="12846"/>
                    <a:pt x="14142" y="12898"/>
                  </a:cubicBezTo>
                  <a:cubicBezTo>
                    <a:pt x="14058" y="13001"/>
                    <a:pt x="13985" y="13105"/>
                    <a:pt x="13937" y="13209"/>
                  </a:cubicBezTo>
                  <a:cubicBezTo>
                    <a:pt x="13888" y="13312"/>
                    <a:pt x="13864" y="13416"/>
                    <a:pt x="13852" y="13571"/>
                  </a:cubicBezTo>
                  <a:cubicBezTo>
                    <a:pt x="13840" y="13675"/>
                    <a:pt x="13852" y="13778"/>
                    <a:pt x="13888" y="13882"/>
                  </a:cubicBezTo>
                  <a:cubicBezTo>
                    <a:pt x="13925" y="13986"/>
                    <a:pt x="13973" y="14089"/>
                    <a:pt x="14058" y="14141"/>
                  </a:cubicBezTo>
                  <a:lnTo>
                    <a:pt x="16427" y="16524"/>
                  </a:lnTo>
                </a:path>
              </a:pathLst>
            </a:custGeom>
            <a:solidFill>
              <a:schemeClr val="accent6">
                <a:lumMod val="20000"/>
                <a:lumOff val="80000"/>
              </a:schemeClr>
            </a:solidFill>
            <a:ln w="12700">
              <a:miter lim="400000"/>
            </a:ln>
          </p:spPr>
          <p:txBody>
            <a:bodyPr lIns="38100" tIns="38100" rIns="38100" bIns="38100" anchor="ctr"/>
            <a:lstStyle/>
            <a:p>
              <a:pPr>
                <a:defRPr sz="3000">
                  <a:solidFill>
                    <a:srgbClr val="FFFFFF"/>
                  </a:solidFill>
                </a:defRPr>
              </a:pPr>
              <a:endParaRPr/>
            </a:p>
          </p:txBody>
        </p:sp>
      </p:grpSp>
      <p:grpSp>
        <p:nvGrpSpPr>
          <p:cNvPr id="40" name="Group 39">
            <a:extLst>
              <a:ext uri="{FF2B5EF4-FFF2-40B4-BE49-F238E27FC236}">
                <a16:creationId xmlns:a16="http://schemas.microsoft.com/office/drawing/2014/main" id="{178310E7-31D0-4695-809D-A8C4C0E83FF2}"/>
              </a:ext>
            </a:extLst>
          </p:cNvPr>
          <p:cNvGrpSpPr/>
          <p:nvPr/>
        </p:nvGrpSpPr>
        <p:grpSpPr>
          <a:xfrm>
            <a:off x="5205463" y="3081019"/>
            <a:ext cx="2799081" cy="1988822"/>
            <a:chOff x="5205463" y="3081019"/>
            <a:chExt cx="2799081" cy="1988822"/>
          </a:xfrm>
        </p:grpSpPr>
        <p:sp>
          <p:nvSpPr>
            <p:cNvPr id="8" name="Shape">
              <a:extLst>
                <a:ext uri="{FF2B5EF4-FFF2-40B4-BE49-F238E27FC236}">
                  <a16:creationId xmlns:a16="http://schemas.microsoft.com/office/drawing/2014/main" id="{2F422066-1DEE-4999-B866-7BD7BB17E303}"/>
                </a:ext>
              </a:extLst>
            </p:cNvPr>
            <p:cNvSpPr/>
            <p:nvPr/>
          </p:nvSpPr>
          <p:spPr>
            <a:xfrm>
              <a:off x="5205463" y="3081019"/>
              <a:ext cx="2799081" cy="1985010"/>
            </a:xfrm>
            <a:custGeom>
              <a:avLst/>
              <a:gdLst/>
              <a:ahLst/>
              <a:cxnLst>
                <a:cxn ang="0">
                  <a:pos x="wd2" y="hd2"/>
                </a:cxn>
                <a:cxn ang="5400000">
                  <a:pos x="wd2" y="hd2"/>
                </a:cxn>
                <a:cxn ang="10800000">
                  <a:pos x="wd2" y="hd2"/>
                </a:cxn>
                <a:cxn ang="16200000">
                  <a:pos x="wd2" y="hd2"/>
                </a:cxn>
              </a:cxnLst>
              <a:rect l="0" t="0" r="r" b="b"/>
              <a:pathLst>
                <a:path w="21600" h="21600" extrusionOk="0">
                  <a:moveTo>
                    <a:pt x="21600" y="3966"/>
                  </a:moveTo>
                  <a:lnTo>
                    <a:pt x="7605" y="0"/>
                  </a:lnTo>
                  <a:lnTo>
                    <a:pt x="0" y="2045"/>
                  </a:lnTo>
                  <a:lnTo>
                    <a:pt x="0" y="2045"/>
                  </a:lnTo>
                  <a:lnTo>
                    <a:pt x="0" y="2045"/>
                  </a:lnTo>
                  <a:lnTo>
                    <a:pt x="0" y="2045"/>
                  </a:lnTo>
                  <a:lnTo>
                    <a:pt x="0" y="2045"/>
                  </a:lnTo>
                  <a:lnTo>
                    <a:pt x="108" y="15588"/>
                  </a:lnTo>
                  <a:lnTo>
                    <a:pt x="14064" y="21600"/>
                  </a:lnTo>
                  <a:lnTo>
                    <a:pt x="21473" y="17813"/>
                  </a:lnTo>
                  <a:lnTo>
                    <a:pt x="21600" y="3966"/>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7C07FDD3-6FD0-4EDA-9AA5-772BE3E4CE2C}"/>
                </a:ext>
              </a:extLst>
            </p:cNvPr>
            <p:cNvSpPr/>
            <p:nvPr/>
          </p:nvSpPr>
          <p:spPr>
            <a:xfrm>
              <a:off x="7027638" y="3449320"/>
              <a:ext cx="976631" cy="162052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235" y="16962"/>
                  </a:lnTo>
                  <a:lnTo>
                    <a:pt x="0" y="21600"/>
                  </a:lnTo>
                  <a:lnTo>
                    <a:pt x="169" y="3995"/>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1A80A60C-C737-4599-BFBE-CE153DF1F1CA}"/>
                </a:ext>
              </a:extLst>
            </p:cNvPr>
            <p:cNvSpPr/>
            <p:nvPr/>
          </p:nvSpPr>
          <p:spPr>
            <a:xfrm>
              <a:off x="5205463" y="3271520"/>
              <a:ext cx="1830073" cy="1797050"/>
            </a:xfrm>
            <a:custGeom>
              <a:avLst/>
              <a:gdLst/>
              <a:ahLst/>
              <a:cxnLst>
                <a:cxn ang="0">
                  <a:pos x="wd2" y="hd2"/>
                </a:cxn>
                <a:cxn ang="5400000">
                  <a:pos x="wd2" y="hd2"/>
                </a:cxn>
                <a:cxn ang="10800000">
                  <a:pos x="wd2" y="hd2"/>
                </a:cxn>
                <a:cxn ang="16200000">
                  <a:pos x="wd2" y="hd2"/>
                </a:cxn>
              </a:cxnLst>
              <a:rect l="0" t="0" r="r" b="b"/>
              <a:pathLst>
                <a:path w="21600" h="21600" extrusionOk="0">
                  <a:moveTo>
                    <a:pt x="21600" y="5724"/>
                  </a:moveTo>
                  <a:lnTo>
                    <a:pt x="21510" y="21600"/>
                  </a:lnTo>
                  <a:lnTo>
                    <a:pt x="165" y="14960"/>
                  </a:lnTo>
                  <a:lnTo>
                    <a:pt x="0" y="0"/>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363B031B-393A-4039-844D-51B24026E604}"/>
                </a:ext>
              </a:extLst>
            </p:cNvPr>
            <p:cNvSpPr/>
            <p:nvPr/>
          </p:nvSpPr>
          <p:spPr>
            <a:xfrm>
              <a:off x="5446763" y="3131820"/>
              <a:ext cx="2269490" cy="529591"/>
            </a:xfrm>
            <a:custGeom>
              <a:avLst/>
              <a:gdLst/>
              <a:ahLst/>
              <a:cxnLst>
                <a:cxn ang="0">
                  <a:pos x="wd2" y="hd2"/>
                </a:cxn>
                <a:cxn ang="5400000">
                  <a:pos x="wd2" y="hd2"/>
                </a:cxn>
                <a:cxn ang="10800000">
                  <a:pos x="wd2" y="hd2"/>
                </a:cxn>
                <a:cxn ang="16200000">
                  <a:pos x="wd2" y="hd2"/>
                </a:cxn>
              </a:cxnLst>
              <a:rect l="0" t="0" r="r" b="b"/>
              <a:pathLst>
                <a:path w="21600" h="21600" extrusionOk="0">
                  <a:moveTo>
                    <a:pt x="21515" y="12173"/>
                  </a:moveTo>
                  <a:cubicBezTo>
                    <a:pt x="21358" y="12380"/>
                    <a:pt x="21249" y="12587"/>
                    <a:pt x="21165" y="12794"/>
                  </a:cubicBezTo>
                  <a:cubicBezTo>
                    <a:pt x="21092" y="13001"/>
                    <a:pt x="21056" y="13260"/>
                    <a:pt x="21056" y="13468"/>
                  </a:cubicBezTo>
                  <a:cubicBezTo>
                    <a:pt x="21068" y="13675"/>
                    <a:pt x="21104" y="13934"/>
                    <a:pt x="21201" y="14141"/>
                  </a:cubicBezTo>
                  <a:cubicBezTo>
                    <a:pt x="21286" y="14348"/>
                    <a:pt x="21419" y="14555"/>
                    <a:pt x="21600" y="14711"/>
                  </a:cubicBezTo>
                  <a:lnTo>
                    <a:pt x="16584" y="21186"/>
                  </a:lnTo>
                  <a:cubicBezTo>
                    <a:pt x="16402" y="20978"/>
                    <a:pt x="16197" y="20875"/>
                    <a:pt x="15979" y="20823"/>
                  </a:cubicBezTo>
                  <a:cubicBezTo>
                    <a:pt x="15762" y="20771"/>
                    <a:pt x="15520" y="20719"/>
                    <a:pt x="15290" y="20771"/>
                  </a:cubicBezTo>
                  <a:cubicBezTo>
                    <a:pt x="15049" y="20823"/>
                    <a:pt x="14807" y="20927"/>
                    <a:pt x="14577" y="21030"/>
                  </a:cubicBezTo>
                  <a:cubicBezTo>
                    <a:pt x="14348" y="21186"/>
                    <a:pt x="14130" y="21393"/>
                    <a:pt x="13925" y="21600"/>
                  </a:cubicBezTo>
                  <a:lnTo>
                    <a:pt x="0" y="6475"/>
                  </a:lnTo>
                  <a:cubicBezTo>
                    <a:pt x="193" y="6319"/>
                    <a:pt x="351" y="6112"/>
                    <a:pt x="483" y="5957"/>
                  </a:cubicBezTo>
                  <a:cubicBezTo>
                    <a:pt x="604" y="5750"/>
                    <a:pt x="701" y="5594"/>
                    <a:pt x="749" y="5387"/>
                  </a:cubicBezTo>
                  <a:cubicBezTo>
                    <a:pt x="798" y="5180"/>
                    <a:pt x="810" y="5025"/>
                    <a:pt x="786" y="4869"/>
                  </a:cubicBezTo>
                  <a:cubicBezTo>
                    <a:pt x="762" y="4714"/>
                    <a:pt x="689" y="4558"/>
                    <a:pt x="568" y="4455"/>
                  </a:cubicBezTo>
                  <a:lnTo>
                    <a:pt x="5657" y="207"/>
                  </a:lnTo>
                  <a:cubicBezTo>
                    <a:pt x="5766" y="311"/>
                    <a:pt x="5911" y="363"/>
                    <a:pt x="6080" y="414"/>
                  </a:cubicBezTo>
                  <a:cubicBezTo>
                    <a:pt x="6237" y="466"/>
                    <a:pt x="6418" y="466"/>
                    <a:pt x="6600" y="466"/>
                  </a:cubicBezTo>
                  <a:cubicBezTo>
                    <a:pt x="6781" y="466"/>
                    <a:pt x="6974" y="414"/>
                    <a:pt x="7156" y="311"/>
                  </a:cubicBezTo>
                  <a:cubicBezTo>
                    <a:pt x="7337" y="207"/>
                    <a:pt x="7518" y="104"/>
                    <a:pt x="7675" y="0"/>
                  </a:cubicBezTo>
                  <a:lnTo>
                    <a:pt x="21515" y="12173"/>
                  </a:lnTo>
                  <a:close/>
                  <a:moveTo>
                    <a:pt x="7397" y="12224"/>
                  </a:moveTo>
                  <a:cubicBezTo>
                    <a:pt x="7808" y="12639"/>
                    <a:pt x="8280" y="13001"/>
                    <a:pt x="8800" y="13209"/>
                  </a:cubicBezTo>
                  <a:cubicBezTo>
                    <a:pt x="9319" y="13416"/>
                    <a:pt x="9875" y="13519"/>
                    <a:pt x="10419" y="13519"/>
                  </a:cubicBezTo>
                  <a:cubicBezTo>
                    <a:pt x="10975" y="13519"/>
                    <a:pt x="11519" y="13416"/>
                    <a:pt x="12027" y="13157"/>
                  </a:cubicBezTo>
                  <a:cubicBezTo>
                    <a:pt x="12535" y="12950"/>
                    <a:pt x="13006" y="12587"/>
                    <a:pt x="13393" y="12173"/>
                  </a:cubicBezTo>
                  <a:cubicBezTo>
                    <a:pt x="13780" y="11758"/>
                    <a:pt x="14058" y="11240"/>
                    <a:pt x="14227" y="10722"/>
                  </a:cubicBezTo>
                  <a:cubicBezTo>
                    <a:pt x="14396" y="10204"/>
                    <a:pt x="14456" y="9686"/>
                    <a:pt x="14420" y="9168"/>
                  </a:cubicBezTo>
                  <a:cubicBezTo>
                    <a:pt x="14384" y="8650"/>
                    <a:pt x="14251" y="8132"/>
                    <a:pt x="14021" y="7666"/>
                  </a:cubicBezTo>
                  <a:cubicBezTo>
                    <a:pt x="13792" y="7200"/>
                    <a:pt x="13477" y="6786"/>
                    <a:pt x="13078" y="6423"/>
                  </a:cubicBezTo>
                  <a:cubicBezTo>
                    <a:pt x="12680" y="6060"/>
                    <a:pt x="12220" y="5801"/>
                    <a:pt x="11749" y="5594"/>
                  </a:cubicBezTo>
                  <a:cubicBezTo>
                    <a:pt x="11277" y="5439"/>
                    <a:pt x="10782" y="5335"/>
                    <a:pt x="10286" y="5335"/>
                  </a:cubicBezTo>
                  <a:cubicBezTo>
                    <a:pt x="9791" y="5335"/>
                    <a:pt x="9295" y="5439"/>
                    <a:pt x="8836" y="5594"/>
                  </a:cubicBezTo>
                  <a:cubicBezTo>
                    <a:pt x="8364" y="5750"/>
                    <a:pt x="7929" y="6060"/>
                    <a:pt x="7530" y="6423"/>
                  </a:cubicBezTo>
                  <a:cubicBezTo>
                    <a:pt x="7131" y="6785"/>
                    <a:pt x="6829" y="7200"/>
                    <a:pt x="6624" y="7666"/>
                  </a:cubicBezTo>
                  <a:cubicBezTo>
                    <a:pt x="6406" y="8132"/>
                    <a:pt x="6297" y="8650"/>
                    <a:pt x="6273" y="9168"/>
                  </a:cubicBezTo>
                  <a:cubicBezTo>
                    <a:pt x="6249" y="9686"/>
                    <a:pt x="6334" y="10204"/>
                    <a:pt x="6515" y="10722"/>
                  </a:cubicBezTo>
                  <a:cubicBezTo>
                    <a:pt x="6696" y="11292"/>
                    <a:pt x="6986" y="11810"/>
                    <a:pt x="7397" y="12224"/>
                  </a:cubicBezTo>
                  <a:moveTo>
                    <a:pt x="5838" y="6060"/>
                  </a:moveTo>
                  <a:cubicBezTo>
                    <a:pt x="5899" y="6112"/>
                    <a:pt x="5971" y="6164"/>
                    <a:pt x="6056" y="6164"/>
                  </a:cubicBezTo>
                  <a:cubicBezTo>
                    <a:pt x="6140" y="6164"/>
                    <a:pt x="6237" y="6216"/>
                    <a:pt x="6334" y="6164"/>
                  </a:cubicBezTo>
                  <a:cubicBezTo>
                    <a:pt x="6430" y="6164"/>
                    <a:pt x="6539" y="6112"/>
                    <a:pt x="6636" y="6060"/>
                  </a:cubicBezTo>
                  <a:cubicBezTo>
                    <a:pt x="6733" y="6009"/>
                    <a:pt x="6829" y="5957"/>
                    <a:pt x="6914" y="5853"/>
                  </a:cubicBezTo>
                  <a:cubicBezTo>
                    <a:pt x="6999" y="5750"/>
                    <a:pt x="7071" y="5698"/>
                    <a:pt x="7119" y="5594"/>
                  </a:cubicBezTo>
                  <a:cubicBezTo>
                    <a:pt x="7168" y="5491"/>
                    <a:pt x="7204" y="5387"/>
                    <a:pt x="7216" y="5335"/>
                  </a:cubicBezTo>
                  <a:cubicBezTo>
                    <a:pt x="7228" y="5232"/>
                    <a:pt x="7228" y="5180"/>
                    <a:pt x="7204" y="5076"/>
                  </a:cubicBezTo>
                  <a:cubicBezTo>
                    <a:pt x="7180" y="4973"/>
                    <a:pt x="7144" y="4921"/>
                    <a:pt x="7083" y="4869"/>
                  </a:cubicBezTo>
                  <a:lnTo>
                    <a:pt x="5294" y="3160"/>
                  </a:lnTo>
                  <a:cubicBezTo>
                    <a:pt x="5234" y="3108"/>
                    <a:pt x="5161" y="3056"/>
                    <a:pt x="5077" y="3056"/>
                  </a:cubicBezTo>
                  <a:cubicBezTo>
                    <a:pt x="4992" y="3056"/>
                    <a:pt x="4907" y="3056"/>
                    <a:pt x="4811" y="3056"/>
                  </a:cubicBezTo>
                  <a:cubicBezTo>
                    <a:pt x="4714" y="3056"/>
                    <a:pt x="4617" y="3108"/>
                    <a:pt x="4521" y="3160"/>
                  </a:cubicBezTo>
                  <a:cubicBezTo>
                    <a:pt x="4424" y="3211"/>
                    <a:pt x="4327" y="3263"/>
                    <a:pt x="4243" y="3315"/>
                  </a:cubicBezTo>
                  <a:cubicBezTo>
                    <a:pt x="4158" y="3367"/>
                    <a:pt x="4085" y="3470"/>
                    <a:pt x="4037" y="3574"/>
                  </a:cubicBezTo>
                  <a:cubicBezTo>
                    <a:pt x="3989" y="3678"/>
                    <a:pt x="3940" y="3729"/>
                    <a:pt x="3928" y="3833"/>
                  </a:cubicBezTo>
                  <a:cubicBezTo>
                    <a:pt x="3904" y="3937"/>
                    <a:pt x="3904" y="3988"/>
                    <a:pt x="3928" y="4092"/>
                  </a:cubicBezTo>
                  <a:cubicBezTo>
                    <a:pt x="3940" y="4144"/>
                    <a:pt x="3989" y="4247"/>
                    <a:pt x="4037" y="4299"/>
                  </a:cubicBezTo>
                  <a:lnTo>
                    <a:pt x="5838" y="6060"/>
                  </a:lnTo>
                  <a:moveTo>
                    <a:pt x="16427" y="16524"/>
                  </a:moveTo>
                  <a:cubicBezTo>
                    <a:pt x="16511" y="16627"/>
                    <a:pt x="16608" y="16679"/>
                    <a:pt x="16705" y="16679"/>
                  </a:cubicBezTo>
                  <a:cubicBezTo>
                    <a:pt x="16813" y="16731"/>
                    <a:pt x="16922" y="16731"/>
                    <a:pt x="17031" y="16679"/>
                  </a:cubicBezTo>
                  <a:cubicBezTo>
                    <a:pt x="17140" y="16679"/>
                    <a:pt x="17249" y="16627"/>
                    <a:pt x="17357" y="16575"/>
                  </a:cubicBezTo>
                  <a:cubicBezTo>
                    <a:pt x="17466" y="16524"/>
                    <a:pt x="17563" y="16420"/>
                    <a:pt x="17647" y="16317"/>
                  </a:cubicBezTo>
                  <a:cubicBezTo>
                    <a:pt x="17732" y="16213"/>
                    <a:pt x="17793" y="16109"/>
                    <a:pt x="17841" y="15954"/>
                  </a:cubicBezTo>
                  <a:cubicBezTo>
                    <a:pt x="17889" y="15850"/>
                    <a:pt x="17901" y="15695"/>
                    <a:pt x="17913" y="15591"/>
                  </a:cubicBezTo>
                  <a:cubicBezTo>
                    <a:pt x="17913" y="15488"/>
                    <a:pt x="17901" y="15332"/>
                    <a:pt x="17853" y="15229"/>
                  </a:cubicBezTo>
                  <a:cubicBezTo>
                    <a:pt x="17817" y="15125"/>
                    <a:pt x="17756" y="15022"/>
                    <a:pt x="17672" y="14970"/>
                  </a:cubicBezTo>
                  <a:lnTo>
                    <a:pt x="15315" y="12742"/>
                  </a:lnTo>
                  <a:cubicBezTo>
                    <a:pt x="15242" y="12691"/>
                    <a:pt x="15145" y="12639"/>
                    <a:pt x="15049" y="12587"/>
                  </a:cubicBezTo>
                  <a:cubicBezTo>
                    <a:pt x="14952" y="12535"/>
                    <a:pt x="14843" y="12535"/>
                    <a:pt x="14747" y="12587"/>
                  </a:cubicBezTo>
                  <a:cubicBezTo>
                    <a:pt x="14638" y="12587"/>
                    <a:pt x="14529" y="12639"/>
                    <a:pt x="14432" y="12691"/>
                  </a:cubicBezTo>
                  <a:cubicBezTo>
                    <a:pt x="14336" y="12742"/>
                    <a:pt x="14239" y="12846"/>
                    <a:pt x="14142" y="12898"/>
                  </a:cubicBezTo>
                  <a:cubicBezTo>
                    <a:pt x="14058" y="13001"/>
                    <a:pt x="13985" y="13105"/>
                    <a:pt x="13937" y="13209"/>
                  </a:cubicBezTo>
                  <a:cubicBezTo>
                    <a:pt x="13888" y="13312"/>
                    <a:pt x="13864" y="13416"/>
                    <a:pt x="13852" y="13571"/>
                  </a:cubicBezTo>
                  <a:cubicBezTo>
                    <a:pt x="13840" y="13675"/>
                    <a:pt x="13852" y="13778"/>
                    <a:pt x="13888" y="13882"/>
                  </a:cubicBezTo>
                  <a:cubicBezTo>
                    <a:pt x="13925" y="13986"/>
                    <a:pt x="13973" y="14089"/>
                    <a:pt x="14058" y="14141"/>
                  </a:cubicBezTo>
                  <a:lnTo>
                    <a:pt x="16427" y="16524"/>
                  </a:lnTo>
                </a:path>
              </a:pathLst>
            </a:custGeom>
            <a:solidFill>
              <a:schemeClr val="accent6">
                <a:lumMod val="20000"/>
                <a:lumOff val="80000"/>
              </a:schemeClr>
            </a:solidFill>
            <a:ln w="12700">
              <a:miter lim="400000"/>
            </a:ln>
          </p:spPr>
          <p:txBody>
            <a:bodyPr lIns="38100" tIns="38100" rIns="38100" bIns="38100" anchor="ctr"/>
            <a:lstStyle/>
            <a:p>
              <a:pPr>
                <a:defRPr sz="3000">
                  <a:solidFill>
                    <a:srgbClr val="FFFFFF"/>
                  </a:solidFill>
                </a:defRPr>
              </a:pPr>
              <a:endParaRPr/>
            </a:p>
          </p:txBody>
        </p:sp>
      </p:grpSp>
      <p:grpSp>
        <p:nvGrpSpPr>
          <p:cNvPr id="38" name="Group 37">
            <a:extLst>
              <a:ext uri="{FF2B5EF4-FFF2-40B4-BE49-F238E27FC236}">
                <a16:creationId xmlns:a16="http://schemas.microsoft.com/office/drawing/2014/main" id="{A7B38E06-8454-4297-89D2-5C8FABEC8915}"/>
              </a:ext>
            </a:extLst>
          </p:cNvPr>
          <p:cNvGrpSpPr/>
          <p:nvPr/>
        </p:nvGrpSpPr>
        <p:grpSpPr>
          <a:xfrm>
            <a:off x="4113540" y="3957320"/>
            <a:ext cx="2797809" cy="1518920"/>
            <a:chOff x="4113540" y="3957320"/>
            <a:chExt cx="2797809" cy="1518920"/>
          </a:xfrm>
        </p:grpSpPr>
        <p:sp>
          <p:nvSpPr>
            <p:cNvPr id="12" name="Shape">
              <a:extLst>
                <a:ext uri="{FF2B5EF4-FFF2-40B4-BE49-F238E27FC236}">
                  <a16:creationId xmlns:a16="http://schemas.microsoft.com/office/drawing/2014/main" id="{C37607F1-AFC6-4689-9F79-C90270519543}"/>
                </a:ext>
              </a:extLst>
            </p:cNvPr>
            <p:cNvSpPr/>
            <p:nvPr/>
          </p:nvSpPr>
          <p:spPr>
            <a:xfrm>
              <a:off x="4113540" y="3957320"/>
              <a:ext cx="2797809" cy="1518920"/>
            </a:xfrm>
            <a:custGeom>
              <a:avLst/>
              <a:gdLst/>
              <a:ahLst/>
              <a:cxnLst>
                <a:cxn ang="0">
                  <a:pos x="wd2" y="hd2"/>
                </a:cxn>
                <a:cxn ang="5400000">
                  <a:pos x="wd2" y="hd2"/>
                </a:cxn>
                <a:cxn ang="10800000">
                  <a:pos x="wd2" y="hd2"/>
                </a:cxn>
                <a:cxn ang="16200000">
                  <a:pos x="wd2" y="hd2"/>
                </a:cxn>
              </a:cxnLst>
              <a:rect l="0" t="0" r="r" b="b"/>
              <a:pathLst>
                <a:path w="21600" h="21600" extrusionOk="0">
                  <a:moveTo>
                    <a:pt x="21600" y="5165"/>
                  </a:moveTo>
                  <a:lnTo>
                    <a:pt x="7599" y="0"/>
                  </a:lnTo>
                  <a:lnTo>
                    <a:pt x="0" y="2655"/>
                  </a:lnTo>
                  <a:lnTo>
                    <a:pt x="0" y="2655"/>
                  </a:lnTo>
                  <a:lnTo>
                    <a:pt x="0" y="2655"/>
                  </a:lnTo>
                  <a:lnTo>
                    <a:pt x="0" y="2655"/>
                  </a:lnTo>
                  <a:lnTo>
                    <a:pt x="0" y="2655"/>
                  </a:lnTo>
                  <a:lnTo>
                    <a:pt x="98" y="13744"/>
                  </a:lnTo>
                  <a:lnTo>
                    <a:pt x="14070" y="21600"/>
                  </a:lnTo>
                  <a:lnTo>
                    <a:pt x="21473" y="16652"/>
                  </a:lnTo>
                  <a:lnTo>
                    <a:pt x="21600" y="5165"/>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5ABC2EFE-0B9E-4E1C-A8E0-47532DAF67C5}"/>
                </a:ext>
              </a:extLst>
            </p:cNvPr>
            <p:cNvSpPr/>
            <p:nvPr/>
          </p:nvSpPr>
          <p:spPr>
            <a:xfrm>
              <a:off x="5935990" y="4320539"/>
              <a:ext cx="975359" cy="11557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234" y="15096"/>
                  </a:lnTo>
                  <a:lnTo>
                    <a:pt x="0" y="21600"/>
                  </a:lnTo>
                  <a:lnTo>
                    <a:pt x="141" y="5625"/>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C1AD63DF-0861-4168-B183-52035A968312}"/>
                </a:ext>
              </a:extLst>
            </p:cNvPr>
            <p:cNvSpPr/>
            <p:nvPr/>
          </p:nvSpPr>
          <p:spPr>
            <a:xfrm>
              <a:off x="4113540" y="4144008"/>
              <a:ext cx="1828800" cy="1332232"/>
            </a:xfrm>
            <a:custGeom>
              <a:avLst/>
              <a:gdLst/>
              <a:ahLst/>
              <a:cxnLst>
                <a:cxn ang="0">
                  <a:pos x="wd2" y="hd2"/>
                </a:cxn>
                <a:cxn ang="5400000">
                  <a:pos x="wd2" y="hd2"/>
                </a:cxn>
                <a:cxn ang="10800000">
                  <a:pos x="wd2" y="hd2"/>
                </a:cxn>
                <a:cxn ang="16200000">
                  <a:pos x="wd2" y="hd2"/>
                </a:cxn>
              </a:cxnLst>
              <a:rect l="0" t="0" r="r" b="b"/>
              <a:pathLst>
                <a:path w="21600" h="21600" extrusionOk="0">
                  <a:moveTo>
                    <a:pt x="21600" y="7742"/>
                  </a:moveTo>
                  <a:lnTo>
                    <a:pt x="21525" y="21600"/>
                  </a:lnTo>
                  <a:lnTo>
                    <a:pt x="150" y="12643"/>
                  </a:lnTo>
                  <a:lnTo>
                    <a:pt x="0" y="0"/>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3B393C2E-24DB-4DA9-9F01-D5B8775A2D70}"/>
                </a:ext>
              </a:extLst>
            </p:cNvPr>
            <p:cNvSpPr/>
            <p:nvPr/>
          </p:nvSpPr>
          <p:spPr>
            <a:xfrm>
              <a:off x="4354563" y="3995420"/>
              <a:ext cx="2269490" cy="529591"/>
            </a:xfrm>
            <a:custGeom>
              <a:avLst/>
              <a:gdLst/>
              <a:ahLst/>
              <a:cxnLst>
                <a:cxn ang="0">
                  <a:pos x="wd2" y="hd2"/>
                </a:cxn>
                <a:cxn ang="5400000">
                  <a:pos x="wd2" y="hd2"/>
                </a:cxn>
                <a:cxn ang="10800000">
                  <a:pos x="wd2" y="hd2"/>
                </a:cxn>
                <a:cxn ang="16200000">
                  <a:pos x="wd2" y="hd2"/>
                </a:cxn>
              </a:cxnLst>
              <a:rect l="0" t="0" r="r" b="b"/>
              <a:pathLst>
                <a:path w="21600" h="21600" extrusionOk="0">
                  <a:moveTo>
                    <a:pt x="21515" y="12173"/>
                  </a:moveTo>
                  <a:cubicBezTo>
                    <a:pt x="21358" y="12380"/>
                    <a:pt x="21249" y="12587"/>
                    <a:pt x="21165" y="12794"/>
                  </a:cubicBezTo>
                  <a:cubicBezTo>
                    <a:pt x="21092" y="13001"/>
                    <a:pt x="21056" y="13260"/>
                    <a:pt x="21056" y="13468"/>
                  </a:cubicBezTo>
                  <a:cubicBezTo>
                    <a:pt x="21068" y="13675"/>
                    <a:pt x="21104" y="13934"/>
                    <a:pt x="21201" y="14141"/>
                  </a:cubicBezTo>
                  <a:cubicBezTo>
                    <a:pt x="21286" y="14348"/>
                    <a:pt x="21419" y="14555"/>
                    <a:pt x="21600" y="14711"/>
                  </a:cubicBezTo>
                  <a:lnTo>
                    <a:pt x="16584" y="21186"/>
                  </a:lnTo>
                  <a:cubicBezTo>
                    <a:pt x="16402" y="20978"/>
                    <a:pt x="16197" y="20875"/>
                    <a:pt x="15979" y="20823"/>
                  </a:cubicBezTo>
                  <a:cubicBezTo>
                    <a:pt x="15762" y="20771"/>
                    <a:pt x="15520" y="20719"/>
                    <a:pt x="15290" y="20771"/>
                  </a:cubicBezTo>
                  <a:cubicBezTo>
                    <a:pt x="15049" y="20823"/>
                    <a:pt x="14807" y="20927"/>
                    <a:pt x="14577" y="21030"/>
                  </a:cubicBezTo>
                  <a:cubicBezTo>
                    <a:pt x="14348" y="21186"/>
                    <a:pt x="14130" y="21393"/>
                    <a:pt x="13925" y="21600"/>
                  </a:cubicBezTo>
                  <a:lnTo>
                    <a:pt x="0" y="6475"/>
                  </a:lnTo>
                  <a:cubicBezTo>
                    <a:pt x="193" y="6319"/>
                    <a:pt x="351" y="6112"/>
                    <a:pt x="483" y="5957"/>
                  </a:cubicBezTo>
                  <a:cubicBezTo>
                    <a:pt x="604" y="5750"/>
                    <a:pt x="701" y="5594"/>
                    <a:pt x="749" y="5387"/>
                  </a:cubicBezTo>
                  <a:cubicBezTo>
                    <a:pt x="798" y="5180"/>
                    <a:pt x="810" y="5025"/>
                    <a:pt x="786" y="4869"/>
                  </a:cubicBezTo>
                  <a:cubicBezTo>
                    <a:pt x="762" y="4714"/>
                    <a:pt x="689" y="4558"/>
                    <a:pt x="568" y="4455"/>
                  </a:cubicBezTo>
                  <a:lnTo>
                    <a:pt x="5657" y="207"/>
                  </a:lnTo>
                  <a:cubicBezTo>
                    <a:pt x="5766" y="311"/>
                    <a:pt x="5911" y="363"/>
                    <a:pt x="6080" y="414"/>
                  </a:cubicBezTo>
                  <a:cubicBezTo>
                    <a:pt x="6237" y="466"/>
                    <a:pt x="6418" y="466"/>
                    <a:pt x="6600" y="466"/>
                  </a:cubicBezTo>
                  <a:cubicBezTo>
                    <a:pt x="6781" y="466"/>
                    <a:pt x="6974" y="414"/>
                    <a:pt x="7156" y="311"/>
                  </a:cubicBezTo>
                  <a:cubicBezTo>
                    <a:pt x="7337" y="207"/>
                    <a:pt x="7518" y="104"/>
                    <a:pt x="7675" y="0"/>
                  </a:cubicBezTo>
                  <a:lnTo>
                    <a:pt x="21515" y="12173"/>
                  </a:lnTo>
                  <a:close/>
                  <a:moveTo>
                    <a:pt x="7397" y="12224"/>
                  </a:moveTo>
                  <a:cubicBezTo>
                    <a:pt x="7808" y="12639"/>
                    <a:pt x="8280" y="13001"/>
                    <a:pt x="8800" y="13209"/>
                  </a:cubicBezTo>
                  <a:cubicBezTo>
                    <a:pt x="9319" y="13416"/>
                    <a:pt x="9875" y="13519"/>
                    <a:pt x="10419" y="13519"/>
                  </a:cubicBezTo>
                  <a:cubicBezTo>
                    <a:pt x="10975" y="13519"/>
                    <a:pt x="11519" y="13416"/>
                    <a:pt x="12027" y="13157"/>
                  </a:cubicBezTo>
                  <a:cubicBezTo>
                    <a:pt x="12535" y="12950"/>
                    <a:pt x="13006" y="12587"/>
                    <a:pt x="13393" y="12173"/>
                  </a:cubicBezTo>
                  <a:cubicBezTo>
                    <a:pt x="13780" y="11758"/>
                    <a:pt x="14058" y="11240"/>
                    <a:pt x="14227" y="10722"/>
                  </a:cubicBezTo>
                  <a:cubicBezTo>
                    <a:pt x="14396" y="10204"/>
                    <a:pt x="14456" y="9686"/>
                    <a:pt x="14420" y="9168"/>
                  </a:cubicBezTo>
                  <a:cubicBezTo>
                    <a:pt x="14384" y="8650"/>
                    <a:pt x="14251" y="8132"/>
                    <a:pt x="14021" y="7666"/>
                  </a:cubicBezTo>
                  <a:cubicBezTo>
                    <a:pt x="13792" y="7200"/>
                    <a:pt x="13477" y="6786"/>
                    <a:pt x="13078" y="6423"/>
                  </a:cubicBezTo>
                  <a:cubicBezTo>
                    <a:pt x="12680" y="6060"/>
                    <a:pt x="12220" y="5801"/>
                    <a:pt x="11749" y="5594"/>
                  </a:cubicBezTo>
                  <a:cubicBezTo>
                    <a:pt x="11277" y="5439"/>
                    <a:pt x="10782" y="5335"/>
                    <a:pt x="10286" y="5335"/>
                  </a:cubicBezTo>
                  <a:cubicBezTo>
                    <a:pt x="9791" y="5335"/>
                    <a:pt x="9295" y="5439"/>
                    <a:pt x="8836" y="5594"/>
                  </a:cubicBezTo>
                  <a:cubicBezTo>
                    <a:pt x="8364" y="5750"/>
                    <a:pt x="7929" y="6060"/>
                    <a:pt x="7530" y="6423"/>
                  </a:cubicBezTo>
                  <a:cubicBezTo>
                    <a:pt x="7131" y="6785"/>
                    <a:pt x="6829" y="7200"/>
                    <a:pt x="6624" y="7666"/>
                  </a:cubicBezTo>
                  <a:cubicBezTo>
                    <a:pt x="6406" y="8132"/>
                    <a:pt x="6297" y="8650"/>
                    <a:pt x="6273" y="9168"/>
                  </a:cubicBezTo>
                  <a:cubicBezTo>
                    <a:pt x="6249" y="9686"/>
                    <a:pt x="6334" y="10204"/>
                    <a:pt x="6515" y="10722"/>
                  </a:cubicBezTo>
                  <a:cubicBezTo>
                    <a:pt x="6696" y="11292"/>
                    <a:pt x="6999" y="11810"/>
                    <a:pt x="7397" y="12224"/>
                  </a:cubicBezTo>
                  <a:moveTo>
                    <a:pt x="5838" y="6060"/>
                  </a:moveTo>
                  <a:cubicBezTo>
                    <a:pt x="5899" y="6112"/>
                    <a:pt x="5971" y="6164"/>
                    <a:pt x="6056" y="6164"/>
                  </a:cubicBezTo>
                  <a:cubicBezTo>
                    <a:pt x="6140" y="6164"/>
                    <a:pt x="6237" y="6216"/>
                    <a:pt x="6334" y="6164"/>
                  </a:cubicBezTo>
                  <a:cubicBezTo>
                    <a:pt x="6430" y="6164"/>
                    <a:pt x="6539" y="6112"/>
                    <a:pt x="6636" y="6060"/>
                  </a:cubicBezTo>
                  <a:cubicBezTo>
                    <a:pt x="6733" y="6009"/>
                    <a:pt x="6829" y="5957"/>
                    <a:pt x="6914" y="5853"/>
                  </a:cubicBezTo>
                  <a:cubicBezTo>
                    <a:pt x="6999" y="5750"/>
                    <a:pt x="7071" y="5698"/>
                    <a:pt x="7119" y="5594"/>
                  </a:cubicBezTo>
                  <a:cubicBezTo>
                    <a:pt x="7168" y="5491"/>
                    <a:pt x="7204" y="5387"/>
                    <a:pt x="7216" y="5335"/>
                  </a:cubicBezTo>
                  <a:cubicBezTo>
                    <a:pt x="7228" y="5232"/>
                    <a:pt x="7228" y="5180"/>
                    <a:pt x="7204" y="5076"/>
                  </a:cubicBezTo>
                  <a:cubicBezTo>
                    <a:pt x="7180" y="4973"/>
                    <a:pt x="7144" y="4921"/>
                    <a:pt x="7083" y="4869"/>
                  </a:cubicBezTo>
                  <a:lnTo>
                    <a:pt x="5294" y="3160"/>
                  </a:lnTo>
                  <a:cubicBezTo>
                    <a:pt x="5234" y="3108"/>
                    <a:pt x="5161" y="3056"/>
                    <a:pt x="5077" y="3056"/>
                  </a:cubicBezTo>
                  <a:cubicBezTo>
                    <a:pt x="4992" y="3056"/>
                    <a:pt x="4907" y="3056"/>
                    <a:pt x="4811" y="3056"/>
                  </a:cubicBezTo>
                  <a:cubicBezTo>
                    <a:pt x="4714" y="3056"/>
                    <a:pt x="4617" y="3108"/>
                    <a:pt x="4521" y="3160"/>
                  </a:cubicBezTo>
                  <a:cubicBezTo>
                    <a:pt x="4424" y="3211"/>
                    <a:pt x="4327" y="3263"/>
                    <a:pt x="4243" y="3315"/>
                  </a:cubicBezTo>
                  <a:cubicBezTo>
                    <a:pt x="4158" y="3367"/>
                    <a:pt x="4086" y="3470"/>
                    <a:pt x="4037" y="3574"/>
                  </a:cubicBezTo>
                  <a:cubicBezTo>
                    <a:pt x="3989" y="3678"/>
                    <a:pt x="3940" y="3729"/>
                    <a:pt x="3928" y="3833"/>
                  </a:cubicBezTo>
                  <a:cubicBezTo>
                    <a:pt x="3904" y="3937"/>
                    <a:pt x="3904" y="3988"/>
                    <a:pt x="3928" y="4092"/>
                  </a:cubicBezTo>
                  <a:cubicBezTo>
                    <a:pt x="3940" y="4144"/>
                    <a:pt x="3989" y="4247"/>
                    <a:pt x="4037" y="4299"/>
                  </a:cubicBezTo>
                  <a:lnTo>
                    <a:pt x="5838" y="6060"/>
                  </a:lnTo>
                  <a:moveTo>
                    <a:pt x="16427" y="16524"/>
                  </a:moveTo>
                  <a:cubicBezTo>
                    <a:pt x="16511" y="16627"/>
                    <a:pt x="16608" y="16679"/>
                    <a:pt x="16705" y="16679"/>
                  </a:cubicBezTo>
                  <a:cubicBezTo>
                    <a:pt x="16813" y="16731"/>
                    <a:pt x="16922" y="16731"/>
                    <a:pt x="17031" y="16679"/>
                  </a:cubicBezTo>
                  <a:cubicBezTo>
                    <a:pt x="17140" y="16679"/>
                    <a:pt x="17249" y="16627"/>
                    <a:pt x="17357" y="16576"/>
                  </a:cubicBezTo>
                  <a:cubicBezTo>
                    <a:pt x="17466" y="16524"/>
                    <a:pt x="17563" y="16420"/>
                    <a:pt x="17647" y="16317"/>
                  </a:cubicBezTo>
                  <a:cubicBezTo>
                    <a:pt x="17732" y="16213"/>
                    <a:pt x="17793" y="16109"/>
                    <a:pt x="17841" y="15954"/>
                  </a:cubicBezTo>
                  <a:cubicBezTo>
                    <a:pt x="17889" y="15850"/>
                    <a:pt x="17901" y="15695"/>
                    <a:pt x="17913" y="15591"/>
                  </a:cubicBezTo>
                  <a:cubicBezTo>
                    <a:pt x="17913" y="15488"/>
                    <a:pt x="17901" y="15332"/>
                    <a:pt x="17853" y="15229"/>
                  </a:cubicBezTo>
                  <a:cubicBezTo>
                    <a:pt x="17817" y="15125"/>
                    <a:pt x="17756" y="15022"/>
                    <a:pt x="17672" y="14970"/>
                  </a:cubicBezTo>
                  <a:lnTo>
                    <a:pt x="15315" y="12743"/>
                  </a:lnTo>
                  <a:cubicBezTo>
                    <a:pt x="15242" y="12691"/>
                    <a:pt x="15145" y="12639"/>
                    <a:pt x="15049" y="12587"/>
                  </a:cubicBezTo>
                  <a:cubicBezTo>
                    <a:pt x="14952" y="12535"/>
                    <a:pt x="14843" y="12535"/>
                    <a:pt x="14747" y="12587"/>
                  </a:cubicBezTo>
                  <a:cubicBezTo>
                    <a:pt x="14638" y="12587"/>
                    <a:pt x="14529" y="12639"/>
                    <a:pt x="14432" y="12691"/>
                  </a:cubicBezTo>
                  <a:cubicBezTo>
                    <a:pt x="14336" y="12742"/>
                    <a:pt x="14239" y="12846"/>
                    <a:pt x="14142" y="12898"/>
                  </a:cubicBezTo>
                  <a:cubicBezTo>
                    <a:pt x="14058" y="13001"/>
                    <a:pt x="13985" y="13105"/>
                    <a:pt x="13937" y="13209"/>
                  </a:cubicBezTo>
                  <a:cubicBezTo>
                    <a:pt x="13888" y="13312"/>
                    <a:pt x="13864" y="13416"/>
                    <a:pt x="13852" y="13571"/>
                  </a:cubicBezTo>
                  <a:cubicBezTo>
                    <a:pt x="13840" y="13675"/>
                    <a:pt x="13852" y="13778"/>
                    <a:pt x="13888" y="13882"/>
                  </a:cubicBezTo>
                  <a:cubicBezTo>
                    <a:pt x="13925" y="13986"/>
                    <a:pt x="13973" y="14089"/>
                    <a:pt x="14058" y="14141"/>
                  </a:cubicBezTo>
                  <a:lnTo>
                    <a:pt x="16427" y="16524"/>
                  </a:lnTo>
                </a:path>
              </a:pathLst>
            </a:custGeom>
            <a:solidFill>
              <a:schemeClr val="accent6">
                <a:lumMod val="20000"/>
                <a:lumOff val="80000"/>
              </a:schemeClr>
            </a:solidFill>
            <a:ln w="12700">
              <a:miter lim="400000"/>
            </a:ln>
          </p:spPr>
          <p:txBody>
            <a:bodyPr lIns="38100" tIns="38100" rIns="38100" bIns="38100" anchor="ctr"/>
            <a:lstStyle/>
            <a:p>
              <a:pPr>
                <a:defRPr sz="3000">
                  <a:solidFill>
                    <a:srgbClr val="FFFFFF"/>
                  </a:solidFill>
                </a:defRPr>
              </a:pPr>
              <a:endParaRPr/>
            </a:p>
          </p:txBody>
        </p:sp>
      </p:grpSp>
      <p:sp>
        <p:nvSpPr>
          <p:cNvPr id="20" name="Shape">
            <a:extLst>
              <a:ext uri="{FF2B5EF4-FFF2-40B4-BE49-F238E27FC236}">
                <a16:creationId xmlns:a16="http://schemas.microsoft.com/office/drawing/2014/main" id="{563D36C8-9D36-492B-B2D9-63B8F8B6648A}"/>
              </a:ext>
            </a:extLst>
          </p:cNvPr>
          <p:cNvSpPr/>
          <p:nvPr/>
        </p:nvSpPr>
        <p:spPr>
          <a:xfrm>
            <a:off x="2360663" y="985519"/>
            <a:ext cx="4301292" cy="4112095"/>
          </a:xfrm>
          <a:custGeom>
            <a:avLst/>
            <a:gdLst/>
            <a:ahLst/>
            <a:cxnLst>
              <a:cxn ang="0">
                <a:pos x="wd2" y="hd2"/>
              </a:cxn>
              <a:cxn ang="5400000">
                <a:pos x="wd2" y="hd2"/>
              </a:cxn>
              <a:cxn ang="10800000">
                <a:pos x="wd2" y="hd2"/>
              </a:cxn>
              <a:cxn ang="16200000">
                <a:pos x="wd2" y="hd2"/>
              </a:cxn>
            </a:cxnLst>
            <a:rect l="0" t="0" r="r" b="b"/>
            <a:pathLst>
              <a:path w="21523" h="21513" extrusionOk="0">
                <a:moveTo>
                  <a:pt x="21478" y="1633"/>
                </a:moveTo>
                <a:lnTo>
                  <a:pt x="20932" y="330"/>
                </a:lnTo>
                <a:cubicBezTo>
                  <a:pt x="20817" y="51"/>
                  <a:pt x="20499" y="-75"/>
                  <a:pt x="20232" y="45"/>
                </a:cubicBezTo>
                <a:lnTo>
                  <a:pt x="19006" y="603"/>
                </a:lnTo>
                <a:cubicBezTo>
                  <a:pt x="18828" y="682"/>
                  <a:pt x="18701" y="855"/>
                  <a:pt x="18676" y="1054"/>
                </a:cubicBezTo>
                <a:cubicBezTo>
                  <a:pt x="18650" y="1307"/>
                  <a:pt x="18784" y="1546"/>
                  <a:pt x="19006" y="1633"/>
                </a:cubicBezTo>
                <a:lnTo>
                  <a:pt x="19559" y="1858"/>
                </a:lnTo>
                <a:lnTo>
                  <a:pt x="16826" y="8556"/>
                </a:lnTo>
                <a:cubicBezTo>
                  <a:pt x="16648" y="8988"/>
                  <a:pt x="16280" y="9306"/>
                  <a:pt x="15841" y="9406"/>
                </a:cubicBezTo>
                <a:lnTo>
                  <a:pt x="12619" y="10124"/>
                </a:lnTo>
                <a:cubicBezTo>
                  <a:pt x="11628" y="10343"/>
                  <a:pt x="10910" y="11273"/>
                  <a:pt x="10916" y="12336"/>
                </a:cubicBezTo>
                <a:lnTo>
                  <a:pt x="10916" y="12662"/>
                </a:lnTo>
                <a:cubicBezTo>
                  <a:pt x="10923" y="13353"/>
                  <a:pt x="10459" y="13951"/>
                  <a:pt x="9811" y="14090"/>
                </a:cubicBezTo>
                <a:lnTo>
                  <a:pt x="7148" y="14668"/>
                </a:lnTo>
                <a:cubicBezTo>
                  <a:pt x="6138" y="14888"/>
                  <a:pt x="5419" y="15824"/>
                  <a:pt x="5438" y="16907"/>
                </a:cubicBezTo>
                <a:lnTo>
                  <a:pt x="5445" y="17186"/>
                </a:lnTo>
                <a:cubicBezTo>
                  <a:pt x="5458" y="17877"/>
                  <a:pt x="5000" y="18482"/>
                  <a:pt x="4352" y="18628"/>
                </a:cubicBezTo>
                <a:lnTo>
                  <a:pt x="1670" y="19239"/>
                </a:lnTo>
                <a:cubicBezTo>
                  <a:pt x="793" y="19439"/>
                  <a:pt x="151" y="20170"/>
                  <a:pt x="5" y="21053"/>
                </a:cubicBezTo>
                <a:cubicBezTo>
                  <a:pt x="-33" y="21299"/>
                  <a:pt x="158" y="21525"/>
                  <a:pt x="399" y="21512"/>
                </a:cubicBezTo>
                <a:lnTo>
                  <a:pt x="399" y="21512"/>
                </a:lnTo>
                <a:cubicBezTo>
                  <a:pt x="577" y="21505"/>
                  <a:pt x="730" y="21366"/>
                  <a:pt x="755" y="21186"/>
                </a:cubicBezTo>
                <a:cubicBezTo>
                  <a:pt x="850" y="20615"/>
                  <a:pt x="1263" y="20143"/>
                  <a:pt x="1829" y="20017"/>
                </a:cubicBezTo>
                <a:lnTo>
                  <a:pt x="4511" y="19406"/>
                </a:lnTo>
                <a:cubicBezTo>
                  <a:pt x="5508" y="19180"/>
                  <a:pt x="6220" y="18243"/>
                  <a:pt x="6201" y="17173"/>
                </a:cubicBezTo>
                <a:lnTo>
                  <a:pt x="6195" y="16894"/>
                </a:lnTo>
                <a:cubicBezTo>
                  <a:pt x="6182" y="16196"/>
                  <a:pt x="6646" y="15592"/>
                  <a:pt x="7300" y="15452"/>
                </a:cubicBezTo>
                <a:lnTo>
                  <a:pt x="9963" y="14874"/>
                </a:lnTo>
                <a:cubicBezTo>
                  <a:pt x="10967" y="14655"/>
                  <a:pt x="11679" y="13731"/>
                  <a:pt x="11673" y="12662"/>
                </a:cubicBezTo>
                <a:lnTo>
                  <a:pt x="11673" y="12336"/>
                </a:lnTo>
                <a:cubicBezTo>
                  <a:pt x="11666" y="11652"/>
                  <a:pt x="12130" y="11054"/>
                  <a:pt x="12772" y="10908"/>
                </a:cubicBezTo>
                <a:lnTo>
                  <a:pt x="15994" y="10190"/>
                </a:lnTo>
                <a:cubicBezTo>
                  <a:pt x="16674" y="10037"/>
                  <a:pt x="17246" y="9546"/>
                  <a:pt x="17519" y="8875"/>
                </a:cubicBezTo>
                <a:lnTo>
                  <a:pt x="20258" y="2157"/>
                </a:lnTo>
                <a:lnTo>
                  <a:pt x="20785" y="2377"/>
                </a:lnTo>
                <a:cubicBezTo>
                  <a:pt x="20849" y="2403"/>
                  <a:pt x="20912" y="2417"/>
                  <a:pt x="20976" y="2417"/>
                </a:cubicBezTo>
                <a:cubicBezTo>
                  <a:pt x="21116" y="2417"/>
                  <a:pt x="21256" y="2357"/>
                  <a:pt x="21357" y="2244"/>
                </a:cubicBezTo>
                <a:cubicBezTo>
                  <a:pt x="21523" y="2078"/>
                  <a:pt x="21567" y="1838"/>
                  <a:pt x="21478" y="1633"/>
                </a:cubicBez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grpSp>
        <p:nvGrpSpPr>
          <p:cNvPr id="39" name="Group 38">
            <a:extLst>
              <a:ext uri="{FF2B5EF4-FFF2-40B4-BE49-F238E27FC236}">
                <a16:creationId xmlns:a16="http://schemas.microsoft.com/office/drawing/2014/main" id="{66A92027-B934-4702-9226-6AE24FF3973F}"/>
              </a:ext>
            </a:extLst>
          </p:cNvPr>
          <p:cNvGrpSpPr/>
          <p:nvPr/>
        </p:nvGrpSpPr>
        <p:grpSpPr>
          <a:xfrm>
            <a:off x="3008364" y="4833620"/>
            <a:ext cx="2797809" cy="1038861"/>
            <a:chOff x="3008364" y="4833620"/>
            <a:chExt cx="2797809" cy="1038861"/>
          </a:xfrm>
        </p:grpSpPr>
        <p:sp>
          <p:nvSpPr>
            <p:cNvPr id="16" name="Shape">
              <a:extLst>
                <a:ext uri="{FF2B5EF4-FFF2-40B4-BE49-F238E27FC236}">
                  <a16:creationId xmlns:a16="http://schemas.microsoft.com/office/drawing/2014/main" id="{F615CFCD-AD0E-47B0-8193-D70540E14089}"/>
                </a:ext>
              </a:extLst>
            </p:cNvPr>
            <p:cNvSpPr/>
            <p:nvPr/>
          </p:nvSpPr>
          <p:spPr>
            <a:xfrm>
              <a:off x="3008364" y="4833620"/>
              <a:ext cx="2797809" cy="1038861"/>
            </a:xfrm>
            <a:custGeom>
              <a:avLst/>
              <a:gdLst/>
              <a:ahLst/>
              <a:cxnLst>
                <a:cxn ang="0">
                  <a:pos x="wd2" y="hd2"/>
                </a:cxn>
                <a:cxn ang="5400000">
                  <a:pos x="wd2" y="hd2"/>
                </a:cxn>
                <a:cxn ang="10800000">
                  <a:pos x="wd2" y="hd2"/>
                </a:cxn>
                <a:cxn ang="16200000">
                  <a:pos x="wd2" y="hd2"/>
                </a:cxn>
              </a:cxnLst>
              <a:rect l="0" t="0" r="r" b="b"/>
              <a:pathLst>
                <a:path w="21600" h="21600" extrusionOk="0">
                  <a:moveTo>
                    <a:pt x="21600" y="7578"/>
                  </a:moveTo>
                  <a:lnTo>
                    <a:pt x="7599" y="0"/>
                  </a:lnTo>
                  <a:lnTo>
                    <a:pt x="0" y="3908"/>
                  </a:lnTo>
                  <a:lnTo>
                    <a:pt x="0" y="3908"/>
                  </a:lnTo>
                  <a:lnTo>
                    <a:pt x="0" y="3908"/>
                  </a:lnTo>
                  <a:lnTo>
                    <a:pt x="0" y="3908"/>
                  </a:lnTo>
                  <a:lnTo>
                    <a:pt x="0" y="3908"/>
                  </a:lnTo>
                  <a:lnTo>
                    <a:pt x="98" y="10113"/>
                  </a:lnTo>
                  <a:lnTo>
                    <a:pt x="14070" y="21600"/>
                  </a:lnTo>
                  <a:lnTo>
                    <a:pt x="21473" y="14365"/>
                  </a:lnTo>
                  <a:lnTo>
                    <a:pt x="21600" y="7578"/>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5425B5F4-5C52-4DAD-830F-D47D0B8C10F2}"/>
                </a:ext>
              </a:extLst>
            </p:cNvPr>
            <p:cNvSpPr/>
            <p:nvPr/>
          </p:nvSpPr>
          <p:spPr>
            <a:xfrm>
              <a:off x="4830538" y="5198111"/>
              <a:ext cx="975359" cy="67437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234" y="10454"/>
                  </a:lnTo>
                  <a:lnTo>
                    <a:pt x="0" y="21600"/>
                  </a:lnTo>
                  <a:lnTo>
                    <a:pt x="141" y="960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8" name="Shape">
              <a:extLst>
                <a:ext uri="{FF2B5EF4-FFF2-40B4-BE49-F238E27FC236}">
                  <a16:creationId xmlns:a16="http://schemas.microsoft.com/office/drawing/2014/main" id="{704837E2-5355-43D8-83D8-0C3FCB434326}"/>
                </a:ext>
              </a:extLst>
            </p:cNvPr>
            <p:cNvSpPr/>
            <p:nvPr/>
          </p:nvSpPr>
          <p:spPr>
            <a:xfrm>
              <a:off x="3008364" y="5021580"/>
              <a:ext cx="1828800" cy="850901"/>
            </a:xfrm>
            <a:custGeom>
              <a:avLst/>
              <a:gdLst/>
              <a:ahLst/>
              <a:cxnLst>
                <a:cxn ang="0">
                  <a:pos x="wd2" y="hd2"/>
                </a:cxn>
                <a:cxn ang="5400000">
                  <a:pos x="wd2" y="hd2"/>
                </a:cxn>
                <a:cxn ang="10800000">
                  <a:pos x="wd2" y="hd2"/>
                </a:cxn>
                <a:cxn ang="16200000">
                  <a:pos x="wd2" y="hd2"/>
                </a:cxn>
              </a:cxnLst>
              <a:rect l="0" t="0" r="r" b="b"/>
              <a:pathLst>
                <a:path w="21600" h="21600" extrusionOk="0">
                  <a:moveTo>
                    <a:pt x="21600" y="12090"/>
                  </a:moveTo>
                  <a:lnTo>
                    <a:pt x="21525" y="21600"/>
                  </a:lnTo>
                  <a:lnTo>
                    <a:pt x="150" y="7576"/>
                  </a:lnTo>
                  <a:lnTo>
                    <a:pt x="0" y="0"/>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B3F0914C-E2F0-44A2-BA53-D94C84806774}"/>
                </a:ext>
              </a:extLst>
            </p:cNvPr>
            <p:cNvSpPr/>
            <p:nvPr/>
          </p:nvSpPr>
          <p:spPr>
            <a:xfrm>
              <a:off x="3249663" y="4871720"/>
              <a:ext cx="2269490" cy="529591"/>
            </a:xfrm>
            <a:custGeom>
              <a:avLst/>
              <a:gdLst/>
              <a:ahLst/>
              <a:cxnLst>
                <a:cxn ang="0">
                  <a:pos x="wd2" y="hd2"/>
                </a:cxn>
                <a:cxn ang="5400000">
                  <a:pos x="wd2" y="hd2"/>
                </a:cxn>
                <a:cxn ang="10800000">
                  <a:pos x="wd2" y="hd2"/>
                </a:cxn>
                <a:cxn ang="16200000">
                  <a:pos x="wd2" y="hd2"/>
                </a:cxn>
              </a:cxnLst>
              <a:rect l="0" t="0" r="r" b="b"/>
              <a:pathLst>
                <a:path w="21600" h="21600" extrusionOk="0">
                  <a:moveTo>
                    <a:pt x="21515" y="12173"/>
                  </a:moveTo>
                  <a:cubicBezTo>
                    <a:pt x="21358" y="12380"/>
                    <a:pt x="21249" y="12587"/>
                    <a:pt x="21165" y="12794"/>
                  </a:cubicBezTo>
                  <a:cubicBezTo>
                    <a:pt x="21092" y="13001"/>
                    <a:pt x="21056" y="13260"/>
                    <a:pt x="21056" y="13468"/>
                  </a:cubicBezTo>
                  <a:cubicBezTo>
                    <a:pt x="21068" y="13675"/>
                    <a:pt x="21104" y="13934"/>
                    <a:pt x="21201" y="14141"/>
                  </a:cubicBezTo>
                  <a:cubicBezTo>
                    <a:pt x="21286" y="14348"/>
                    <a:pt x="21419" y="14555"/>
                    <a:pt x="21600" y="14711"/>
                  </a:cubicBezTo>
                  <a:lnTo>
                    <a:pt x="16584" y="21186"/>
                  </a:lnTo>
                  <a:cubicBezTo>
                    <a:pt x="16402" y="20978"/>
                    <a:pt x="16197" y="20875"/>
                    <a:pt x="15979" y="20823"/>
                  </a:cubicBezTo>
                  <a:cubicBezTo>
                    <a:pt x="15762" y="20771"/>
                    <a:pt x="15520" y="20719"/>
                    <a:pt x="15290" y="20771"/>
                  </a:cubicBezTo>
                  <a:cubicBezTo>
                    <a:pt x="15049" y="20823"/>
                    <a:pt x="14807" y="20927"/>
                    <a:pt x="14577" y="21030"/>
                  </a:cubicBezTo>
                  <a:cubicBezTo>
                    <a:pt x="14348" y="21186"/>
                    <a:pt x="14130" y="21393"/>
                    <a:pt x="13925" y="21600"/>
                  </a:cubicBezTo>
                  <a:lnTo>
                    <a:pt x="0" y="6475"/>
                  </a:lnTo>
                  <a:cubicBezTo>
                    <a:pt x="193" y="6319"/>
                    <a:pt x="351" y="6112"/>
                    <a:pt x="483" y="5957"/>
                  </a:cubicBezTo>
                  <a:cubicBezTo>
                    <a:pt x="604" y="5750"/>
                    <a:pt x="701" y="5594"/>
                    <a:pt x="749" y="5387"/>
                  </a:cubicBezTo>
                  <a:cubicBezTo>
                    <a:pt x="798" y="5180"/>
                    <a:pt x="810" y="5025"/>
                    <a:pt x="786" y="4869"/>
                  </a:cubicBezTo>
                  <a:cubicBezTo>
                    <a:pt x="762" y="4714"/>
                    <a:pt x="689" y="4558"/>
                    <a:pt x="568" y="4455"/>
                  </a:cubicBezTo>
                  <a:lnTo>
                    <a:pt x="5657" y="207"/>
                  </a:lnTo>
                  <a:cubicBezTo>
                    <a:pt x="5766" y="311"/>
                    <a:pt x="5911" y="363"/>
                    <a:pt x="6080" y="414"/>
                  </a:cubicBezTo>
                  <a:cubicBezTo>
                    <a:pt x="6237" y="466"/>
                    <a:pt x="6418" y="466"/>
                    <a:pt x="6600" y="466"/>
                  </a:cubicBezTo>
                  <a:cubicBezTo>
                    <a:pt x="6781" y="466"/>
                    <a:pt x="6974" y="414"/>
                    <a:pt x="7156" y="311"/>
                  </a:cubicBezTo>
                  <a:cubicBezTo>
                    <a:pt x="7337" y="207"/>
                    <a:pt x="7518" y="104"/>
                    <a:pt x="7675" y="0"/>
                  </a:cubicBezTo>
                  <a:lnTo>
                    <a:pt x="21515" y="12173"/>
                  </a:lnTo>
                  <a:close/>
                  <a:moveTo>
                    <a:pt x="7397" y="12224"/>
                  </a:moveTo>
                  <a:cubicBezTo>
                    <a:pt x="7808" y="12639"/>
                    <a:pt x="8280" y="13001"/>
                    <a:pt x="8800" y="13209"/>
                  </a:cubicBezTo>
                  <a:cubicBezTo>
                    <a:pt x="9319" y="13416"/>
                    <a:pt x="9875" y="13519"/>
                    <a:pt x="10419" y="13519"/>
                  </a:cubicBezTo>
                  <a:cubicBezTo>
                    <a:pt x="10975" y="13519"/>
                    <a:pt x="11519" y="13416"/>
                    <a:pt x="12027" y="13157"/>
                  </a:cubicBezTo>
                  <a:cubicBezTo>
                    <a:pt x="12535" y="12950"/>
                    <a:pt x="13006" y="12587"/>
                    <a:pt x="13393" y="12173"/>
                  </a:cubicBezTo>
                  <a:cubicBezTo>
                    <a:pt x="13780" y="11758"/>
                    <a:pt x="14058" y="11240"/>
                    <a:pt x="14227" y="10722"/>
                  </a:cubicBezTo>
                  <a:cubicBezTo>
                    <a:pt x="14396" y="10204"/>
                    <a:pt x="14456" y="9686"/>
                    <a:pt x="14420" y="9168"/>
                  </a:cubicBezTo>
                  <a:cubicBezTo>
                    <a:pt x="14384" y="8650"/>
                    <a:pt x="14251" y="8132"/>
                    <a:pt x="14021" y="7666"/>
                  </a:cubicBezTo>
                  <a:cubicBezTo>
                    <a:pt x="13792" y="7200"/>
                    <a:pt x="13477" y="6786"/>
                    <a:pt x="13078" y="6423"/>
                  </a:cubicBezTo>
                  <a:cubicBezTo>
                    <a:pt x="12680" y="6060"/>
                    <a:pt x="12220" y="5801"/>
                    <a:pt x="11749" y="5594"/>
                  </a:cubicBezTo>
                  <a:cubicBezTo>
                    <a:pt x="11277" y="5439"/>
                    <a:pt x="10782" y="5335"/>
                    <a:pt x="10286" y="5335"/>
                  </a:cubicBezTo>
                  <a:cubicBezTo>
                    <a:pt x="9791" y="5335"/>
                    <a:pt x="9295" y="5439"/>
                    <a:pt x="8836" y="5594"/>
                  </a:cubicBezTo>
                  <a:cubicBezTo>
                    <a:pt x="8364" y="5750"/>
                    <a:pt x="7929" y="6060"/>
                    <a:pt x="7530" y="6423"/>
                  </a:cubicBezTo>
                  <a:cubicBezTo>
                    <a:pt x="7131" y="6785"/>
                    <a:pt x="6829" y="7200"/>
                    <a:pt x="6624" y="7666"/>
                  </a:cubicBezTo>
                  <a:cubicBezTo>
                    <a:pt x="6406" y="8132"/>
                    <a:pt x="6297" y="8650"/>
                    <a:pt x="6273" y="9168"/>
                  </a:cubicBezTo>
                  <a:cubicBezTo>
                    <a:pt x="6249" y="9686"/>
                    <a:pt x="6334" y="10204"/>
                    <a:pt x="6515" y="10722"/>
                  </a:cubicBezTo>
                  <a:cubicBezTo>
                    <a:pt x="6696" y="11292"/>
                    <a:pt x="6999" y="11810"/>
                    <a:pt x="7397" y="12224"/>
                  </a:cubicBezTo>
                  <a:moveTo>
                    <a:pt x="5850" y="6060"/>
                  </a:moveTo>
                  <a:cubicBezTo>
                    <a:pt x="5911" y="6112"/>
                    <a:pt x="5983" y="6164"/>
                    <a:pt x="6068" y="6164"/>
                  </a:cubicBezTo>
                  <a:cubicBezTo>
                    <a:pt x="6152" y="6164"/>
                    <a:pt x="6249" y="6216"/>
                    <a:pt x="6346" y="6164"/>
                  </a:cubicBezTo>
                  <a:cubicBezTo>
                    <a:pt x="6443" y="6164"/>
                    <a:pt x="6551" y="6112"/>
                    <a:pt x="6648" y="6060"/>
                  </a:cubicBezTo>
                  <a:cubicBezTo>
                    <a:pt x="6745" y="6009"/>
                    <a:pt x="6841" y="5957"/>
                    <a:pt x="6926" y="5853"/>
                  </a:cubicBezTo>
                  <a:cubicBezTo>
                    <a:pt x="7011" y="5750"/>
                    <a:pt x="7083" y="5698"/>
                    <a:pt x="7132" y="5594"/>
                  </a:cubicBezTo>
                  <a:cubicBezTo>
                    <a:pt x="7180" y="5491"/>
                    <a:pt x="7216" y="5387"/>
                    <a:pt x="7228" y="5335"/>
                  </a:cubicBezTo>
                  <a:cubicBezTo>
                    <a:pt x="7240" y="5232"/>
                    <a:pt x="7240" y="5180"/>
                    <a:pt x="7216" y="5076"/>
                  </a:cubicBezTo>
                  <a:cubicBezTo>
                    <a:pt x="7192" y="4973"/>
                    <a:pt x="7156" y="4921"/>
                    <a:pt x="7095" y="4869"/>
                  </a:cubicBezTo>
                  <a:lnTo>
                    <a:pt x="5306" y="3160"/>
                  </a:lnTo>
                  <a:cubicBezTo>
                    <a:pt x="5246" y="3108"/>
                    <a:pt x="5173" y="3056"/>
                    <a:pt x="5089" y="3056"/>
                  </a:cubicBezTo>
                  <a:cubicBezTo>
                    <a:pt x="5004" y="3056"/>
                    <a:pt x="4920" y="3056"/>
                    <a:pt x="4823" y="3056"/>
                  </a:cubicBezTo>
                  <a:cubicBezTo>
                    <a:pt x="4726" y="3056"/>
                    <a:pt x="4629" y="3108"/>
                    <a:pt x="4533" y="3160"/>
                  </a:cubicBezTo>
                  <a:cubicBezTo>
                    <a:pt x="4436" y="3211"/>
                    <a:pt x="4339" y="3263"/>
                    <a:pt x="4255" y="3315"/>
                  </a:cubicBezTo>
                  <a:cubicBezTo>
                    <a:pt x="4170" y="3367"/>
                    <a:pt x="4098" y="3470"/>
                    <a:pt x="4049" y="3574"/>
                  </a:cubicBezTo>
                  <a:cubicBezTo>
                    <a:pt x="4001" y="3678"/>
                    <a:pt x="3953" y="3729"/>
                    <a:pt x="3940" y="3833"/>
                  </a:cubicBezTo>
                  <a:cubicBezTo>
                    <a:pt x="3916" y="3937"/>
                    <a:pt x="3916" y="3988"/>
                    <a:pt x="3940" y="4092"/>
                  </a:cubicBezTo>
                  <a:cubicBezTo>
                    <a:pt x="3953" y="4144"/>
                    <a:pt x="4001" y="4247"/>
                    <a:pt x="4049" y="4299"/>
                  </a:cubicBezTo>
                  <a:lnTo>
                    <a:pt x="5850" y="6060"/>
                  </a:lnTo>
                  <a:moveTo>
                    <a:pt x="16427" y="16524"/>
                  </a:moveTo>
                  <a:cubicBezTo>
                    <a:pt x="16511" y="16627"/>
                    <a:pt x="16608" y="16679"/>
                    <a:pt x="16705" y="16679"/>
                  </a:cubicBezTo>
                  <a:cubicBezTo>
                    <a:pt x="16813" y="16731"/>
                    <a:pt x="16922" y="16731"/>
                    <a:pt x="17031" y="16679"/>
                  </a:cubicBezTo>
                  <a:cubicBezTo>
                    <a:pt x="17140" y="16679"/>
                    <a:pt x="17249" y="16627"/>
                    <a:pt x="17357" y="16576"/>
                  </a:cubicBezTo>
                  <a:cubicBezTo>
                    <a:pt x="17466" y="16524"/>
                    <a:pt x="17563" y="16420"/>
                    <a:pt x="17647" y="16317"/>
                  </a:cubicBezTo>
                  <a:cubicBezTo>
                    <a:pt x="17732" y="16213"/>
                    <a:pt x="17793" y="16109"/>
                    <a:pt x="17841" y="15954"/>
                  </a:cubicBezTo>
                  <a:cubicBezTo>
                    <a:pt x="17889" y="15850"/>
                    <a:pt x="17901" y="15695"/>
                    <a:pt x="17913" y="15591"/>
                  </a:cubicBezTo>
                  <a:cubicBezTo>
                    <a:pt x="17913" y="15488"/>
                    <a:pt x="17901" y="15332"/>
                    <a:pt x="17853" y="15229"/>
                  </a:cubicBezTo>
                  <a:cubicBezTo>
                    <a:pt x="17817" y="15125"/>
                    <a:pt x="17756" y="15022"/>
                    <a:pt x="17672" y="14970"/>
                  </a:cubicBezTo>
                  <a:lnTo>
                    <a:pt x="15315" y="12743"/>
                  </a:lnTo>
                  <a:cubicBezTo>
                    <a:pt x="15242" y="12691"/>
                    <a:pt x="15145" y="12639"/>
                    <a:pt x="15049" y="12587"/>
                  </a:cubicBezTo>
                  <a:cubicBezTo>
                    <a:pt x="14952" y="12535"/>
                    <a:pt x="14843" y="12535"/>
                    <a:pt x="14747" y="12587"/>
                  </a:cubicBezTo>
                  <a:cubicBezTo>
                    <a:pt x="14638" y="12587"/>
                    <a:pt x="14529" y="12639"/>
                    <a:pt x="14432" y="12691"/>
                  </a:cubicBezTo>
                  <a:cubicBezTo>
                    <a:pt x="14336" y="12742"/>
                    <a:pt x="14239" y="12846"/>
                    <a:pt x="14142" y="12898"/>
                  </a:cubicBezTo>
                  <a:cubicBezTo>
                    <a:pt x="14058" y="13001"/>
                    <a:pt x="13985" y="13105"/>
                    <a:pt x="13937" y="13209"/>
                  </a:cubicBezTo>
                  <a:cubicBezTo>
                    <a:pt x="13888" y="13312"/>
                    <a:pt x="13864" y="13416"/>
                    <a:pt x="13852" y="13571"/>
                  </a:cubicBezTo>
                  <a:cubicBezTo>
                    <a:pt x="13840" y="13675"/>
                    <a:pt x="13852" y="13778"/>
                    <a:pt x="13888" y="13882"/>
                  </a:cubicBezTo>
                  <a:cubicBezTo>
                    <a:pt x="13925" y="13986"/>
                    <a:pt x="13973" y="14089"/>
                    <a:pt x="14058" y="14141"/>
                  </a:cubicBezTo>
                  <a:lnTo>
                    <a:pt x="16427" y="16524"/>
                  </a:lnTo>
                </a:path>
              </a:pathLst>
            </a:custGeom>
            <a:solidFill>
              <a:schemeClr val="accent6">
                <a:lumMod val="20000"/>
                <a:lumOff val="80000"/>
              </a:schemeClr>
            </a:solidFill>
            <a:ln w="12700">
              <a:miter lim="400000"/>
            </a:ln>
          </p:spPr>
          <p:txBody>
            <a:bodyPr lIns="38100" tIns="38100" rIns="38100" bIns="38100" anchor="ctr"/>
            <a:lstStyle/>
            <a:p>
              <a:pPr>
                <a:defRPr sz="3000">
                  <a:solidFill>
                    <a:srgbClr val="FFFFFF"/>
                  </a:solidFill>
                </a:defRPr>
              </a:pPr>
              <a:endParaRPr/>
            </a:p>
          </p:txBody>
        </p:sp>
      </p:grpSp>
      <p:grpSp>
        <p:nvGrpSpPr>
          <p:cNvPr id="25" name="Group 24">
            <a:extLst>
              <a:ext uri="{FF2B5EF4-FFF2-40B4-BE49-F238E27FC236}">
                <a16:creationId xmlns:a16="http://schemas.microsoft.com/office/drawing/2014/main" id="{810AA5D2-8DEB-49FD-9640-D7BCEB598F31}"/>
              </a:ext>
            </a:extLst>
          </p:cNvPr>
          <p:cNvGrpSpPr/>
          <p:nvPr/>
        </p:nvGrpSpPr>
        <p:grpSpPr>
          <a:xfrm>
            <a:off x="9544755" y="1242150"/>
            <a:ext cx="2133799" cy="3475366"/>
            <a:chOff x="332936" y="2627766"/>
            <a:chExt cx="2926080" cy="3475366"/>
          </a:xfrm>
        </p:grpSpPr>
        <p:sp>
          <p:nvSpPr>
            <p:cNvPr id="26" name="TextBox 25">
              <a:extLst>
                <a:ext uri="{FF2B5EF4-FFF2-40B4-BE49-F238E27FC236}">
                  <a16:creationId xmlns:a16="http://schemas.microsoft.com/office/drawing/2014/main" id="{AE7A54BA-EB7D-4150-8441-76BECDDEF91B}"/>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27" name="TextBox 26">
              <a:extLst>
                <a:ext uri="{FF2B5EF4-FFF2-40B4-BE49-F238E27FC236}">
                  <a16:creationId xmlns:a16="http://schemas.microsoft.com/office/drawing/2014/main" id="{0AD86E39-B503-4858-9CD1-387E849B4257}"/>
                </a:ext>
              </a:extLst>
            </p:cNvPr>
            <p:cNvSpPr txBox="1"/>
            <p:nvPr/>
          </p:nvSpPr>
          <p:spPr>
            <a:xfrm>
              <a:off x="332936" y="3086922"/>
              <a:ext cx="2926080" cy="3016210"/>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8" name="Group 27">
            <a:extLst>
              <a:ext uri="{FF2B5EF4-FFF2-40B4-BE49-F238E27FC236}">
                <a16:creationId xmlns:a16="http://schemas.microsoft.com/office/drawing/2014/main" id="{C261227C-B2D3-455E-8486-FFC56E939EB3}"/>
              </a:ext>
            </a:extLst>
          </p:cNvPr>
          <p:cNvGrpSpPr/>
          <p:nvPr/>
        </p:nvGrpSpPr>
        <p:grpSpPr>
          <a:xfrm>
            <a:off x="940915" y="2837285"/>
            <a:ext cx="2341260" cy="1474819"/>
            <a:chOff x="332936" y="2627766"/>
            <a:chExt cx="2926080" cy="1474819"/>
          </a:xfrm>
        </p:grpSpPr>
        <p:sp>
          <p:nvSpPr>
            <p:cNvPr id="29" name="TextBox 28">
              <a:extLst>
                <a:ext uri="{FF2B5EF4-FFF2-40B4-BE49-F238E27FC236}">
                  <a16:creationId xmlns:a16="http://schemas.microsoft.com/office/drawing/2014/main" id="{8D86AAF6-55CE-484A-87C6-322A4F3E768F}"/>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30" name="TextBox 29">
              <a:extLst>
                <a:ext uri="{FF2B5EF4-FFF2-40B4-BE49-F238E27FC236}">
                  <a16:creationId xmlns:a16="http://schemas.microsoft.com/office/drawing/2014/main" id="{9349C648-841D-4B4A-8E9C-749E2EDAEA5F}"/>
                </a:ext>
              </a:extLst>
            </p:cNvPr>
            <p:cNvSpPr txBox="1"/>
            <p:nvPr/>
          </p:nvSpPr>
          <p:spPr>
            <a:xfrm>
              <a:off x="332936" y="3086922"/>
              <a:ext cx="2926080" cy="1015663"/>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31" name="Group 30">
            <a:extLst>
              <a:ext uri="{FF2B5EF4-FFF2-40B4-BE49-F238E27FC236}">
                <a16:creationId xmlns:a16="http://schemas.microsoft.com/office/drawing/2014/main" id="{6F535BCA-5AA6-4C6D-A8CF-82C6B689C76C}"/>
              </a:ext>
            </a:extLst>
          </p:cNvPr>
          <p:cNvGrpSpPr/>
          <p:nvPr/>
        </p:nvGrpSpPr>
        <p:grpSpPr>
          <a:xfrm>
            <a:off x="338440" y="4432421"/>
            <a:ext cx="2159673" cy="1659485"/>
            <a:chOff x="332936" y="4652338"/>
            <a:chExt cx="2926080" cy="1659485"/>
          </a:xfrm>
        </p:grpSpPr>
        <p:sp>
          <p:nvSpPr>
            <p:cNvPr id="32" name="TextBox 31">
              <a:extLst>
                <a:ext uri="{FF2B5EF4-FFF2-40B4-BE49-F238E27FC236}">
                  <a16:creationId xmlns:a16="http://schemas.microsoft.com/office/drawing/2014/main" id="{60A39A2A-546A-47A8-BAEC-C4E9C7E0239A}"/>
                </a:ext>
              </a:extLst>
            </p:cNvPr>
            <p:cNvSpPr txBox="1"/>
            <p:nvPr/>
          </p:nvSpPr>
          <p:spPr>
            <a:xfrm>
              <a:off x="332936" y="4652338"/>
              <a:ext cx="2926080" cy="461665"/>
            </a:xfrm>
            <a:prstGeom prst="rect">
              <a:avLst/>
            </a:prstGeom>
            <a:noFill/>
          </p:spPr>
          <p:txBody>
            <a:bodyPr wrap="square" lIns="0" rIns="0" rtlCol="0" anchor="b">
              <a:spAutoFit/>
            </a:bodyPr>
            <a:lstStyle/>
            <a:p>
              <a:pPr algn="r"/>
              <a:r>
                <a:rPr lang="en-US" sz="2400" b="1" noProof="1"/>
                <a:t>Lorem Ipsum</a:t>
              </a:r>
            </a:p>
          </p:txBody>
        </p:sp>
        <p:sp>
          <p:nvSpPr>
            <p:cNvPr id="33" name="TextBox 32">
              <a:extLst>
                <a:ext uri="{FF2B5EF4-FFF2-40B4-BE49-F238E27FC236}">
                  <a16:creationId xmlns:a16="http://schemas.microsoft.com/office/drawing/2014/main" id="{D45BA0A0-709A-4C5B-99D5-CBE09DBE7C52}"/>
                </a:ext>
              </a:extLst>
            </p:cNvPr>
            <p:cNvSpPr txBox="1"/>
            <p:nvPr/>
          </p:nvSpPr>
          <p:spPr>
            <a:xfrm>
              <a:off x="332936" y="5111494"/>
              <a:ext cx="2926080" cy="1200329"/>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34" name="Group 33">
            <a:extLst>
              <a:ext uri="{FF2B5EF4-FFF2-40B4-BE49-F238E27FC236}">
                <a16:creationId xmlns:a16="http://schemas.microsoft.com/office/drawing/2014/main" id="{77F473CA-5450-4179-9DF2-700D1EE629CB}"/>
              </a:ext>
            </a:extLst>
          </p:cNvPr>
          <p:cNvGrpSpPr/>
          <p:nvPr/>
        </p:nvGrpSpPr>
        <p:grpSpPr>
          <a:xfrm>
            <a:off x="3008364" y="1242150"/>
            <a:ext cx="2341260" cy="1474819"/>
            <a:chOff x="332936" y="2627766"/>
            <a:chExt cx="2926080" cy="1474819"/>
          </a:xfrm>
        </p:grpSpPr>
        <p:sp>
          <p:nvSpPr>
            <p:cNvPr id="35" name="TextBox 34">
              <a:extLst>
                <a:ext uri="{FF2B5EF4-FFF2-40B4-BE49-F238E27FC236}">
                  <a16:creationId xmlns:a16="http://schemas.microsoft.com/office/drawing/2014/main" id="{CCFD2BB3-3A4F-4502-8AA6-2B7C998743A9}"/>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36" name="TextBox 35">
              <a:extLst>
                <a:ext uri="{FF2B5EF4-FFF2-40B4-BE49-F238E27FC236}">
                  <a16:creationId xmlns:a16="http://schemas.microsoft.com/office/drawing/2014/main" id="{256CAA02-7BF8-4F79-9465-757AC06C8B11}"/>
                </a:ext>
              </a:extLst>
            </p:cNvPr>
            <p:cNvSpPr txBox="1"/>
            <p:nvPr/>
          </p:nvSpPr>
          <p:spPr>
            <a:xfrm>
              <a:off x="332936" y="3086922"/>
              <a:ext cx="2926080" cy="1015663"/>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2" name="Graphic 23" descr="Box">
            <a:extLst>
              <a:ext uri="{FF2B5EF4-FFF2-40B4-BE49-F238E27FC236}">
                <a16:creationId xmlns:a16="http://schemas.microsoft.com/office/drawing/2014/main" id="{52F27EBF-482C-4E6F-B92A-032699813AB9}"/>
              </a:ext>
            </a:extLst>
          </p:cNvPr>
          <p:cNvGrpSpPr/>
          <p:nvPr/>
        </p:nvGrpSpPr>
        <p:grpSpPr>
          <a:xfrm>
            <a:off x="8317311" y="3582035"/>
            <a:ext cx="628650" cy="750570"/>
            <a:chOff x="8317311" y="3538946"/>
            <a:chExt cx="628650" cy="750570"/>
          </a:xfrm>
          <a:solidFill>
            <a:srgbClr val="FFFFFF"/>
          </a:solidFill>
          <a:scene3d>
            <a:camera prst="isometricOffAxis1Right">
              <a:rot lat="1080000" lon="20039998" rev="0"/>
            </a:camera>
            <a:lightRig rig="threePt" dir="t"/>
          </a:scene3d>
        </p:grpSpPr>
        <p:sp>
          <p:nvSpPr>
            <p:cNvPr id="43" name="Freeform: Shape 42">
              <a:extLst>
                <a:ext uri="{FF2B5EF4-FFF2-40B4-BE49-F238E27FC236}">
                  <a16:creationId xmlns:a16="http://schemas.microsoft.com/office/drawing/2014/main" id="{FFDD2782-6024-47DA-B570-B91193DD3912}"/>
                </a:ext>
              </a:extLst>
            </p:cNvPr>
            <p:cNvSpPr/>
            <p:nvPr/>
          </p:nvSpPr>
          <p:spPr>
            <a:xfrm>
              <a:off x="8317311" y="3642768"/>
              <a:ext cx="457200" cy="277177"/>
            </a:xfrm>
            <a:custGeom>
              <a:avLst/>
              <a:gdLst>
                <a:gd name="connsiteX0" fmla="*/ 142875 w 457200"/>
                <a:gd name="connsiteY0" fmla="*/ 0 h 277177"/>
                <a:gd name="connsiteX1" fmla="*/ 0 w 457200"/>
                <a:gd name="connsiteY1" fmla="*/ 86678 h 277177"/>
                <a:gd name="connsiteX2" fmla="*/ 314325 w 457200"/>
                <a:gd name="connsiteY2" fmla="*/ 277178 h 277177"/>
                <a:gd name="connsiteX3" fmla="*/ 457200 w 457200"/>
                <a:gd name="connsiteY3" fmla="*/ 190500 h 277177"/>
              </a:gdLst>
              <a:ahLst/>
              <a:cxnLst>
                <a:cxn ang="0">
                  <a:pos x="connsiteX0" y="connsiteY0"/>
                </a:cxn>
                <a:cxn ang="0">
                  <a:pos x="connsiteX1" y="connsiteY1"/>
                </a:cxn>
                <a:cxn ang="0">
                  <a:pos x="connsiteX2" y="connsiteY2"/>
                </a:cxn>
                <a:cxn ang="0">
                  <a:pos x="connsiteX3" y="connsiteY3"/>
                </a:cxn>
              </a:cxnLst>
              <a:rect l="l" t="t" r="r" b="b"/>
              <a:pathLst>
                <a:path w="457200" h="277177">
                  <a:moveTo>
                    <a:pt x="142875" y="0"/>
                  </a:moveTo>
                  <a:lnTo>
                    <a:pt x="0" y="86678"/>
                  </a:lnTo>
                  <a:lnTo>
                    <a:pt x="314325" y="277178"/>
                  </a:lnTo>
                  <a:lnTo>
                    <a:pt x="457200" y="190500"/>
                  </a:lnTo>
                  <a:close/>
                </a:path>
              </a:pathLst>
            </a:custGeom>
            <a:solidFill>
              <a:schemeClr val="bg1"/>
            </a:solid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588C2A42-2F1B-4528-978F-4217074699C5}"/>
                </a:ext>
              </a:extLst>
            </p:cNvPr>
            <p:cNvSpPr/>
            <p:nvPr/>
          </p:nvSpPr>
          <p:spPr>
            <a:xfrm>
              <a:off x="8496380" y="3538946"/>
              <a:ext cx="449580" cy="272415"/>
            </a:xfrm>
            <a:custGeom>
              <a:avLst/>
              <a:gdLst>
                <a:gd name="connsiteX0" fmla="*/ 449580 w 449580"/>
                <a:gd name="connsiteY0" fmla="*/ 190500 h 272415"/>
                <a:gd name="connsiteX1" fmla="*/ 135255 w 449580"/>
                <a:gd name="connsiteY1" fmla="*/ 0 h 272415"/>
                <a:gd name="connsiteX2" fmla="*/ 0 w 449580"/>
                <a:gd name="connsiteY2" fmla="*/ 81915 h 272415"/>
                <a:gd name="connsiteX3" fmla="*/ 314325 w 449580"/>
                <a:gd name="connsiteY3" fmla="*/ 272415 h 272415"/>
              </a:gdLst>
              <a:ahLst/>
              <a:cxnLst>
                <a:cxn ang="0">
                  <a:pos x="connsiteX0" y="connsiteY0"/>
                </a:cxn>
                <a:cxn ang="0">
                  <a:pos x="connsiteX1" y="connsiteY1"/>
                </a:cxn>
                <a:cxn ang="0">
                  <a:pos x="connsiteX2" y="connsiteY2"/>
                </a:cxn>
                <a:cxn ang="0">
                  <a:pos x="connsiteX3" y="connsiteY3"/>
                </a:cxn>
              </a:cxnLst>
              <a:rect l="l" t="t" r="r" b="b"/>
              <a:pathLst>
                <a:path w="449580" h="272415">
                  <a:moveTo>
                    <a:pt x="449580" y="190500"/>
                  </a:moveTo>
                  <a:lnTo>
                    <a:pt x="135255" y="0"/>
                  </a:lnTo>
                  <a:lnTo>
                    <a:pt x="0" y="81915"/>
                  </a:lnTo>
                  <a:lnTo>
                    <a:pt x="314325" y="272415"/>
                  </a:lnTo>
                  <a:close/>
                </a:path>
              </a:pathLst>
            </a:custGeom>
            <a:solidFill>
              <a:schemeClr val="bg1"/>
            </a:solid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320E62F5-29CA-413D-8413-CECD340B8441}"/>
                </a:ext>
              </a:extLst>
            </p:cNvPr>
            <p:cNvSpPr/>
            <p:nvPr/>
          </p:nvSpPr>
          <p:spPr>
            <a:xfrm>
              <a:off x="8317311" y="3774213"/>
              <a:ext cx="295275" cy="515302"/>
            </a:xfrm>
            <a:custGeom>
              <a:avLst/>
              <a:gdLst>
                <a:gd name="connsiteX0" fmla="*/ 0 w 295275"/>
                <a:gd name="connsiteY0" fmla="*/ 31432 h 515302"/>
                <a:gd name="connsiteX1" fmla="*/ 0 w 295275"/>
                <a:gd name="connsiteY1" fmla="*/ 336233 h 515302"/>
                <a:gd name="connsiteX2" fmla="*/ 295275 w 295275"/>
                <a:gd name="connsiteY2" fmla="*/ 515303 h 515302"/>
                <a:gd name="connsiteX3" fmla="*/ 295275 w 295275"/>
                <a:gd name="connsiteY3" fmla="*/ 179070 h 515302"/>
                <a:gd name="connsiteX4" fmla="*/ 0 w 295275"/>
                <a:gd name="connsiteY4" fmla="*/ 0 h 515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275" h="515302">
                  <a:moveTo>
                    <a:pt x="0" y="31432"/>
                  </a:moveTo>
                  <a:lnTo>
                    <a:pt x="0" y="336233"/>
                  </a:lnTo>
                  <a:lnTo>
                    <a:pt x="295275" y="515303"/>
                  </a:lnTo>
                  <a:lnTo>
                    <a:pt x="295275" y="179070"/>
                  </a:lnTo>
                  <a:lnTo>
                    <a:pt x="0" y="0"/>
                  </a:lnTo>
                  <a:close/>
                </a:path>
              </a:pathLst>
            </a:custGeom>
            <a:solidFill>
              <a:schemeClr val="bg1"/>
            </a:solid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78A02CD2-4E1E-44E3-B098-5727EF87BDCC}"/>
                </a:ext>
              </a:extLst>
            </p:cNvPr>
            <p:cNvSpPr/>
            <p:nvPr/>
          </p:nvSpPr>
          <p:spPr>
            <a:xfrm>
              <a:off x="8650686" y="3774213"/>
              <a:ext cx="295275" cy="515302"/>
            </a:xfrm>
            <a:custGeom>
              <a:avLst/>
              <a:gdLst>
                <a:gd name="connsiteX0" fmla="*/ 104775 w 295275"/>
                <a:gd name="connsiteY0" fmla="*/ 231458 h 515302"/>
                <a:gd name="connsiteX1" fmla="*/ 38100 w 295275"/>
                <a:gd name="connsiteY1" fmla="*/ 269558 h 515302"/>
                <a:gd name="connsiteX2" fmla="*/ 38100 w 295275"/>
                <a:gd name="connsiteY2" fmla="*/ 202883 h 515302"/>
                <a:gd name="connsiteX3" fmla="*/ 104775 w 295275"/>
                <a:gd name="connsiteY3" fmla="*/ 164783 h 515302"/>
                <a:gd name="connsiteX4" fmla="*/ 104775 w 295275"/>
                <a:gd name="connsiteY4" fmla="*/ 231458 h 515302"/>
                <a:gd name="connsiteX5" fmla="*/ 0 w 295275"/>
                <a:gd name="connsiteY5" fmla="*/ 179070 h 515302"/>
                <a:gd name="connsiteX6" fmla="*/ 0 w 295275"/>
                <a:gd name="connsiteY6" fmla="*/ 515303 h 515302"/>
                <a:gd name="connsiteX7" fmla="*/ 295275 w 295275"/>
                <a:gd name="connsiteY7" fmla="*/ 336233 h 515302"/>
                <a:gd name="connsiteX8" fmla="*/ 295275 w 295275"/>
                <a:gd name="connsiteY8" fmla="*/ 0 h 515302"/>
                <a:gd name="connsiteX9" fmla="*/ 0 w 295275"/>
                <a:gd name="connsiteY9" fmla="*/ 179070 h 51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275" h="515302">
                  <a:moveTo>
                    <a:pt x="104775" y="231458"/>
                  </a:moveTo>
                  <a:lnTo>
                    <a:pt x="38100" y="269558"/>
                  </a:lnTo>
                  <a:lnTo>
                    <a:pt x="38100" y="202883"/>
                  </a:lnTo>
                  <a:lnTo>
                    <a:pt x="104775" y="164783"/>
                  </a:lnTo>
                  <a:lnTo>
                    <a:pt x="104775" y="231458"/>
                  </a:lnTo>
                  <a:close/>
                  <a:moveTo>
                    <a:pt x="0" y="179070"/>
                  </a:moveTo>
                  <a:lnTo>
                    <a:pt x="0" y="515303"/>
                  </a:lnTo>
                  <a:lnTo>
                    <a:pt x="295275" y="336233"/>
                  </a:lnTo>
                  <a:lnTo>
                    <a:pt x="295275" y="0"/>
                  </a:lnTo>
                  <a:lnTo>
                    <a:pt x="0" y="179070"/>
                  </a:lnTo>
                  <a:close/>
                </a:path>
              </a:pathLst>
            </a:custGeom>
            <a:solidFill>
              <a:schemeClr val="bg1"/>
            </a:solidFill>
            <a:ln w="9525" cap="flat">
              <a:noFill/>
              <a:prstDash val="solid"/>
              <a:miter/>
            </a:ln>
          </p:spPr>
          <p:txBody>
            <a:bodyPr rtlCol="0" anchor="ctr"/>
            <a:lstStyle/>
            <a:p>
              <a:endParaRPr lang="en-US"/>
            </a:p>
          </p:txBody>
        </p:sp>
      </p:grpSp>
      <p:sp>
        <p:nvSpPr>
          <p:cNvPr id="47" name="Graphic 22" descr="Shopping basket">
            <a:extLst>
              <a:ext uri="{FF2B5EF4-FFF2-40B4-BE49-F238E27FC236}">
                <a16:creationId xmlns:a16="http://schemas.microsoft.com/office/drawing/2014/main" id="{3D065D17-E8A0-47C0-B4DB-BCB87D4BD098}"/>
              </a:ext>
            </a:extLst>
          </p:cNvPr>
          <p:cNvSpPr/>
          <p:nvPr/>
        </p:nvSpPr>
        <p:spPr>
          <a:xfrm>
            <a:off x="7208256" y="4176523"/>
            <a:ext cx="624840" cy="505967"/>
          </a:xfrm>
          <a:custGeom>
            <a:avLst/>
            <a:gdLst>
              <a:gd name="connsiteX0" fmla="*/ 442722 w 624840"/>
              <a:gd name="connsiteY0" fmla="*/ 460248 h 505967"/>
              <a:gd name="connsiteX1" fmla="*/ 448818 w 624840"/>
              <a:gd name="connsiteY1" fmla="*/ 391668 h 505967"/>
              <a:gd name="connsiteX2" fmla="*/ 537210 w 624840"/>
              <a:gd name="connsiteY2" fmla="*/ 391668 h 505967"/>
              <a:gd name="connsiteX3" fmla="*/ 525780 w 624840"/>
              <a:gd name="connsiteY3" fmla="*/ 460248 h 505967"/>
              <a:gd name="connsiteX4" fmla="*/ 442722 w 624840"/>
              <a:gd name="connsiteY4" fmla="*/ 460248 h 505967"/>
              <a:gd name="connsiteX5" fmla="*/ 87630 w 624840"/>
              <a:gd name="connsiteY5" fmla="*/ 391668 h 505967"/>
              <a:gd name="connsiteX6" fmla="*/ 176022 w 624840"/>
              <a:gd name="connsiteY6" fmla="*/ 391668 h 505967"/>
              <a:gd name="connsiteX7" fmla="*/ 182118 w 624840"/>
              <a:gd name="connsiteY7" fmla="*/ 460248 h 505967"/>
              <a:gd name="connsiteX8" fmla="*/ 99822 w 624840"/>
              <a:gd name="connsiteY8" fmla="*/ 460248 h 505967"/>
              <a:gd name="connsiteX9" fmla="*/ 87630 w 624840"/>
              <a:gd name="connsiteY9" fmla="*/ 391668 h 505967"/>
              <a:gd name="connsiteX10" fmla="*/ 160020 w 624840"/>
              <a:gd name="connsiteY10" fmla="*/ 193548 h 505967"/>
              <a:gd name="connsiteX11" fmla="*/ 166116 w 624840"/>
              <a:gd name="connsiteY11" fmla="*/ 262128 h 505967"/>
              <a:gd name="connsiteX12" fmla="*/ 65532 w 624840"/>
              <a:gd name="connsiteY12" fmla="*/ 262128 h 505967"/>
              <a:gd name="connsiteX13" fmla="*/ 54102 w 624840"/>
              <a:gd name="connsiteY13" fmla="*/ 193548 h 505967"/>
              <a:gd name="connsiteX14" fmla="*/ 160020 w 624840"/>
              <a:gd name="connsiteY14" fmla="*/ 193548 h 505967"/>
              <a:gd name="connsiteX15" fmla="*/ 307086 w 624840"/>
              <a:gd name="connsiteY15" fmla="*/ 48006 h 505967"/>
              <a:gd name="connsiteX16" fmla="*/ 312420 w 624840"/>
              <a:gd name="connsiteY16" fmla="*/ 45720 h 505967"/>
              <a:gd name="connsiteX17" fmla="*/ 317754 w 624840"/>
              <a:gd name="connsiteY17" fmla="*/ 48006 h 505967"/>
              <a:gd name="connsiteX18" fmla="*/ 417576 w 624840"/>
              <a:gd name="connsiteY18" fmla="*/ 147066 h 505967"/>
              <a:gd name="connsiteX19" fmla="*/ 207264 w 624840"/>
              <a:gd name="connsiteY19" fmla="*/ 147066 h 505967"/>
              <a:gd name="connsiteX20" fmla="*/ 307086 w 624840"/>
              <a:gd name="connsiteY20" fmla="*/ 48006 h 505967"/>
              <a:gd name="connsiteX21" fmla="*/ 456438 w 624840"/>
              <a:gd name="connsiteY21" fmla="*/ 292608 h 505967"/>
              <a:gd name="connsiteX22" fmla="*/ 553974 w 624840"/>
              <a:gd name="connsiteY22" fmla="*/ 292608 h 505967"/>
              <a:gd name="connsiteX23" fmla="*/ 542544 w 624840"/>
              <a:gd name="connsiteY23" fmla="*/ 361188 h 505967"/>
              <a:gd name="connsiteX24" fmla="*/ 451104 w 624840"/>
              <a:gd name="connsiteY24" fmla="*/ 361188 h 505967"/>
              <a:gd name="connsiteX25" fmla="*/ 456438 w 624840"/>
              <a:gd name="connsiteY25" fmla="*/ 292608 h 505967"/>
              <a:gd name="connsiteX26" fmla="*/ 327660 w 624840"/>
              <a:gd name="connsiteY26" fmla="*/ 361188 h 505967"/>
              <a:gd name="connsiteX27" fmla="*/ 327660 w 624840"/>
              <a:gd name="connsiteY27" fmla="*/ 292608 h 505967"/>
              <a:gd name="connsiteX28" fmla="*/ 425958 w 624840"/>
              <a:gd name="connsiteY28" fmla="*/ 292608 h 505967"/>
              <a:gd name="connsiteX29" fmla="*/ 419862 w 624840"/>
              <a:gd name="connsiteY29" fmla="*/ 361188 h 505967"/>
              <a:gd name="connsiteX30" fmla="*/ 327660 w 624840"/>
              <a:gd name="connsiteY30" fmla="*/ 361188 h 505967"/>
              <a:gd name="connsiteX31" fmla="*/ 327660 w 624840"/>
              <a:gd name="connsiteY31" fmla="*/ 391668 h 505967"/>
              <a:gd name="connsiteX32" fmla="*/ 417576 w 624840"/>
              <a:gd name="connsiteY32" fmla="*/ 391668 h 505967"/>
              <a:gd name="connsiteX33" fmla="*/ 411480 w 624840"/>
              <a:gd name="connsiteY33" fmla="*/ 460248 h 505967"/>
              <a:gd name="connsiteX34" fmla="*/ 327660 w 624840"/>
              <a:gd name="connsiteY34" fmla="*/ 460248 h 505967"/>
              <a:gd name="connsiteX35" fmla="*/ 327660 w 624840"/>
              <a:gd name="connsiteY35" fmla="*/ 391668 h 505967"/>
              <a:gd name="connsiteX36" fmla="*/ 297180 w 624840"/>
              <a:gd name="connsiteY36" fmla="*/ 391668 h 505967"/>
              <a:gd name="connsiteX37" fmla="*/ 297180 w 624840"/>
              <a:gd name="connsiteY37" fmla="*/ 460248 h 505967"/>
              <a:gd name="connsiteX38" fmla="*/ 212598 w 624840"/>
              <a:gd name="connsiteY38" fmla="*/ 460248 h 505967"/>
              <a:gd name="connsiteX39" fmla="*/ 206502 w 624840"/>
              <a:gd name="connsiteY39" fmla="*/ 391668 h 505967"/>
              <a:gd name="connsiteX40" fmla="*/ 297180 w 624840"/>
              <a:gd name="connsiteY40" fmla="*/ 391668 h 505967"/>
              <a:gd name="connsiteX41" fmla="*/ 297180 w 624840"/>
              <a:gd name="connsiteY41" fmla="*/ 262128 h 505967"/>
              <a:gd name="connsiteX42" fmla="*/ 196596 w 624840"/>
              <a:gd name="connsiteY42" fmla="*/ 262128 h 505967"/>
              <a:gd name="connsiteX43" fmla="*/ 190500 w 624840"/>
              <a:gd name="connsiteY43" fmla="*/ 193548 h 505967"/>
              <a:gd name="connsiteX44" fmla="*/ 297180 w 624840"/>
              <a:gd name="connsiteY44" fmla="*/ 193548 h 505967"/>
              <a:gd name="connsiteX45" fmla="*/ 297180 w 624840"/>
              <a:gd name="connsiteY45" fmla="*/ 262128 h 505967"/>
              <a:gd name="connsiteX46" fmla="*/ 327660 w 624840"/>
              <a:gd name="connsiteY46" fmla="*/ 193548 h 505967"/>
              <a:gd name="connsiteX47" fmla="*/ 434340 w 624840"/>
              <a:gd name="connsiteY47" fmla="*/ 193548 h 505967"/>
              <a:gd name="connsiteX48" fmla="*/ 428244 w 624840"/>
              <a:gd name="connsiteY48" fmla="*/ 262128 h 505967"/>
              <a:gd name="connsiteX49" fmla="*/ 327660 w 624840"/>
              <a:gd name="connsiteY49" fmla="*/ 262128 h 505967"/>
              <a:gd name="connsiteX50" fmla="*/ 327660 w 624840"/>
              <a:gd name="connsiteY50" fmla="*/ 193548 h 505967"/>
              <a:gd name="connsiteX51" fmla="*/ 173736 w 624840"/>
              <a:gd name="connsiteY51" fmla="*/ 361188 h 505967"/>
              <a:gd name="connsiteX52" fmla="*/ 82296 w 624840"/>
              <a:gd name="connsiteY52" fmla="*/ 361188 h 505967"/>
              <a:gd name="connsiteX53" fmla="*/ 70866 w 624840"/>
              <a:gd name="connsiteY53" fmla="*/ 292608 h 505967"/>
              <a:gd name="connsiteX54" fmla="*/ 168402 w 624840"/>
              <a:gd name="connsiteY54" fmla="*/ 292608 h 505967"/>
              <a:gd name="connsiteX55" fmla="*/ 173736 w 624840"/>
              <a:gd name="connsiteY55" fmla="*/ 361188 h 505967"/>
              <a:gd name="connsiteX56" fmla="*/ 198882 w 624840"/>
              <a:gd name="connsiteY56" fmla="*/ 292608 h 505967"/>
              <a:gd name="connsiteX57" fmla="*/ 297180 w 624840"/>
              <a:gd name="connsiteY57" fmla="*/ 292608 h 505967"/>
              <a:gd name="connsiteX58" fmla="*/ 297180 w 624840"/>
              <a:gd name="connsiteY58" fmla="*/ 361188 h 505967"/>
              <a:gd name="connsiteX59" fmla="*/ 204216 w 624840"/>
              <a:gd name="connsiteY59" fmla="*/ 361188 h 505967"/>
              <a:gd name="connsiteX60" fmla="*/ 198882 w 624840"/>
              <a:gd name="connsiteY60" fmla="*/ 292608 h 505967"/>
              <a:gd name="connsiteX61" fmla="*/ 559308 w 624840"/>
              <a:gd name="connsiteY61" fmla="*/ 262128 h 505967"/>
              <a:gd name="connsiteX62" fmla="*/ 459486 w 624840"/>
              <a:gd name="connsiteY62" fmla="*/ 262128 h 505967"/>
              <a:gd name="connsiteX63" fmla="*/ 465582 w 624840"/>
              <a:gd name="connsiteY63" fmla="*/ 193548 h 505967"/>
              <a:gd name="connsiteX64" fmla="*/ 571500 w 624840"/>
              <a:gd name="connsiteY64" fmla="*/ 193548 h 505967"/>
              <a:gd name="connsiteX65" fmla="*/ 559308 w 624840"/>
              <a:gd name="connsiteY65" fmla="*/ 262128 h 505967"/>
              <a:gd name="connsiteX66" fmla="*/ 481584 w 624840"/>
              <a:gd name="connsiteY66" fmla="*/ 147828 h 505967"/>
              <a:gd name="connsiteX67" fmla="*/ 481584 w 624840"/>
              <a:gd name="connsiteY67" fmla="*/ 147828 h 505967"/>
              <a:gd name="connsiteX68" fmla="*/ 350520 w 624840"/>
              <a:gd name="connsiteY68" fmla="*/ 16002 h 505967"/>
              <a:gd name="connsiteX69" fmla="*/ 312420 w 624840"/>
              <a:gd name="connsiteY69" fmla="*/ 0 h 505967"/>
              <a:gd name="connsiteX70" fmla="*/ 275082 w 624840"/>
              <a:gd name="connsiteY70" fmla="*/ 16002 h 505967"/>
              <a:gd name="connsiteX71" fmla="*/ 144018 w 624840"/>
              <a:gd name="connsiteY71" fmla="*/ 147066 h 505967"/>
              <a:gd name="connsiteX72" fmla="*/ 143256 w 624840"/>
              <a:gd name="connsiteY72" fmla="*/ 147828 h 505967"/>
              <a:gd name="connsiteX73" fmla="*/ 0 w 624840"/>
              <a:gd name="connsiteY73" fmla="*/ 147828 h 505967"/>
              <a:gd name="connsiteX74" fmla="*/ 56388 w 624840"/>
              <a:gd name="connsiteY74" fmla="*/ 480822 h 505967"/>
              <a:gd name="connsiteX75" fmla="*/ 86106 w 624840"/>
              <a:gd name="connsiteY75" fmla="*/ 505968 h 505967"/>
              <a:gd name="connsiteX76" fmla="*/ 537210 w 624840"/>
              <a:gd name="connsiteY76" fmla="*/ 505968 h 505967"/>
              <a:gd name="connsiteX77" fmla="*/ 566928 w 624840"/>
              <a:gd name="connsiteY77" fmla="*/ 480822 h 505967"/>
              <a:gd name="connsiteX78" fmla="*/ 624840 w 624840"/>
              <a:gd name="connsiteY78" fmla="*/ 147828 h 505967"/>
              <a:gd name="connsiteX79" fmla="*/ 481584 w 624840"/>
              <a:gd name="connsiteY79" fmla="*/ 147828 h 505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624840" h="505967">
                <a:moveTo>
                  <a:pt x="442722" y="460248"/>
                </a:moveTo>
                <a:lnTo>
                  <a:pt x="448818" y="391668"/>
                </a:lnTo>
                <a:lnTo>
                  <a:pt x="537210" y="391668"/>
                </a:lnTo>
                <a:lnTo>
                  <a:pt x="525780" y="460248"/>
                </a:lnTo>
                <a:lnTo>
                  <a:pt x="442722" y="460248"/>
                </a:lnTo>
                <a:close/>
                <a:moveTo>
                  <a:pt x="87630" y="391668"/>
                </a:moveTo>
                <a:lnTo>
                  <a:pt x="176022" y="391668"/>
                </a:lnTo>
                <a:lnTo>
                  <a:pt x="182118" y="460248"/>
                </a:lnTo>
                <a:lnTo>
                  <a:pt x="99822" y="460248"/>
                </a:lnTo>
                <a:lnTo>
                  <a:pt x="87630" y="391668"/>
                </a:lnTo>
                <a:close/>
                <a:moveTo>
                  <a:pt x="160020" y="193548"/>
                </a:moveTo>
                <a:lnTo>
                  <a:pt x="166116" y="262128"/>
                </a:lnTo>
                <a:lnTo>
                  <a:pt x="65532" y="262128"/>
                </a:lnTo>
                <a:lnTo>
                  <a:pt x="54102" y="193548"/>
                </a:lnTo>
                <a:lnTo>
                  <a:pt x="160020" y="193548"/>
                </a:lnTo>
                <a:close/>
                <a:moveTo>
                  <a:pt x="307086" y="48006"/>
                </a:moveTo>
                <a:cubicBezTo>
                  <a:pt x="309372" y="45720"/>
                  <a:pt x="311658" y="45720"/>
                  <a:pt x="312420" y="45720"/>
                </a:cubicBezTo>
                <a:cubicBezTo>
                  <a:pt x="313182" y="45720"/>
                  <a:pt x="316230" y="45720"/>
                  <a:pt x="317754" y="48006"/>
                </a:cubicBezTo>
                <a:lnTo>
                  <a:pt x="417576" y="147066"/>
                </a:lnTo>
                <a:lnTo>
                  <a:pt x="207264" y="147066"/>
                </a:lnTo>
                <a:lnTo>
                  <a:pt x="307086" y="48006"/>
                </a:lnTo>
                <a:close/>
                <a:moveTo>
                  <a:pt x="456438" y="292608"/>
                </a:moveTo>
                <a:lnTo>
                  <a:pt x="553974" y="292608"/>
                </a:lnTo>
                <a:lnTo>
                  <a:pt x="542544" y="361188"/>
                </a:lnTo>
                <a:lnTo>
                  <a:pt x="451104" y="361188"/>
                </a:lnTo>
                <a:lnTo>
                  <a:pt x="456438" y="292608"/>
                </a:lnTo>
                <a:close/>
                <a:moveTo>
                  <a:pt x="327660" y="361188"/>
                </a:moveTo>
                <a:lnTo>
                  <a:pt x="327660" y="292608"/>
                </a:lnTo>
                <a:lnTo>
                  <a:pt x="425958" y="292608"/>
                </a:lnTo>
                <a:lnTo>
                  <a:pt x="419862" y="361188"/>
                </a:lnTo>
                <a:lnTo>
                  <a:pt x="327660" y="361188"/>
                </a:lnTo>
                <a:close/>
                <a:moveTo>
                  <a:pt x="327660" y="391668"/>
                </a:moveTo>
                <a:lnTo>
                  <a:pt x="417576" y="391668"/>
                </a:lnTo>
                <a:lnTo>
                  <a:pt x="411480" y="460248"/>
                </a:lnTo>
                <a:lnTo>
                  <a:pt x="327660" y="460248"/>
                </a:lnTo>
                <a:lnTo>
                  <a:pt x="327660" y="391668"/>
                </a:lnTo>
                <a:close/>
                <a:moveTo>
                  <a:pt x="297180" y="391668"/>
                </a:moveTo>
                <a:lnTo>
                  <a:pt x="297180" y="460248"/>
                </a:lnTo>
                <a:lnTo>
                  <a:pt x="212598" y="460248"/>
                </a:lnTo>
                <a:lnTo>
                  <a:pt x="206502" y="391668"/>
                </a:lnTo>
                <a:lnTo>
                  <a:pt x="297180" y="391668"/>
                </a:lnTo>
                <a:close/>
                <a:moveTo>
                  <a:pt x="297180" y="262128"/>
                </a:moveTo>
                <a:lnTo>
                  <a:pt x="196596" y="262128"/>
                </a:lnTo>
                <a:lnTo>
                  <a:pt x="190500" y="193548"/>
                </a:lnTo>
                <a:lnTo>
                  <a:pt x="297180" y="193548"/>
                </a:lnTo>
                <a:lnTo>
                  <a:pt x="297180" y="262128"/>
                </a:lnTo>
                <a:close/>
                <a:moveTo>
                  <a:pt x="327660" y="193548"/>
                </a:moveTo>
                <a:lnTo>
                  <a:pt x="434340" y="193548"/>
                </a:lnTo>
                <a:lnTo>
                  <a:pt x="428244" y="262128"/>
                </a:lnTo>
                <a:lnTo>
                  <a:pt x="327660" y="262128"/>
                </a:lnTo>
                <a:lnTo>
                  <a:pt x="327660" y="193548"/>
                </a:lnTo>
                <a:close/>
                <a:moveTo>
                  <a:pt x="173736" y="361188"/>
                </a:moveTo>
                <a:lnTo>
                  <a:pt x="82296" y="361188"/>
                </a:lnTo>
                <a:lnTo>
                  <a:pt x="70866" y="292608"/>
                </a:lnTo>
                <a:lnTo>
                  <a:pt x="168402" y="292608"/>
                </a:lnTo>
                <a:lnTo>
                  <a:pt x="173736" y="361188"/>
                </a:lnTo>
                <a:close/>
                <a:moveTo>
                  <a:pt x="198882" y="292608"/>
                </a:moveTo>
                <a:lnTo>
                  <a:pt x="297180" y="292608"/>
                </a:lnTo>
                <a:lnTo>
                  <a:pt x="297180" y="361188"/>
                </a:lnTo>
                <a:lnTo>
                  <a:pt x="204216" y="361188"/>
                </a:lnTo>
                <a:lnTo>
                  <a:pt x="198882" y="292608"/>
                </a:lnTo>
                <a:close/>
                <a:moveTo>
                  <a:pt x="559308" y="262128"/>
                </a:moveTo>
                <a:lnTo>
                  <a:pt x="459486" y="262128"/>
                </a:lnTo>
                <a:lnTo>
                  <a:pt x="465582" y="193548"/>
                </a:lnTo>
                <a:lnTo>
                  <a:pt x="571500" y="193548"/>
                </a:lnTo>
                <a:lnTo>
                  <a:pt x="559308" y="262128"/>
                </a:lnTo>
                <a:close/>
                <a:moveTo>
                  <a:pt x="481584" y="147828"/>
                </a:moveTo>
                <a:lnTo>
                  <a:pt x="481584" y="147828"/>
                </a:lnTo>
                <a:lnTo>
                  <a:pt x="350520" y="16002"/>
                </a:lnTo>
                <a:cubicBezTo>
                  <a:pt x="340614" y="6096"/>
                  <a:pt x="326898" y="0"/>
                  <a:pt x="312420" y="0"/>
                </a:cubicBezTo>
                <a:cubicBezTo>
                  <a:pt x="297942" y="0"/>
                  <a:pt x="284988" y="5334"/>
                  <a:pt x="275082" y="16002"/>
                </a:cubicBezTo>
                <a:lnTo>
                  <a:pt x="144018" y="147066"/>
                </a:lnTo>
                <a:lnTo>
                  <a:pt x="143256" y="147828"/>
                </a:lnTo>
                <a:lnTo>
                  <a:pt x="0" y="147828"/>
                </a:lnTo>
                <a:lnTo>
                  <a:pt x="56388" y="480822"/>
                </a:lnTo>
                <a:cubicBezTo>
                  <a:pt x="58674" y="495300"/>
                  <a:pt x="71628" y="505968"/>
                  <a:pt x="86106" y="505968"/>
                </a:cubicBezTo>
                <a:lnTo>
                  <a:pt x="537210" y="505968"/>
                </a:lnTo>
                <a:cubicBezTo>
                  <a:pt x="551688" y="505968"/>
                  <a:pt x="564642" y="495300"/>
                  <a:pt x="566928" y="480822"/>
                </a:cubicBezTo>
                <a:lnTo>
                  <a:pt x="624840" y="147828"/>
                </a:lnTo>
                <a:lnTo>
                  <a:pt x="481584" y="147828"/>
                </a:lnTo>
                <a:close/>
              </a:path>
            </a:pathLst>
          </a:custGeom>
          <a:solidFill>
            <a:schemeClr val="bg1"/>
          </a:solidFill>
          <a:ln w="7541" cap="flat">
            <a:noFill/>
            <a:prstDash val="solid"/>
            <a:miter/>
          </a:ln>
          <a:scene3d>
            <a:camera prst="perspectiveContrastingRightFacing"/>
            <a:lightRig rig="threePt" dir="t"/>
          </a:scene3d>
        </p:spPr>
        <p:txBody>
          <a:bodyPr rtlCol="0" anchor="ctr"/>
          <a:lstStyle/>
          <a:p>
            <a:endParaRPr lang="en-US"/>
          </a:p>
        </p:txBody>
      </p:sp>
      <p:grpSp>
        <p:nvGrpSpPr>
          <p:cNvPr id="48" name="Graphic 21" descr="Shopping cart">
            <a:extLst>
              <a:ext uri="{FF2B5EF4-FFF2-40B4-BE49-F238E27FC236}">
                <a16:creationId xmlns:a16="http://schemas.microsoft.com/office/drawing/2014/main" id="{076DC6CE-AB74-4539-81A1-E928E165629E}"/>
              </a:ext>
            </a:extLst>
          </p:cNvPr>
          <p:cNvGrpSpPr/>
          <p:nvPr/>
        </p:nvGrpSpPr>
        <p:grpSpPr>
          <a:xfrm>
            <a:off x="6150207" y="4636068"/>
            <a:ext cx="548640" cy="548640"/>
            <a:chOff x="6150207" y="4636068"/>
            <a:chExt cx="548640" cy="548640"/>
          </a:xfrm>
          <a:scene3d>
            <a:camera prst="perspectiveContrastingRightFacing"/>
            <a:lightRig rig="threePt" dir="t"/>
          </a:scene3d>
        </p:grpSpPr>
        <p:sp>
          <p:nvSpPr>
            <p:cNvPr id="49" name="Freeform: Shape 48">
              <a:extLst>
                <a:ext uri="{FF2B5EF4-FFF2-40B4-BE49-F238E27FC236}">
                  <a16:creationId xmlns:a16="http://schemas.microsoft.com/office/drawing/2014/main" id="{2F0F4E89-55A8-400A-BC41-E1385FF83BDF}"/>
                </a:ext>
              </a:extLst>
            </p:cNvPr>
            <p:cNvSpPr/>
            <p:nvPr/>
          </p:nvSpPr>
          <p:spPr>
            <a:xfrm>
              <a:off x="6195927" y="4681788"/>
              <a:ext cx="422910" cy="388620"/>
            </a:xfrm>
            <a:custGeom>
              <a:avLst/>
              <a:gdLst>
                <a:gd name="connsiteX0" fmla="*/ 131445 w 422910"/>
                <a:gd name="connsiteY0" fmla="*/ 131445 h 388620"/>
                <a:gd name="connsiteX1" fmla="*/ 68580 w 422910"/>
                <a:gd name="connsiteY1" fmla="*/ 131445 h 388620"/>
                <a:gd name="connsiteX2" fmla="*/ 68580 w 422910"/>
                <a:gd name="connsiteY2" fmla="*/ 91440 h 388620"/>
                <a:gd name="connsiteX3" fmla="*/ 131445 w 422910"/>
                <a:gd name="connsiteY3" fmla="*/ 91440 h 388620"/>
                <a:gd name="connsiteX4" fmla="*/ 131445 w 422910"/>
                <a:gd name="connsiteY4" fmla="*/ 131445 h 388620"/>
                <a:gd name="connsiteX5" fmla="*/ 217170 w 422910"/>
                <a:gd name="connsiteY5" fmla="*/ 91440 h 388620"/>
                <a:gd name="connsiteX6" fmla="*/ 217170 w 422910"/>
                <a:gd name="connsiteY6" fmla="*/ 131445 h 388620"/>
                <a:gd name="connsiteX7" fmla="*/ 154305 w 422910"/>
                <a:gd name="connsiteY7" fmla="*/ 131445 h 388620"/>
                <a:gd name="connsiteX8" fmla="*/ 154305 w 422910"/>
                <a:gd name="connsiteY8" fmla="*/ 91440 h 388620"/>
                <a:gd name="connsiteX9" fmla="*/ 217170 w 422910"/>
                <a:gd name="connsiteY9" fmla="*/ 91440 h 388620"/>
                <a:gd name="connsiteX10" fmla="*/ 302895 w 422910"/>
                <a:gd name="connsiteY10" fmla="*/ 91440 h 388620"/>
                <a:gd name="connsiteX11" fmla="*/ 302895 w 422910"/>
                <a:gd name="connsiteY11" fmla="*/ 131445 h 388620"/>
                <a:gd name="connsiteX12" fmla="*/ 240030 w 422910"/>
                <a:gd name="connsiteY12" fmla="*/ 131445 h 388620"/>
                <a:gd name="connsiteX13" fmla="*/ 240030 w 422910"/>
                <a:gd name="connsiteY13" fmla="*/ 91440 h 388620"/>
                <a:gd name="connsiteX14" fmla="*/ 302895 w 422910"/>
                <a:gd name="connsiteY14" fmla="*/ 91440 h 388620"/>
                <a:gd name="connsiteX15" fmla="*/ 388620 w 422910"/>
                <a:gd name="connsiteY15" fmla="*/ 91440 h 388620"/>
                <a:gd name="connsiteX16" fmla="*/ 388620 w 422910"/>
                <a:gd name="connsiteY16" fmla="*/ 131445 h 388620"/>
                <a:gd name="connsiteX17" fmla="*/ 325755 w 422910"/>
                <a:gd name="connsiteY17" fmla="*/ 131445 h 388620"/>
                <a:gd name="connsiteX18" fmla="*/ 325755 w 422910"/>
                <a:gd name="connsiteY18" fmla="*/ 91440 h 388620"/>
                <a:gd name="connsiteX19" fmla="*/ 388620 w 422910"/>
                <a:gd name="connsiteY19" fmla="*/ 91440 h 388620"/>
                <a:gd name="connsiteX20" fmla="*/ 388620 w 422910"/>
                <a:gd name="connsiteY20" fmla="*/ 194310 h 388620"/>
                <a:gd name="connsiteX21" fmla="*/ 325755 w 422910"/>
                <a:gd name="connsiteY21" fmla="*/ 194310 h 388620"/>
                <a:gd name="connsiteX22" fmla="*/ 325755 w 422910"/>
                <a:gd name="connsiteY22" fmla="*/ 154305 h 388620"/>
                <a:gd name="connsiteX23" fmla="*/ 388620 w 422910"/>
                <a:gd name="connsiteY23" fmla="*/ 154305 h 388620"/>
                <a:gd name="connsiteX24" fmla="*/ 388620 w 422910"/>
                <a:gd name="connsiteY24" fmla="*/ 194310 h 388620"/>
                <a:gd name="connsiteX25" fmla="*/ 388620 w 422910"/>
                <a:gd name="connsiteY25" fmla="*/ 242888 h 388620"/>
                <a:gd name="connsiteX26" fmla="*/ 325755 w 422910"/>
                <a:gd name="connsiteY26" fmla="*/ 248603 h 388620"/>
                <a:gd name="connsiteX27" fmla="*/ 325755 w 422910"/>
                <a:gd name="connsiteY27" fmla="*/ 217170 h 388620"/>
                <a:gd name="connsiteX28" fmla="*/ 388620 w 422910"/>
                <a:gd name="connsiteY28" fmla="*/ 217170 h 388620"/>
                <a:gd name="connsiteX29" fmla="*/ 388620 w 422910"/>
                <a:gd name="connsiteY29" fmla="*/ 242888 h 388620"/>
                <a:gd name="connsiteX30" fmla="*/ 131445 w 422910"/>
                <a:gd name="connsiteY30" fmla="*/ 217170 h 388620"/>
                <a:gd name="connsiteX31" fmla="*/ 131445 w 422910"/>
                <a:gd name="connsiteY31" fmla="*/ 265748 h 388620"/>
                <a:gd name="connsiteX32" fmla="*/ 68580 w 422910"/>
                <a:gd name="connsiteY32" fmla="*/ 271463 h 388620"/>
                <a:gd name="connsiteX33" fmla="*/ 68580 w 422910"/>
                <a:gd name="connsiteY33" fmla="*/ 217170 h 388620"/>
                <a:gd name="connsiteX34" fmla="*/ 131445 w 422910"/>
                <a:gd name="connsiteY34" fmla="*/ 217170 h 388620"/>
                <a:gd name="connsiteX35" fmla="*/ 131445 w 422910"/>
                <a:gd name="connsiteY35" fmla="*/ 194310 h 388620"/>
                <a:gd name="connsiteX36" fmla="*/ 68580 w 422910"/>
                <a:gd name="connsiteY36" fmla="*/ 194310 h 388620"/>
                <a:gd name="connsiteX37" fmla="*/ 68580 w 422910"/>
                <a:gd name="connsiteY37" fmla="*/ 154305 h 388620"/>
                <a:gd name="connsiteX38" fmla="*/ 131445 w 422910"/>
                <a:gd name="connsiteY38" fmla="*/ 154305 h 388620"/>
                <a:gd name="connsiteX39" fmla="*/ 131445 w 422910"/>
                <a:gd name="connsiteY39" fmla="*/ 194310 h 388620"/>
                <a:gd name="connsiteX40" fmla="*/ 217170 w 422910"/>
                <a:gd name="connsiteY40" fmla="*/ 194310 h 388620"/>
                <a:gd name="connsiteX41" fmla="*/ 154305 w 422910"/>
                <a:gd name="connsiteY41" fmla="*/ 194310 h 388620"/>
                <a:gd name="connsiteX42" fmla="*/ 154305 w 422910"/>
                <a:gd name="connsiteY42" fmla="*/ 154305 h 388620"/>
                <a:gd name="connsiteX43" fmla="*/ 217170 w 422910"/>
                <a:gd name="connsiteY43" fmla="*/ 154305 h 388620"/>
                <a:gd name="connsiteX44" fmla="*/ 217170 w 422910"/>
                <a:gd name="connsiteY44" fmla="*/ 194310 h 388620"/>
                <a:gd name="connsiteX45" fmla="*/ 240030 w 422910"/>
                <a:gd name="connsiteY45" fmla="*/ 194310 h 388620"/>
                <a:gd name="connsiteX46" fmla="*/ 240030 w 422910"/>
                <a:gd name="connsiteY46" fmla="*/ 154305 h 388620"/>
                <a:gd name="connsiteX47" fmla="*/ 302895 w 422910"/>
                <a:gd name="connsiteY47" fmla="*/ 154305 h 388620"/>
                <a:gd name="connsiteX48" fmla="*/ 302895 w 422910"/>
                <a:gd name="connsiteY48" fmla="*/ 194310 h 388620"/>
                <a:gd name="connsiteX49" fmla="*/ 240030 w 422910"/>
                <a:gd name="connsiteY49" fmla="*/ 194310 h 388620"/>
                <a:gd name="connsiteX50" fmla="*/ 217170 w 422910"/>
                <a:gd name="connsiteY50" fmla="*/ 258318 h 388620"/>
                <a:gd name="connsiteX51" fmla="*/ 154305 w 422910"/>
                <a:gd name="connsiteY51" fmla="*/ 264033 h 388620"/>
                <a:gd name="connsiteX52" fmla="*/ 154305 w 422910"/>
                <a:gd name="connsiteY52" fmla="*/ 217170 h 388620"/>
                <a:gd name="connsiteX53" fmla="*/ 217170 w 422910"/>
                <a:gd name="connsiteY53" fmla="*/ 217170 h 388620"/>
                <a:gd name="connsiteX54" fmla="*/ 217170 w 422910"/>
                <a:gd name="connsiteY54" fmla="*/ 258318 h 388620"/>
                <a:gd name="connsiteX55" fmla="*/ 240030 w 422910"/>
                <a:gd name="connsiteY55" fmla="*/ 217170 h 388620"/>
                <a:gd name="connsiteX56" fmla="*/ 302895 w 422910"/>
                <a:gd name="connsiteY56" fmla="*/ 217170 h 388620"/>
                <a:gd name="connsiteX57" fmla="*/ 302895 w 422910"/>
                <a:gd name="connsiteY57" fmla="*/ 250317 h 388620"/>
                <a:gd name="connsiteX58" fmla="*/ 240030 w 422910"/>
                <a:gd name="connsiteY58" fmla="*/ 256032 h 388620"/>
                <a:gd name="connsiteX59" fmla="*/ 240030 w 422910"/>
                <a:gd name="connsiteY59" fmla="*/ 217170 h 388620"/>
                <a:gd name="connsiteX60" fmla="*/ 422910 w 422910"/>
                <a:gd name="connsiteY60" fmla="*/ 274320 h 388620"/>
                <a:gd name="connsiteX61" fmla="*/ 422910 w 422910"/>
                <a:gd name="connsiteY61" fmla="*/ 57150 h 388620"/>
                <a:gd name="connsiteX62" fmla="*/ 68580 w 422910"/>
                <a:gd name="connsiteY62" fmla="*/ 57150 h 388620"/>
                <a:gd name="connsiteX63" fmla="*/ 68580 w 422910"/>
                <a:gd name="connsiteY63" fmla="*/ 51435 h 388620"/>
                <a:gd name="connsiteX64" fmla="*/ 17145 w 422910"/>
                <a:gd name="connsiteY64" fmla="*/ 0 h 388620"/>
                <a:gd name="connsiteX65" fmla="*/ 0 w 422910"/>
                <a:gd name="connsiteY65" fmla="*/ 17145 h 388620"/>
                <a:gd name="connsiteX66" fmla="*/ 17145 w 422910"/>
                <a:gd name="connsiteY66" fmla="*/ 34290 h 388620"/>
                <a:gd name="connsiteX67" fmla="*/ 34290 w 422910"/>
                <a:gd name="connsiteY67" fmla="*/ 51435 h 388620"/>
                <a:gd name="connsiteX68" fmla="*/ 34290 w 422910"/>
                <a:gd name="connsiteY68" fmla="*/ 337185 h 388620"/>
                <a:gd name="connsiteX69" fmla="*/ 85725 w 422910"/>
                <a:gd name="connsiteY69" fmla="*/ 388620 h 388620"/>
                <a:gd name="connsiteX70" fmla="*/ 102870 w 422910"/>
                <a:gd name="connsiteY70" fmla="*/ 388620 h 388620"/>
                <a:gd name="connsiteX71" fmla="*/ 354330 w 422910"/>
                <a:gd name="connsiteY71" fmla="*/ 388620 h 388620"/>
                <a:gd name="connsiteX72" fmla="*/ 405765 w 422910"/>
                <a:gd name="connsiteY72" fmla="*/ 388620 h 388620"/>
                <a:gd name="connsiteX73" fmla="*/ 422910 w 422910"/>
                <a:gd name="connsiteY73" fmla="*/ 371475 h 388620"/>
                <a:gd name="connsiteX74" fmla="*/ 405765 w 422910"/>
                <a:gd name="connsiteY74" fmla="*/ 354330 h 388620"/>
                <a:gd name="connsiteX75" fmla="*/ 85725 w 422910"/>
                <a:gd name="connsiteY75" fmla="*/ 354330 h 388620"/>
                <a:gd name="connsiteX76" fmla="*/ 68580 w 422910"/>
                <a:gd name="connsiteY76" fmla="*/ 337185 h 388620"/>
                <a:gd name="connsiteX77" fmla="*/ 68580 w 422910"/>
                <a:gd name="connsiteY77" fmla="*/ 305753 h 388620"/>
                <a:gd name="connsiteX78" fmla="*/ 422910 w 422910"/>
                <a:gd name="connsiteY78" fmla="*/ 274320 h 388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22910" h="388620">
                  <a:moveTo>
                    <a:pt x="131445" y="131445"/>
                  </a:moveTo>
                  <a:lnTo>
                    <a:pt x="68580" y="131445"/>
                  </a:lnTo>
                  <a:lnTo>
                    <a:pt x="68580" y="91440"/>
                  </a:lnTo>
                  <a:lnTo>
                    <a:pt x="131445" y="91440"/>
                  </a:lnTo>
                  <a:lnTo>
                    <a:pt x="131445" y="131445"/>
                  </a:lnTo>
                  <a:close/>
                  <a:moveTo>
                    <a:pt x="217170" y="91440"/>
                  </a:moveTo>
                  <a:lnTo>
                    <a:pt x="217170" y="131445"/>
                  </a:lnTo>
                  <a:lnTo>
                    <a:pt x="154305" y="131445"/>
                  </a:lnTo>
                  <a:lnTo>
                    <a:pt x="154305" y="91440"/>
                  </a:lnTo>
                  <a:lnTo>
                    <a:pt x="217170" y="91440"/>
                  </a:lnTo>
                  <a:close/>
                  <a:moveTo>
                    <a:pt x="302895" y="91440"/>
                  </a:moveTo>
                  <a:lnTo>
                    <a:pt x="302895" y="131445"/>
                  </a:lnTo>
                  <a:lnTo>
                    <a:pt x="240030" y="131445"/>
                  </a:lnTo>
                  <a:lnTo>
                    <a:pt x="240030" y="91440"/>
                  </a:lnTo>
                  <a:lnTo>
                    <a:pt x="302895" y="91440"/>
                  </a:lnTo>
                  <a:close/>
                  <a:moveTo>
                    <a:pt x="388620" y="91440"/>
                  </a:moveTo>
                  <a:lnTo>
                    <a:pt x="388620" y="131445"/>
                  </a:lnTo>
                  <a:lnTo>
                    <a:pt x="325755" y="131445"/>
                  </a:lnTo>
                  <a:lnTo>
                    <a:pt x="325755" y="91440"/>
                  </a:lnTo>
                  <a:lnTo>
                    <a:pt x="388620" y="91440"/>
                  </a:lnTo>
                  <a:close/>
                  <a:moveTo>
                    <a:pt x="388620" y="194310"/>
                  </a:moveTo>
                  <a:lnTo>
                    <a:pt x="325755" y="194310"/>
                  </a:lnTo>
                  <a:lnTo>
                    <a:pt x="325755" y="154305"/>
                  </a:lnTo>
                  <a:lnTo>
                    <a:pt x="388620" y="154305"/>
                  </a:lnTo>
                  <a:lnTo>
                    <a:pt x="388620" y="194310"/>
                  </a:lnTo>
                  <a:close/>
                  <a:moveTo>
                    <a:pt x="388620" y="242888"/>
                  </a:moveTo>
                  <a:lnTo>
                    <a:pt x="325755" y="248603"/>
                  </a:lnTo>
                  <a:lnTo>
                    <a:pt x="325755" y="217170"/>
                  </a:lnTo>
                  <a:lnTo>
                    <a:pt x="388620" y="217170"/>
                  </a:lnTo>
                  <a:lnTo>
                    <a:pt x="388620" y="242888"/>
                  </a:lnTo>
                  <a:close/>
                  <a:moveTo>
                    <a:pt x="131445" y="217170"/>
                  </a:moveTo>
                  <a:lnTo>
                    <a:pt x="131445" y="265748"/>
                  </a:lnTo>
                  <a:lnTo>
                    <a:pt x="68580" y="271463"/>
                  </a:lnTo>
                  <a:lnTo>
                    <a:pt x="68580" y="217170"/>
                  </a:lnTo>
                  <a:lnTo>
                    <a:pt x="131445" y="217170"/>
                  </a:lnTo>
                  <a:close/>
                  <a:moveTo>
                    <a:pt x="131445" y="194310"/>
                  </a:moveTo>
                  <a:lnTo>
                    <a:pt x="68580" y="194310"/>
                  </a:lnTo>
                  <a:lnTo>
                    <a:pt x="68580" y="154305"/>
                  </a:lnTo>
                  <a:lnTo>
                    <a:pt x="131445" y="154305"/>
                  </a:lnTo>
                  <a:lnTo>
                    <a:pt x="131445" y="194310"/>
                  </a:lnTo>
                  <a:close/>
                  <a:moveTo>
                    <a:pt x="217170" y="194310"/>
                  </a:moveTo>
                  <a:lnTo>
                    <a:pt x="154305" y="194310"/>
                  </a:lnTo>
                  <a:lnTo>
                    <a:pt x="154305" y="154305"/>
                  </a:lnTo>
                  <a:lnTo>
                    <a:pt x="217170" y="154305"/>
                  </a:lnTo>
                  <a:lnTo>
                    <a:pt x="217170" y="194310"/>
                  </a:lnTo>
                  <a:close/>
                  <a:moveTo>
                    <a:pt x="240030" y="194310"/>
                  </a:moveTo>
                  <a:lnTo>
                    <a:pt x="240030" y="154305"/>
                  </a:lnTo>
                  <a:lnTo>
                    <a:pt x="302895" y="154305"/>
                  </a:lnTo>
                  <a:lnTo>
                    <a:pt x="302895" y="194310"/>
                  </a:lnTo>
                  <a:lnTo>
                    <a:pt x="240030" y="194310"/>
                  </a:lnTo>
                  <a:close/>
                  <a:moveTo>
                    <a:pt x="217170" y="258318"/>
                  </a:moveTo>
                  <a:lnTo>
                    <a:pt x="154305" y="264033"/>
                  </a:lnTo>
                  <a:lnTo>
                    <a:pt x="154305" y="217170"/>
                  </a:lnTo>
                  <a:lnTo>
                    <a:pt x="217170" y="217170"/>
                  </a:lnTo>
                  <a:lnTo>
                    <a:pt x="217170" y="258318"/>
                  </a:lnTo>
                  <a:close/>
                  <a:moveTo>
                    <a:pt x="240030" y="217170"/>
                  </a:moveTo>
                  <a:lnTo>
                    <a:pt x="302895" y="217170"/>
                  </a:lnTo>
                  <a:lnTo>
                    <a:pt x="302895" y="250317"/>
                  </a:lnTo>
                  <a:lnTo>
                    <a:pt x="240030" y="256032"/>
                  </a:lnTo>
                  <a:lnTo>
                    <a:pt x="240030" y="217170"/>
                  </a:lnTo>
                  <a:close/>
                  <a:moveTo>
                    <a:pt x="422910" y="274320"/>
                  </a:moveTo>
                  <a:lnTo>
                    <a:pt x="422910" y="57150"/>
                  </a:lnTo>
                  <a:lnTo>
                    <a:pt x="68580" y="57150"/>
                  </a:lnTo>
                  <a:lnTo>
                    <a:pt x="68580" y="51435"/>
                  </a:lnTo>
                  <a:cubicBezTo>
                    <a:pt x="68580" y="22860"/>
                    <a:pt x="45720" y="0"/>
                    <a:pt x="17145" y="0"/>
                  </a:cubicBezTo>
                  <a:cubicBezTo>
                    <a:pt x="7430" y="0"/>
                    <a:pt x="0" y="7430"/>
                    <a:pt x="0" y="17145"/>
                  </a:cubicBezTo>
                  <a:cubicBezTo>
                    <a:pt x="0" y="26860"/>
                    <a:pt x="7430" y="34290"/>
                    <a:pt x="17145" y="34290"/>
                  </a:cubicBezTo>
                  <a:cubicBezTo>
                    <a:pt x="26860" y="34290"/>
                    <a:pt x="34290" y="41720"/>
                    <a:pt x="34290" y="51435"/>
                  </a:cubicBezTo>
                  <a:lnTo>
                    <a:pt x="34290" y="337185"/>
                  </a:lnTo>
                  <a:cubicBezTo>
                    <a:pt x="34290" y="365760"/>
                    <a:pt x="57150" y="388620"/>
                    <a:pt x="85725" y="388620"/>
                  </a:cubicBezTo>
                  <a:lnTo>
                    <a:pt x="102870" y="388620"/>
                  </a:lnTo>
                  <a:lnTo>
                    <a:pt x="354330" y="388620"/>
                  </a:lnTo>
                  <a:lnTo>
                    <a:pt x="405765" y="388620"/>
                  </a:lnTo>
                  <a:cubicBezTo>
                    <a:pt x="415480" y="388620"/>
                    <a:pt x="422910" y="381190"/>
                    <a:pt x="422910" y="371475"/>
                  </a:cubicBezTo>
                  <a:cubicBezTo>
                    <a:pt x="422910" y="361760"/>
                    <a:pt x="415480" y="354330"/>
                    <a:pt x="405765" y="354330"/>
                  </a:cubicBezTo>
                  <a:lnTo>
                    <a:pt x="85725" y="354330"/>
                  </a:lnTo>
                  <a:cubicBezTo>
                    <a:pt x="76009" y="354330"/>
                    <a:pt x="68580" y="346900"/>
                    <a:pt x="68580" y="337185"/>
                  </a:cubicBezTo>
                  <a:lnTo>
                    <a:pt x="68580" y="305753"/>
                  </a:lnTo>
                  <a:lnTo>
                    <a:pt x="422910" y="274320"/>
                  </a:lnTo>
                  <a:close/>
                </a:path>
              </a:pathLst>
            </a:custGeom>
            <a:solidFill>
              <a:schemeClr val="bg1"/>
            </a:solidFill>
            <a:ln w="565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76730A2B-9046-4154-BE1B-83B356BFB53E}"/>
                </a:ext>
              </a:extLst>
            </p:cNvPr>
            <p:cNvSpPr/>
            <p:nvPr/>
          </p:nvSpPr>
          <p:spPr>
            <a:xfrm>
              <a:off x="6264507" y="5070408"/>
              <a:ext cx="68580" cy="68580"/>
            </a:xfrm>
            <a:custGeom>
              <a:avLst/>
              <a:gdLst>
                <a:gd name="connsiteX0" fmla="*/ 68580 w 68580"/>
                <a:gd name="connsiteY0" fmla="*/ 34290 h 68580"/>
                <a:gd name="connsiteX1" fmla="*/ 34290 w 68580"/>
                <a:gd name="connsiteY1" fmla="*/ 68580 h 68580"/>
                <a:gd name="connsiteX2" fmla="*/ 0 w 68580"/>
                <a:gd name="connsiteY2" fmla="*/ 34290 h 68580"/>
                <a:gd name="connsiteX3" fmla="*/ 34290 w 68580"/>
                <a:gd name="connsiteY3" fmla="*/ 0 h 68580"/>
                <a:gd name="connsiteX4" fmla="*/ 68580 w 68580"/>
                <a:gd name="connsiteY4" fmla="*/ 34290 h 68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 h="68580">
                  <a:moveTo>
                    <a:pt x="68580" y="34290"/>
                  </a:moveTo>
                  <a:cubicBezTo>
                    <a:pt x="68580" y="53228"/>
                    <a:pt x="53228" y="68580"/>
                    <a:pt x="34290" y="68580"/>
                  </a:cubicBezTo>
                  <a:cubicBezTo>
                    <a:pt x="15352" y="68580"/>
                    <a:pt x="0" y="53228"/>
                    <a:pt x="0" y="34290"/>
                  </a:cubicBezTo>
                  <a:cubicBezTo>
                    <a:pt x="0" y="15352"/>
                    <a:pt x="15352" y="0"/>
                    <a:pt x="34290" y="0"/>
                  </a:cubicBezTo>
                  <a:cubicBezTo>
                    <a:pt x="53228" y="0"/>
                    <a:pt x="68580" y="15352"/>
                    <a:pt x="68580" y="34290"/>
                  </a:cubicBezTo>
                  <a:close/>
                </a:path>
              </a:pathLst>
            </a:custGeom>
            <a:solidFill>
              <a:schemeClr val="bg1"/>
            </a:solidFill>
            <a:ln w="565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566D8041-64CC-4AE5-AD3D-933F3FE061CC}"/>
                </a:ext>
              </a:extLst>
            </p:cNvPr>
            <p:cNvSpPr/>
            <p:nvPr/>
          </p:nvSpPr>
          <p:spPr>
            <a:xfrm>
              <a:off x="6515967" y="5070408"/>
              <a:ext cx="68580" cy="68580"/>
            </a:xfrm>
            <a:custGeom>
              <a:avLst/>
              <a:gdLst>
                <a:gd name="connsiteX0" fmla="*/ 68580 w 68580"/>
                <a:gd name="connsiteY0" fmla="*/ 34290 h 68580"/>
                <a:gd name="connsiteX1" fmla="*/ 34290 w 68580"/>
                <a:gd name="connsiteY1" fmla="*/ 68580 h 68580"/>
                <a:gd name="connsiteX2" fmla="*/ 0 w 68580"/>
                <a:gd name="connsiteY2" fmla="*/ 34290 h 68580"/>
                <a:gd name="connsiteX3" fmla="*/ 34290 w 68580"/>
                <a:gd name="connsiteY3" fmla="*/ 0 h 68580"/>
                <a:gd name="connsiteX4" fmla="*/ 68580 w 68580"/>
                <a:gd name="connsiteY4" fmla="*/ 34290 h 68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 h="68580">
                  <a:moveTo>
                    <a:pt x="68580" y="34290"/>
                  </a:moveTo>
                  <a:cubicBezTo>
                    <a:pt x="68580" y="53228"/>
                    <a:pt x="53228" y="68580"/>
                    <a:pt x="34290" y="68580"/>
                  </a:cubicBezTo>
                  <a:cubicBezTo>
                    <a:pt x="15352" y="68580"/>
                    <a:pt x="0" y="53228"/>
                    <a:pt x="0" y="34290"/>
                  </a:cubicBezTo>
                  <a:cubicBezTo>
                    <a:pt x="0" y="15352"/>
                    <a:pt x="15352" y="0"/>
                    <a:pt x="34290" y="0"/>
                  </a:cubicBezTo>
                  <a:cubicBezTo>
                    <a:pt x="53228" y="0"/>
                    <a:pt x="68580" y="15352"/>
                    <a:pt x="68580" y="34290"/>
                  </a:cubicBezTo>
                  <a:close/>
                </a:path>
              </a:pathLst>
            </a:custGeom>
            <a:solidFill>
              <a:schemeClr val="bg1"/>
            </a:solidFill>
            <a:ln w="5655" cap="flat">
              <a:noFill/>
              <a:prstDash val="solid"/>
              <a:miter/>
            </a:ln>
          </p:spPr>
          <p:txBody>
            <a:bodyPr rtlCol="0" anchor="ctr"/>
            <a:lstStyle/>
            <a:p>
              <a:endParaRPr lang="en-US"/>
            </a:p>
          </p:txBody>
        </p:sp>
      </p:grpSp>
      <p:sp>
        <p:nvSpPr>
          <p:cNvPr id="52" name="Graphic 20" descr="Shopping bag">
            <a:extLst>
              <a:ext uri="{FF2B5EF4-FFF2-40B4-BE49-F238E27FC236}">
                <a16:creationId xmlns:a16="http://schemas.microsoft.com/office/drawing/2014/main" id="{0B39F2F5-C1BD-419D-8A6F-DBC3CE336246}"/>
              </a:ext>
            </a:extLst>
          </p:cNvPr>
          <p:cNvSpPr/>
          <p:nvPr/>
        </p:nvSpPr>
        <p:spPr>
          <a:xfrm>
            <a:off x="5231077" y="5389592"/>
            <a:ext cx="181213" cy="249493"/>
          </a:xfrm>
          <a:custGeom>
            <a:avLst/>
            <a:gdLst>
              <a:gd name="connsiteX0" fmla="*/ 148006 w 181213"/>
              <a:gd name="connsiteY0" fmla="*/ 224544 h 249493"/>
              <a:gd name="connsiteX1" fmla="*/ 155661 w 181213"/>
              <a:gd name="connsiteY1" fmla="*/ 103767 h 249493"/>
              <a:gd name="connsiteX2" fmla="*/ 163600 w 181213"/>
              <a:gd name="connsiteY2" fmla="*/ 208951 h 249493"/>
              <a:gd name="connsiteX3" fmla="*/ 148006 w 181213"/>
              <a:gd name="connsiteY3" fmla="*/ 224544 h 249493"/>
              <a:gd name="connsiteX4" fmla="*/ 130428 w 181213"/>
              <a:gd name="connsiteY4" fmla="*/ 232483 h 249493"/>
              <a:gd name="connsiteX5" fmla="*/ 17022 w 181213"/>
              <a:gd name="connsiteY5" fmla="*/ 232483 h 249493"/>
              <a:gd name="connsiteX6" fmla="*/ 26945 w 181213"/>
              <a:gd name="connsiteY6" fmla="*/ 73714 h 249493"/>
              <a:gd name="connsiteX7" fmla="*/ 39420 w 181213"/>
              <a:gd name="connsiteY7" fmla="*/ 73714 h 249493"/>
              <a:gd name="connsiteX8" fmla="*/ 39420 w 181213"/>
              <a:gd name="connsiteY8" fmla="*/ 96395 h 249493"/>
              <a:gd name="connsiteX9" fmla="*/ 45090 w 181213"/>
              <a:gd name="connsiteY9" fmla="*/ 102066 h 249493"/>
              <a:gd name="connsiteX10" fmla="*/ 50761 w 181213"/>
              <a:gd name="connsiteY10" fmla="*/ 96395 h 249493"/>
              <a:gd name="connsiteX11" fmla="*/ 50761 w 181213"/>
              <a:gd name="connsiteY11" fmla="*/ 73714 h 249493"/>
              <a:gd name="connsiteX12" fmla="*/ 107464 w 181213"/>
              <a:gd name="connsiteY12" fmla="*/ 73714 h 249493"/>
              <a:gd name="connsiteX13" fmla="*/ 107464 w 181213"/>
              <a:gd name="connsiteY13" fmla="*/ 96395 h 249493"/>
              <a:gd name="connsiteX14" fmla="*/ 113134 w 181213"/>
              <a:gd name="connsiteY14" fmla="*/ 102066 h 249493"/>
              <a:gd name="connsiteX15" fmla="*/ 118804 w 181213"/>
              <a:gd name="connsiteY15" fmla="*/ 96395 h 249493"/>
              <a:gd name="connsiteX16" fmla="*/ 118804 w 181213"/>
              <a:gd name="connsiteY16" fmla="*/ 73714 h 249493"/>
              <a:gd name="connsiteX17" fmla="*/ 140352 w 181213"/>
              <a:gd name="connsiteY17" fmla="*/ 73714 h 249493"/>
              <a:gd name="connsiteX18" fmla="*/ 130428 w 181213"/>
              <a:gd name="connsiteY18" fmla="*/ 232483 h 249493"/>
              <a:gd name="connsiteX19" fmla="*/ 50761 w 181213"/>
              <a:gd name="connsiteY19" fmla="*/ 45363 h 249493"/>
              <a:gd name="connsiteX20" fmla="*/ 71457 w 181213"/>
              <a:gd name="connsiteY20" fmla="*/ 18145 h 249493"/>
              <a:gd name="connsiteX21" fmla="*/ 64936 w 181213"/>
              <a:gd name="connsiteY21" fmla="*/ 39692 h 249493"/>
              <a:gd name="connsiteX22" fmla="*/ 64936 w 181213"/>
              <a:gd name="connsiteY22" fmla="*/ 56703 h 249493"/>
              <a:gd name="connsiteX23" fmla="*/ 50761 w 181213"/>
              <a:gd name="connsiteY23" fmla="*/ 56703 h 249493"/>
              <a:gd name="connsiteX24" fmla="*/ 50761 w 181213"/>
              <a:gd name="connsiteY24" fmla="*/ 45363 h 249493"/>
              <a:gd name="connsiteX25" fmla="*/ 86484 w 181213"/>
              <a:gd name="connsiteY25" fmla="*/ 17861 h 249493"/>
              <a:gd name="connsiteX26" fmla="*/ 107464 w 181213"/>
              <a:gd name="connsiteY26" fmla="*/ 45363 h 249493"/>
              <a:gd name="connsiteX27" fmla="*/ 107464 w 181213"/>
              <a:gd name="connsiteY27" fmla="*/ 56703 h 249493"/>
              <a:gd name="connsiteX28" fmla="*/ 76277 w 181213"/>
              <a:gd name="connsiteY28" fmla="*/ 56703 h 249493"/>
              <a:gd name="connsiteX29" fmla="*/ 76277 w 181213"/>
              <a:gd name="connsiteY29" fmla="*/ 39692 h 249493"/>
              <a:gd name="connsiteX30" fmla="*/ 86484 w 181213"/>
              <a:gd name="connsiteY30" fmla="*/ 17861 h 249493"/>
              <a:gd name="connsiteX31" fmla="*/ 104629 w 181213"/>
              <a:gd name="connsiteY31" fmla="*/ 11341 h 249493"/>
              <a:gd name="connsiteX32" fmla="*/ 132980 w 181213"/>
              <a:gd name="connsiteY32" fmla="*/ 39692 h 249493"/>
              <a:gd name="connsiteX33" fmla="*/ 132980 w 181213"/>
              <a:gd name="connsiteY33" fmla="*/ 56703 h 249493"/>
              <a:gd name="connsiteX34" fmla="*/ 118804 w 181213"/>
              <a:gd name="connsiteY34" fmla="*/ 56703 h 249493"/>
              <a:gd name="connsiteX35" fmla="*/ 118804 w 181213"/>
              <a:gd name="connsiteY35" fmla="*/ 45363 h 249493"/>
              <a:gd name="connsiteX36" fmla="*/ 100092 w 181213"/>
              <a:gd name="connsiteY36" fmla="*/ 11624 h 249493"/>
              <a:gd name="connsiteX37" fmla="*/ 104629 w 181213"/>
              <a:gd name="connsiteY37" fmla="*/ 11341 h 249493"/>
              <a:gd name="connsiteX38" fmla="*/ 169837 w 181213"/>
              <a:gd name="connsiteY38" fmla="*/ 67477 h 249493"/>
              <a:gd name="connsiteX39" fmla="*/ 158497 w 181213"/>
              <a:gd name="connsiteY39" fmla="*/ 56703 h 249493"/>
              <a:gd name="connsiteX40" fmla="*/ 146305 w 181213"/>
              <a:gd name="connsiteY40" fmla="*/ 56703 h 249493"/>
              <a:gd name="connsiteX41" fmla="*/ 157646 w 181213"/>
              <a:gd name="connsiteY41" fmla="*/ 66343 h 249493"/>
              <a:gd name="connsiteX42" fmla="*/ 146305 w 181213"/>
              <a:gd name="connsiteY42" fmla="*/ 56703 h 249493"/>
              <a:gd name="connsiteX43" fmla="*/ 144321 w 181213"/>
              <a:gd name="connsiteY43" fmla="*/ 56703 h 249493"/>
              <a:gd name="connsiteX44" fmla="*/ 144321 w 181213"/>
              <a:gd name="connsiteY44" fmla="*/ 39692 h 249493"/>
              <a:gd name="connsiteX45" fmla="*/ 104629 w 181213"/>
              <a:gd name="connsiteY45" fmla="*/ 0 h 249493"/>
              <a:gd name="connsiteX46" fmla="*/ 83932 w 181213"/>
              <a:gd name="connsiteY46" fmla="*/ 5954 h 249493"/>
              <a:gd name="connsiteX47" fmla="*/ 79112 w 181213"/>
              <a:gd name="connsiteY47" fmla="*/ 5670 h 249493"/>
              <a:gd name="connsiteX48" fmla="*/ 39420 w 181213"/>
              <a:gd name="connsiteY48" fmla="*/ 45363 h 249493"/>
              <a:gd name="connsiteX49" fmla="*/ 39420 w 181213"/>
              <a:gd name="connsiteY49" fmla="*/ 56703 h 249493"/>
              <a:gd name="connsiteX50" fmla="*/ 21842 w 181213"/>
              <a:gd name="connsiteY50" fmla="*/ 56703 h 249493"/>
              <a:gd name="connsiteX51" fmla="*/ 10501 w 181213"/>
              <a:gd name="connsiteY51" fmla="*/ 67477 h 249493"/>
              <a:gd name="connsiteX52" fmla="*/ 11 w 181213"/>
              <a:gd name="connsiteY52" fmla="*/ 237586 h 249493"/>
              <a:gd name="connsiteX53" fmla="*/ 11352 w 181213"/>
              <a:gd name="connsiteY53" fmla="*/ 249494 h 249493"/>
              <a:gd name="connsiteX54" fmla="*/ 136099 w 181213"/>
              <a:gd name="connsiteY54" fmla="*/ 249494 h 249493"/>
              <a:gd name="connsiteX55" fmla="*/ 142620 w 181213"/>
              <a:gd name="connsiteY55" fmla="*/ 249494 h 249493"/>
              <a:gd name="connsiteX56" fmla="*/ 150842 w 181213"/>
              <a:gd name="connsiteY56" fmla="*/ 245808 h 249493"/>
              <a:gd name="connsiteX57" fmla="*/ 177776 w 181213"/>
              <a:gd name="connsiteY57" fmla="*/ 219158 h 249493"/>
              <a:gd name="connsiteX58" fmla="*/ 181178 w 181213"/>
              <a:gd name="connsiteY58" fmla="*/ 210369 h 249493"/>
              <a:gd name="connsiteX59" fmla="*/ 169837 w 181213"/>
              <a:gd name="connsiteY59" fmla="*/ 67477 h 249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81213" h="249493">
                <a:moveTo>
                  <a:pt x="148006" y="224544"/>
                </a:moveTo>
                <a:lnTo>
                  <a:pt x="155661" y="103767"/>
                </a:lnTo>
                <a:lnTo>
                  <a:pt x="163600" y="208951"/>
                </a:lnTo>
                <a:lnTo>
                  <a:pt x="148006" y="224544"/>
                </a:lnTo>
                <a:close/>
                <a:moveTo>
                  <a:pt x="130428" y="232483"/>
                </a:moveTo>
                <a:lnTo>
                  <a:pt x="17022" y="232483"/>
                </a:lnTo>
                <a:lnTo>
                  <a:pt x="26945" y="73714"/>
                </a:lnTo>
                <a:lnTo>
                  <a:pt x="39420" y="73714"/>
                </a:lnTo>
                <a:lnTo>
                  <a:pt x="39420" y="96395"/>
                </a:lnTo>
                <a:cubicBezTo>
                  <a:pt x="39420" y="99514"/>
                  <a:pt x="41972" y="102066"/>
                  <a:pt x="45090" y="102066"/>
                </a:cubicBezTo>
                <a:cubicBezTo>
                  <a:pt x="48209" y="102066"/>
                  <a:pt x="50761" y="99514"/>
                  <a:pt x="50761" y="96395"/>
                </a:cubicBezTo>
                <a:lnTo>
                  <a:pt x="50761" y="73714"/>
                </a:lnTo>
                <a:lnTo>
                  <a:pt x="107464" y="73714"/>
                </a:lnTo>
                <a:lnTo>
                  <a:pt x="107464" y="96395"/>
                </a:lnTo>
                <a:cubicBezTo>
                  <a:pt x="107464" y="99514"/>
                  <a:pt x="110015" y="102066"/>
                  <a:pt x="113134" y="102066"/>
                </a:cubicBezTo>
                <a:cubicBezTo>
                  <a:pt x="116253" y="102066"/>
                  <a:pt x="118804" y="99514"/>
                  <a:pt x="118804" y="96395"/>
                </a:cubicBezTo>
                <a:lnTo>
                  <a:pt x="118804" y="73714"/>
                </a:lnTo>
                <a:lnTo>
                  <a:pt x="140352" y="73714"/>
                </a:lnTo>
                <a:lnTo>
                  <a:pt x="130428" y="232483"/>
                </a:lnTo>
                <a:close/>
                <a:moveTo>
                  <a:pt x="50761" y="45363"/>
                </a:moveTo>
                <a:cubicBezTo>
                  <a:pt x="50761" y="32321"/>
                  <a:pt x="59550" y="21547"/>
                  <a:pt x="71457" y="18145"/>
                </a:cubicBezTo>
                <a:cubicBezTo>
                  <a:pt x="67204" y="24382"/>
                  <a:pt x="64936" y="31754"/>
                  <a:pt x="64936" y="39692"/>
                </a:cubicBezTo>
                <a:lnTo>
                  <a:pt x="64936" y="56703"/>
                </a:lnTo>
                <a:lnTo>
                  <a:pt x="50761" y="56703"/>
                </a:lnTo>
                <a:lnTo>
                  <a:pt x="50761" y="45363"/>
                </a:lnTo>
                <a:close/>
                <a:moveTo>
                  <a:pt x="86484" y="17861"/>
                </a:moveTo>
                <a:cubicBezTo>
                  <a:pt x="98675" y="20980"/>
                  <a:pt x="107464" y="32037"/>
                  <a:pt x="107464" y="45363"/>
                </a:cubicBezTo>
                <a:lnTo>
                  <a:pt x="107464" y="56703"/>
                </a:lnTo>
                <a:lnTo>
                  <a:pt x="76277" y="56703"/>
                </a:lnTo>
                <a:lnTo>
                  <a:pt x="76277" y="39692"/>
                </a:lnTo>
                <a:cubicBezTo>
                  <a:pt x="76277" y="30903"/>
                  <a:pt x="80246" y="23248"/>
                  <a:pt x="86484" y="17861"/>
                </a:cubicBezTo>
                <a:close/>
                <a:moveTo>
                  <a:pt x="104629" y="11341"/>
                </a:moveTo>
                <a:cubicBezTo>
                  <a:pt x="120222" y="11341"/>
                  <a:pt x="132980" y="24099"/>
                  <a:pt x="132980" y="39692"/>
                </a:cubicBezTo>
                <a:lnTo>
                  <a:pt x="132980" y="56703"/>
                </a:lnTo>
                <a:lnTo>
                  <a:pt x="118804" y="56703"/>
                </a:lnTo>
                <a:lnTo>
                  <a:pt x="118804" y="45363"/>
                </a:lnTo>
                <a:cubicBezTo>
                  <a:pt x="118804" y="31187"/>
                  <a:pt x="111433" y="18712"/>
                  <a:pt x="100092" y="11624"/>
                </a:cubicBezTo>
                <a:cubicBezTo>
                  <a:pt x="101510" y="11624"/>
                  <a:pt x="103211" y="11341"/>
                  <a:pt x="104629" y="11341"/>
                </a:cubicBezTo>
                <a:close/>
                <a:moveTo>
                  <a:pt x="169837" y="67477"/>
                </a:moveTo>
                <a:cubicBezTo>
                  <a:pt x="169554" y="61523"/>
                  <a:pt x="164450" y="56703"/>
                  <a:pt x="158497" y="56703"/>
                </a:cubicBezTo>
                <a:lnTo>
                  <a:pt x="146305" y="56703"/>
                </a:lnTo>
                <a:cubicBezTo>
                  <a:pt x="151976" y="56703"/>
                  <a:pt x="156795" y="60956"/>
                  <a:pt x="157646" y="66343"/>
                </a:cubicBezTo>
                <a:cubicBezTo>
                  <a:pt x="156795" y="60956"/>
                  <a:pt x="152259" y="56703"/>
                  <a:pt x="146305" y="56703"/>
                </a:cubicBezTo>
                <a:lnTo>
                  <a:pt x="144321" y="56703"/>
                </a:lnTo>
                <a:lnTo>
                  <a:pt x="144321" y="39692"/>
                </a:lnTo>
                <a:cubicBezTo>
                  <a:pt x="144321" y="17861"/>
                  <a:pt x="126459" y="0"/>
                  <a:pt x="104629" y="0"/>
                </a:cubicBezTo>
                <a:cubicBezTo>
                  <a:pt x="96974" y="0"/>
                  <a:pt x="89886" y="2268"/>
                  <a:pt x="83932" y="5954"/>
                </a:cubicBezTo>
                <a:cubicBezTo>
                  <a:pt x="82231" y="5670"/>
                  <a:pt x="80813" y="5670"/>
                  <a:pt x="79112" y="5670"/>
                </a:cubicBezTo>
                <a:cubicBezTo>
                  <a:pt x="57281" y="5670"/>
                  <a:pt x="39420" y="23532"/>
                  <a:pt x="39420" y="45363"/>
                </a:cubicBezTo>
                <a:lnTo>
                  <a:pt x="39420" y="56703"/>
                </a:lnTo>
                <a:lnTo>
                  <a:pt x="21842" y="56703"/>
                </a:lnTo>
                <a:cubicBezTo>
                  <a:pt x="15888" y="56703"/>
                  <a:pt x="10785" y="61239"/>
                  <a:pt x="10501" y="67477"/>
                </a:cubicBezTo>
                <a:lnTo>
                  <a:pt x="11" y="237586"/>
                </a:lnTo>
                <a:cubicBezTo>
                  <a:pt x="-272" y="244107"/>
                  <a:pt x="4831" y="249494"/>
                  <a:pt x="11352" y="249494"/>
                </a:cubicBezTo>
                <a:lnTo>
                  <a:pt x="136099" y="249494"/>
                </a:lnTo>
                <a:lnTo>
                  <a:pt x="142620" y="249494"/>
                </a:lnTo>
                <a:cubicBezTo>
                  <a:pt x="145738" y="249494"/>
                  <a:pt x="148857" y="248076"/>
                  <a:pt x="150842" y="245808"/>
                </a:cubicBezTo>
                <a:lnTo>
                  <a:pt x="177776" y="219158"/>
                </a:lnTo>
                <a:cubicBezTo>
                  <a:pt x="180044" y="216889"/>
                  <a:pt x="181461" y="213487"/>
                  <a:pt x="181178" y="210369"/>
                </a:cubicBezTo>
                <a:lnTo>
                  <a:pt x="169837" y="67477"/>
                </a:lnTo>
                <a:close/>
              </a:path>
            </a:pathLst>
          </a:custGeom>
          <a:solidFill>
            <a:schemeClr val="bg1"/>
          </a:solidFill>
          <a:ln w="2778" cap="flat">
            <a:noFill/>
            <a:prstDash val="solid"/>
            <a:miter/>
          </a:ln>
          <a:scene3d>
            <a:camera prst="isometricOffAxis1Right">
              <a:rot lat="1080000" lon="20039998" rev="300000"/>
            </a:camera>
            <a:lightRig rig="threePt" dir="t"/>
          </a:scene3d>
        </p:spPr>
        <p:txBody>
          <a:bodyPr rtlCol="0" anchor="ctr"/>
          <a:lstStyle/>
          <a:p>
            <a:endParaRPr lang="en-US"/>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Money Stairs – Slide Template</a:t>
            </a:r>
          </a:p>
        </p:txBody>
      </p:sp>
      <p:grpSp>
        <p:nvGrpSpPr>
          <p:cNvPr id="41" name="Group 40">
            <a:extLst>
              <a:ext uri="{FF2B5EF4-FFF2-40B4-BE49-F238E27FC236}">
                <a16:creationId xmlns:a16="http://schemas.microsoft.com/office/drawing/2014/main" id="{F6B89FD1-EA51-4C92-A638-F440671949C3}"/>
              </a:ext>
            </a:extLst>
          </p:cNvPr>
          <p:cNvGrpSpPr/>
          <p:nvPr/>
        </p:nvGrpSpPr>
        <p:grpSpPr>
          <a:xfrm>
            <a:off x="6310363" y="2204719"/>
            <a:ext cx="2799080" cy="2452372"/>
            <a:chOff x="6310363" y="2204719"/>
            <a:chExt cx="2799080" cy="2452372"/>
          </a:xfrm>
        </p:grpSpPr>
        <p:sp>
          <p:nvSpPr>
            <p:cNvPr id="4" name="Shape">
              <a:extLst>
                <a:ext uri="{FF2B5EF4-FFF2-40B4-BE49-F238E27FC236}">
                  <a16:creationId xmlns:a16="http://schemas.microsoft.com/office/drawing/2014/main" id="{5318A514-F714-4132-8C73-A251D092D1D3}"/>
                </a:ext>
              </a:extLst>
            </p:cNvPr>
            <p:cNvSpPr/>
            <p:nvPr/>
          </p:nvSpPr>
          <p:spPr>
            <a:xfrm>
              <a:off x="6310363" y="2204719"/>
              <a:ext cx="2799080" cy="2452372"/>
            </a:xfrm>
            <a:custGeom>
              <a:avLst/>
              <a:gdLst/>
              <a:ahLst/>
              <a:cxnLst>
                <a:cxn ang="0">
                  <a:pos x="wd2" y="hd2"/>
                </a:cxn>
                <a:cxn ang="5400000">
                  <a:pos x="wd2" y="hd2"/>
                </a:cxn>
                <a:cxn ang="10800000">
                  <a:pos x="wd2" y="hd2"/>
                </a:cxn>
                <a:cxn ang="16200000">
                  <a:pos x="wd2" y="hd2"/>
                </a:cxn>
              </a:cxnLst>
              <a:rect l="0" t="0" r="r" b="b"/>
              <a:pathLst>
                <a:path w="21600" h="21600" extrusionOk="0">
                  <a:moveTo>
                    <a:pt x="21600" y="3199"/>
                  </a:moveTo>
                  <a:lnTo>
                    <a:pt x="7605" y="0"/>
                  </a:lnTo>
                  <a:lnTo>
                    <a:pt x="0" y="1644"/>
                  </a:lnTo>
                  <a:lnTo>
                    <a:pt x="0" y="1644"/>
                  </a:lnTo>
                  <a:lnTo>
                    <a:pt x="0" y="1644"/>
                  </a:lnTo>
                  <a:lnTo>
                    <a:pt x="0" y="1644"/>
                  </a:lnTo>
                  <a:lnTo>
                    <a:pt x="0" y="1644"/>
                  </a:lnTo>
                  <a:lnTo>
                    <a:pt x="108" y="16891"/>
                  </a:lnTo>
                  <a:lnTo>
                    <a:pt x="14064" y="21600"/>
                  </a:lnTo>
                  <a:lnTo>
                    <a:pt x="21463" y="18535"/>
                  </a:lnTo>
                  <a:lnTo>
                    <a:pt x="21600" y="3199"/>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328599E4-CF2D-49E4-9627-B977357E2D6F}"/>
                </a:ext>
              </a:extLst>
            </p:cNvPr>
            <p:cNvSpPr/>
            <p:nvPr/>
          </p:nvSpPr>
          <p:spPr>
            <a:xfrm>
              <a:off x="8132814" y="2567941"/>
              <a:ext cx="976629" cy="208915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207" y="18002"/>
                  </a:lnTo>
                  <a:lnTo>
                    <a:pt x="0" y="21600"/>
                  </a:lnTo>
                  <a:lnTo>
                    <a:pt x="169" y="3112"/>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FF19D95F-5D26-4188-9E21-D5640EF482B4}"/>
                </a:ext>
              </a:extLst>
            </p:cNvPr>
            <p:cNvSpPr/>
            <p:nvPr/>
          </p:nvSpPr>
          <p:spPr>
            <a:xfrm>
              <a:off x="6310363" y="2391410"/>
              <a:ext cx="1830072" cy="2265681"/>
            </a:xfrm>
            <a:custGeom>
              <a:avLst/>
              <a:gdLst/>
              <a:ahLst/>
              <a:cxnLst>
                <a:cxn ang="0">
                  <a:pos x="wd2" y="hd2"/>
                </a:cxn>
                <a:cxn ang="5400000">
                  <a:pos x="wd2" y="hd2"/>
                </a:cxn>
                <a:cxn ang="10800000">
                  <a:pos x="wd2" y="hd2"/>
                </a:cxn>
                <a:cxn ang="16200000">
                  <a:pos x="wd2" y="hd2"/>
                </a:cxn>
              </a:cxnLst>
              <a:rect l="0" t="0" r="r" b="b"/>
              <a:pathLst>
                <a:path w="21600" h="21600" extrusionOk="0">
                  <a:moveTo>
                    <a:pt x="21600" y="4552"/>
                  </a:moveTo>
                  <a:lnTo>
                    <a:pt x="21510" y="21600"/>
                  </a:lnTo>
                  <a:lnTo>
                    <a:pt x="165" y="16321"/>
                  </a:lnTo>
                  <a:lnTo>
                    <a:pt x="0" y="0"/>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50602ACB-EFAA-45C2-86DD-4D9CBA3035EB}"/>
                </a:ext>
              </a:extLst>
            </p:cNvPr>
            <p:cNvSpPr/>
            <p:nvPr/>
          </p:nvSpPr>
          <p:spPr>
            <a:xfrm>
              <a:off x="6551663" y="2255520"/>
              <a:ext cx="2269490" cy="529591"/>
            </a:xfrm>
            <a:custGeom>
              <a:avLst/>
              <a:gdLst/>
              <a:ahLst/>
              <a:cxnLst>
                <a:cxn ang="0">
                  <a:pos x="wd2" y="hd2"/>
                </a:cxn>
                <a:cxn ang="5400000">
                  <a:pos x="wd2" y="hd2"/>
                </a:cxn>
                <a:cxn ang="10800000">
                  <a:pos x="wd2" y="hd2"/>
                </a:cxn>
                <a:cxn ang="16200000">
                  <a:pos x="wd2" y="hd2"/>
                </a:cxn>
              </a:cxnLst>
              <a:rect l="0" t="0" r="r" b="b"/>
              <a:pathLst>
                <a:path w="21600" h="21600" extrusionOk="0">
                  <a:moveTo>
                    <a:pt x="21515" y="12173"/>
                  </a:moveTo>
                  <a:cubicBezTo>
                    <a:pt x="21358" y="12380"/>
                    <a:pt x="21249" y="12587"/>
                    <a:pt x="21165" y="12794"/>
                  </a:cubicBezTo>
                  <a:cubicBezTo>
                    <a:pt x="21092" y="13001"/>
                    <a:pt x="21056" y="13260"/>
                    <a:pt x="21056" y="13468"/>
                  </a:cubicBezTo>
                  <a:cubicBezTo>
                    <a:pt x="21068" y="13675"/>
                    <a:pt x="21104" y="13934"/>
                    <a:pt x="21201" y="14141"/>
                  </a:cubicBezTo>
                  <a:cubicBezTo>
                    <a:pt x="21286" y="14348"/>
                    <a:pt x="21419" y="14555"/>
                    <a:pt x="21600" y="14711"/>
                  </a:cubicBezTo>
                  <a:lnTo>
                    <a:pt x="16584" y="21186"/>
                  </a:lnTo>
                  <a:cubicBezTo>
                    <a:pt x="16402" y="20978"/>
                    <a:pt x="16197" y="20875"/>
                    <a:pt x="15979" y="20823"/>
                  </a:cubicBezTo>
                  <a:cubicBezTo>
                    <a:pt x="15762" y="20771"/>
                    <a:pt x="15520" y="20719"/>
                    <a:pt x="15290" y="20771"/>
                  </a:cubicBezTo>
                  <a:cubicBezTo>
                    <a:pt x="15049" y="20823"/>
                    <a:pt x="14807" y="20927"/>
                    <a:pt x="14577" y="21030"/>
                  </a:cubicBezTo>
                  <a:cubicBezTo>
                    <a:pt x="14348" y="21186"/>
                    <a:pt x="14130" y="21393"/>
                    <a:pt x="13925" y="21600"/>
                  </a:cubicBezTo>
                  <a:lnTo>
                    <a:pt x="0" y="6475"/>
                  </a:lnTo>
                  <a:cubicBezTo>
                    <a:pt x="193" y="6319"/>
                    <a:pt x="351" y="6112"/>
                    <a:pt x="483" y="5957"/>
                  </a:cubicBezTo>
                  <a:cubicBezTo>
                    <a:pt x="604" y="5750"/>
                    <a:pt x="701" y="5594"/>
                    <a:pt x="749" y="5387"/>
                  </a:cubicBezTo>
                  <a:cubicBezTo>
                    <a:pt x="798" y="5180"/>
                    <a:pt x="810" y="5025"/>
                    <a:pt x="786" y="4869"/>
                  </a:cubicBezTo>
                  <a:cubicBezTo>
                    <a:pt x="762" y="4714"/>
                    <a:pt x="689" y="4558"/>
                    <a:pt x="568" y="4455"/>
                  </a:cubicBezTo>
                  <a:lnTo>
                    <a:pt x="5657" y="207"/>
                  </a:lnTo>
                  <a:cubicBezTo>
                    <a:pt x="5766" y="311"/>
                    <a:pt x="5911" y="363"/>
                    <a:pt x="6080" y="414"/>
                  </a:cubicBezTo>
                  <a:cubicBezTo>
                    <a:pt x="6237" y="466"/>
                    <a:pt x="6418" y="466"/>
                    <a:pt x="6600" y="466"/>
                  </a:cubicBezTo>
                  <a:cubicBezTo>
                    <a:pt x="6781" y="466"/>
                    <a:pt x="6974" y="414"/>
                    <a:pt x="7156" y="311"/>
                  </a:cubicBezTo>
                  <a:cubicBezTo>
                    <a:pt x="7337" y="207"/>
                    <a:pt x="7518" y="104"/>
                    <a:pt x="7675" y="0"/>
                  </a:cubicBezTo>
                  <a:lnTo>
                    <a:pt x="21515" y="12173"/>
                  </a:lnTo>
                  <a:close/>
                  <a:moveTo>
                    <a:pt x="7385" y="12224"/>
                  </a:moveTo>
                  <a:cubicBezTo>
                    <a:pt x="7796" y="12639"/>
                    <a:pt x="8268" y="13001"/>
                    <a:pt x="8787" y="13209"/>
                  </a:cubicBezTo>
                  <a:cubicBezTo>
                    <a:pt x="9307" y="13416"/>
                    <a:pt x="9863" y="13519"/>
                    <a:pt x="10407" y="13519"/>
                  </a:cubicBezTo>
                  <a:cubicBezTo>
                    <a:pt x="10963" y="13519"/>
                    <a:pt x="11507" y="13416"/>
                    <a:pt x="12015" y="13157"/>
                  </a:cubicBezTo>
                  <a:cubicBezTo>
                    <a:pt x="12522" y="12950"/>
                    <a:pt x="12994" y="12587"/>
                    <a:pt x="13381" y="12173"/>
                  </a:cubicBezTo>
                  <a:cubicBezTo>
                    <a:pt x="13767" y="11758"/>
                    <a:pt x="14045" y="11240"/>
                    <a:pt x="14215" y="10722"/>
                  </a:cubicBezTo>
                  <a:cubicBezTo>
                    <a:pt x="14384" y="10204"/>
                    <a:pt x="14444" y="9686"/>
                    <a:pt x="14408" y="9168"/>
                  </a:cubicBezTo>
                  <a:cubicBezTo>
                    <a:pt x="14372" y="8650"/>
                    <a:pt x="14239" y="8132"/>
                    <a:pt x="14009" y="7666"/>
                  </a:cubicBezTo>
                  <a:cubicBezTo>
                    <a:pt x="13780" y="7200"/>
                    <a:pt x="13465" y="6786"/>
                    <a:pt x="13066" y="6423"/>
                  </a:cubicBezTo>
                  <a:cubicBezTo>
                    <a:pt x="12667" y="6060"/>
                    <a:pt x="12208" y="5801"/>
                    <a:pt x="11737" y="5594"/>
                  </a:cubicBezTo>
                  <a:cubicBezTo>
                    <a:pt x="11265" y="5439"/>
                    <a:pt x="10770" y="5335"/>
                    <a:pt x="10274" y="5335"/>
                  </a:cubicBezTo>
                  <a:cubicBezTo>
                    <a:pt x="9779" y="5335"/>
                    <a:pt x="9283" y="5439"/>
                    <a:pt x="8824" y="5594"/>
                  </a:cubicBezTo>
                  <a:cubicBezTo>
                    <a:pt x="8352" y="5750"/>
                    <a:pt x="7917" y="6060"/>
                    <a:pt x="7518" y="6423"/>
                  </a:cubicBezTo>
                  <a:cubicBezTo>
                    <a:pt x="7119" y="6785"/>
                    <a:pt x="6817" y="7200"/>
                    <a:pt x="6612" y="7666"/>
                  </a:cubicBezTo>
                  <a:cubicBezTo>
                    <a:pt x="6394" y="8132"/>
                    <a:pt x="6285" y="8650"/>
                    <a:pt x="6261" y="9168"/>
                  </a:cubicBezTo>
                  <a:cubicBezTo>
                    <a:pt x="6237" y="9686"/>
                    <a:pt x="6322" y="10204"/>
                    <a:pt x="6503" y="10722"/>
                  </a:cubicBezTo>
                  <a:cubicBezTo>
                    <a:pt x="6696" y="11292"/>
                    <a:pt x="6986" y="11810"/>
                    <a:pt x="7385" y="12224"/>
                  </a:cubicBezTo>
                  <a:moveTo>
                    <a:pt x="5838" y="6060"/>
                  </a:moveTo>
                  <a:cubicBezTo>
                    <a:pt x="5899" y="6112"/>
                    <a:pt x="5971" y="6164"/>
                    <a:pt x="6056" y="6164"/>
                  </a:cubicBezTo>
                  <a:cubicBezTo>
                    <a:pt x="6140" y="6164"/>
                    <a:pt x="6237" y="6216"/>
                    <a:pt x="6334" y="6164"/>
                  </a:cubicBezTo>
                  <a:cubicBezTo>
                    <a:pt x="6430" y="6164"/>
                    <a:pt x="6539" y="6112"/>
                    <a:pt x="6636" y="6060"/>
                  </a:cubicBezTo>
                  <a:cubicBezTo>
                    <a:pt x="6733" y="6009"/>
                    <a:pt x="6829" y="5957"/>
                    <a:pt x="6914" y="5853"/>
                  </a:cubicBezTo>
                  <a:cubicBezTo>
                    <a:pt x="6999" y="5750"/>
                    <a:pt x="7071" y="5698"/>
                    <a:pt x="7119" y="5594"/>
                  </a:cubicBezTo>
                  <a:cubicBezTo>
                    <a:pt x="7168" y="5491"/>
                    <a:pt x="7204" y="5387"/>
                    <a:pt x="7216" y="5335"/>
                  </a:cubicBezTo>
                  <a:cubicBezTo>
                    <a:pt x="7228" y="5232"/>
                    <a:pt x="7228" y="5180"/>
                    <a:pt x="7204" y="5076"/>
                  </a:cubicBezTo>
                  <a:cubicBezTo>
                    <a:pt x="7180" y="4973"/>
                    <a:pt x="7144" y="4921"/>
                    <a:pt x="7083" y="4869"/>
                  </a:cubicBezTo>
                  <a:lnTo>
                    <a:pt x="5294" y="3160"/>
                  </a:lnTo>
                  <a:cubicBezTo>
                    <a:pt x="5234" y="3108"/>
                    <a:pt x="5161" y="3056"/>
                    <a:pt x="5077" y="3056"/>
                  </a:cubicBezTo>
                  <a:cubicBezTo>
                    <a:pt x="4992" y="3056"/>
                    <a:pt x="4907" y="3056"/>
                    <a:pt x="4811" y="3056"/>
                  </a:cubicBezTo>
                  <a:cubicBezTo>
                    <a:pt x="4714" y="3056"/>
                    <a:pt x="4617" y="3108"/>
                    <a:pt x="4521" y="3160"/>
                  </a:cubicBezTo>
                  <a:cubicBezTo>
                    <a:pt x="4424" y="3211"/>
                    <a:pt x="4327" y="3263"/>
                    <a:pt x="4243" y="3315"/>
                  </a:cubicBezTo>
                  <a:cubicBezTo>
                    <a:pt x="4158" y="3367"/>
                    <a:pt x="4086" y="3470"/>
                    <a:pt x="4037" y="3574"/>
                  </a:cubicBezTo>
                  <a:cubicBezTo>
                    <a:pt x="3989" y="3678"/>
                    <a:pt x="3940" y="3729"/>
                    <a:pt x="3928" y="3833"/>
                  </a:cubicBezTo>
                  <a:cubicBezTo>
                    <a:pt x="3904" y="3937"/>
                    <a:pt x="3904" y="3988"/>
                    <a:pt x="3928" y="4092"/>
                  </a:cubicBezTo>
                  <a:cubicBezTo>
                    <a:pt x="3940" y="4144"/>
                    <a:pt x="3989" y="4247"/>
                    <a:pt x="4037" y="4299"/>
                  </a:cubicBezTo>
                  <a:lnTo>
                    <a:pt x="5838" y="6060"/>
                  </a:lnTo>
                  <a:moveTo>
                    <a:pt x="16427" y="16524"/>
                  </a:moveTo>
                  <a:cubicBezTo>
                    <a:pt x="16511" y="16627"/>
                    <a:pt x="16608" y="16679"/>
                    <a:pt x="16705" y="16679"/>
                  </a:cubicBezTo>
                  <a:cubicBezTo>
                    <a:pt x="16813" y="16731"/>
                    <a:pt x="16922" y="16731"/>
                    <a:pt x="17031" y="16679"/>
                  </a:cubicBezTo>
                  <a:cubicBezTo>
                    <a:pt x="17140" y="16679"/>
                    <a:pt x="17249" y="16627"/>
                    <a:pt x="17357" y="16575"/>
                  </a:cubicBezTo>
                  <a:cubicBezTo>
                    <a:pt x="17466" y="16524"/>
                    <a:pt x="17563" y="16420"/>
                    <a:pt x="17647" y="16317"/>
                  </a:cubicBezTo>
                  <a:cubicBezTo>
                    <a:pt x="17732" y="16213"/>
                    <a:pt x="17793" y="16109"/>
                    <a:pt x="17841" y="15954"/>
                  </a:cubicBezTo>
                  <a:cubicBezTo>
                    <a:pt x="17889" y="15850"/>
                    <a:pt x="17901" y="15695"/>
                    <a:pt x="17913" y="15591"/>
                  </a:cubicBezTo>
                  <a:cubicBezTo>
                    <a:pt x="17913" y="15488"/>
                    <a:pt x="17901" y="15332"/>
                    <a:pt x="17853" y="15229"/>
                  </a:cubicBezTo>
                  <a:cubicBezTo>
                    <a:pt x="17817" y="15125"/>
                    <a:pt x="17756" y="15022"/>
                    <a:pt x="17672" y="14970"/>
                  </a:cubicBezTo>
                  <a:lnTo>
                    <a:pt x="15315" y="12742"/>
                  </a:lnTo>
                  <a:cubicBezTo>
                    <a:pt x="15242" y="12691"/>
                    <a:pt x="15145" y="12639"/>
                    <a:pt x="15049" y="12587"/>
                  </a:cubicBezTo>
                  <a:cubicBezTo>
                    <a:pt x="14952" y="12535"/>
                    <a:pt x="14843" y="12535"/>
                    <a:pt x="14747" y="12587"/>
                  </a:cubicBezTo>
                  <a:cubicBezTo>
                    <a:pt x="14638" y="12587"/>
                    <a:pt x="14529" y="12639"/>
                    <a:pt x="14432" y="12691"/>
                  </a:cubicBezTo>
                  <a:cubicBezTo>
                    <a:pt x="14336" y="12742"/>
                    <a:pt x="14239" y="12846"/>
                    <a:pt x="14142" y="12898"/>
                  </a:cubicBezTo>
                  <a:cubicBezTo>
                    <a:pt x="14058" y="13001"/>
                    <a:pt x="13985" y="13105"/>
                    <a:pt x="13937" y="13209"/>
                  </a:cubicBezTo>
                  <a:cubicBezTo>
                    <a:pt x="13888" y="13312"/>
                    <a:pt x="13864" y="13416"/>
                    <a:pt x="13852" y="13571"/>
                  </a:cubicBezTo>
                  <a:cubicBezTo>
                    <a:pt x="13840" y="13675"/>
                    <a:pt x="13852" y="13778"/>
                    <a:pt x="13888" y="13882"/>
                  </a:cubicBezTo>
                  <a:cubicBezTo>
                    <a:pt x="13925" y="13986"/>
                    <a:pt x="13973" y="14089"/>
                    <a:pt x="14058" y="14141"/>
                  </a:cubicBezTo>
                  <a:lnTo>
                    <a:pt x="16427" y="16524"/>
                  </a:lnTo>
                </a:path>
              </a:pathLst>
            </a:custGeom>
            <a:solidFill>
              <a:schemeClr val="accent6">
                <a:lumMod val="20000"/>
                <a:lumOff val="80000"/>
              </a:schemeClr>
            </a:solidFill>
            <a:ln w="12700">
              <a:miter lim="400000"/>
            </a:ln>
          </p:spPr>
          <p:txBody>
            <a:bodyPr lIns="38100" tIns="38100" rIns="38100" bIns="38100" anchor="ctr"/>
            <a:lstStyle/>
            <a:p>
              <a:pPr>
                <a:defRPr sz="3000">
                  <a:solidFill>
                    <a:srgbClr val="FFFFFF"/>
                  </a:solidFill>
                </a:defRPr>
              </a:pPr>
              <a:endParaRPr/>
            </a:p>
          </p:txBody>
        </p:sp>
      </p:grpSp>
      <p:grpSp>
        <p:nvGrpSpPr>
          <p:cNvPr id="40" name="Group 39">
            <a:extLst>
              <a:ext uri="{FF2B5EF4-FFF2-40B4-BE49-F238E27FC236}">
                <a16:creationId xmlns:a16="http://schemas.microsoft.com/office/drawing/2014/main" id="{178310E7-31D0-4695-809D-A8C4C0E83FF2}"/>
              </a:ext>
            </a:extLst>
          </p:cNvPr>
          <p:cNvGrpSpPr/>
          <p:nvPr/>
        </p:nvGrpSpPr>
        <p:grpSpPr>
          <a:xfrm>
            <a:off x="5205463" y="3081019"/>
            <a:ext cx="2799081" cy="1988822"/>
            <a:chOff x="5205463" y="3081019"/>
            <a:chExt cx="2799081" cy="1988822"/>
          </a:xfrm>
        </p:grpSpPr>
        <p:sp>
          <p:nvSpPr>
            <p:cNvPr id="8" name="Shape">
              <a:extLst>
                <a:ext uri="{FF2B5EF4-FFF2-40B4-BE49-F238E27FC236}">
                  <a16:creationId xmlns:a16="http://schemas.microsoft.com/office/drawing/2014/main" id="{2F422066-1DEE-4999-B866-7BD7BB17E303}"/>
                </a:ext>
              </a:extLst>
            </p:cNvPr>
            <p:cNvSpPr/>
            <p:nvPr/>
          </p:nvSpPr>
          <p:spPr>
            <a:xfrm>
              <a:off x="5205463" y="3081019"/>
              <a:ext cx="2799081" cy="1985010"/>
            </a:xfrm>
            <a:custGeom>
              <a:avLst/>
              <a:gdLst/>
              <a:ahLst/>
              <a:cxnLst>
                <a:cxn ang="0">
                  <a:pos x="wd2" y="hd2"/>
                </a:cxn>
                <a:cxn ang="5400000">
                  <a:pos x="wd2" y="hd2"/>
                </a:cxn>
                <a:cxn ang="10800000">
                  <a:pos x="wd2" y="hd2"/>
                </a:cxn>
                <a:cxn ang="16200000">
                  <a:pos x="wd2" y="hd2"/>
                </a:cxn>
              </a:cxnLst>
              <a:rect l="0" t="0" r="r" b="b"/>
              <a:pathLst>
                <a:path w="21600" h="21600" extrusionOk="0">
                  <a:moveTo>
                    <a:pt x="21600" y="3966"/>
                  </a:moveTo>
                  <a:lnTo>
                    <a:pt x="7605" y="0"/>
                  </a:lnTo>
                  <a:lnTo>
                    <a:pt x="0" y="2045"/>
                  </a:lnTo>
                  <a:lnTo>
                    <a:pt x="0" y="2045"/>
                  </a:lnTo>
                  <a:lnTo>
                    <a:pt x="0" y="2045"/>
                  </a:lnTo>
                  <a:lnTo>
                    <a:pt x="0" y="2045"/>
                  </a:lnTo>
                  <a:lnTo>
                    <a:pt x="0" y="2045"/>
                  </a:lnTo>
                  <a:lnTo>
                    <a:pt x="108" y="15588"/>
                  </a:lnTo>
                  <a:lnTo>
                    <a:pt x="14064" y="21600"/>
                  </a:lnTo>
                  <a:lnTo>
                    <a:pt x="21473" y="17813"/>
                  </a:lnTo>
                  <a:lnTo>
                    <a:pt x="21600" y="3966"/>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7C07FDD3-6FD0-4EDA-9AA5-772BE3E4CE2C}"/>
                </a:ext>
              </a:extLst>
            </p:cNvPr>
            <p:cNvSpPr/>
            <p:nvPr/>
          </p:nvSpPr>
          <p:spPr>
            <a:xfrm>
              <a:off x="7027638" y="3449320"/>
              <a:ext cx="976631" cy="162052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235" y="16962"/>
                  </a:lnTo>
                  <a:lnTo>
                    <a:pt x="0" y="21600"/>
                  </a:lnTo>
                  <a:lnTo>
                    <a:pt x="169" y="3995"/>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1A80A60C-C737-4599-BFBE-CE153DF1F1CA}"/>
                </a:ext>
              </a:extLst>
            </p:cNvPr>
            <p:cNvSpPr/>
            <p:nvPr/>
          </p:nvSpPr>
          <p:spPr>
            <a:xfrm>
              <a:off x="5205463" y="3271520"/>
              <a:ext cx="1830073" cy="1797050"/>
            </a:xfrm>
            <a:custGeom>
              <a:avLst/>
              <a:gdLst/>
              <a:ahLst/>
              <a:cxnLst>
                <a:cxn ang="0">
                  <a:pos x="wd2" y="hd2"/>
                </a:cxn>
                <a:cxn ang="5400000">
                  <a:pos x="wd2" y="hd2"/>
                </a:cxn>
                <a:cxn ang="10800000">
                  <a:pos x="wd2" y="hd2"/>
                </a:cxn>
                <a:cxn ang="16200000">
                  <a:pos x="wd2" y="hd2"/>
                </a:cxn>
              </a:cxnLst>
              <a:rect l="0" t="0" r="r" b="b"/>
              <a:pathLst>
                <a:path w="21600" h="21600" extrusionOk="0">
                  <a:moveTo>
                    <a:pt x="21600" y="5724"/>
                  </a:moveTo>
                  <a:lnTo>
                    <a:pt x="21510" y="21600"/>
                  </a:lnTo>
                  <a:lnTo>
                    <a:pt x="165" y="14960"/>
                  </a:lnTo>
                  <a:lnTo>
                    <a:pt x="0" y="0"/>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363B031B-393A-4039-844D-51B24026E604}"/>
                </a:ext>
              </a:extLst>
            </p:cNvPr>
            <p:cNvSpPr/>
            <p:nvPr/>
          </p:nvSpPr>
          <p:spPr>
            <a:xfrm>
              <a:off x="5446763" y="3131820"/>
              <a:ext cx="2269490" cy="529591"/>
            </a:xfrm>
            <a:custGeom>
              <a:avLst/>
              <a:gdLst/>
              <a:ahLst/>
              <a:cxnLst>
                <a:cxn ang="0">
                  <a:pos x="wd2" y="hd2"/>
                </a:cxn>
                <a:cxn ang="5400000">
                  <a:pos x="wd2" y="hd2"/>
                </a:cxn>
                <a:cxn ang="10800000">
                  <a:pos x="wd2" y="hd2"/>
                </a:cxn>
                <a:cxn ang="16200000">
                  <a:pos x="wd2" y="hd2"/>
                </a:cxn>
              </a:cxnLst>
              <a:rect l="0" t="0" r="r" b="b"/>
              <a:pathLst>
                <a:path w="21600" h="21600" extrusionOk="0">
                  <a:moveTo>
                    <a:pt x="21515" y="12173"/>
                  </a:moveTo>
                  <a:cubicBezTo>
                    <a:pt x="21358" y="12380"/>
                    <a:pt x="21249" y="12587"/>
                    <a:pt x="21165" y="12794"/>
                  </a:cubicBezTo>
                  <a:cubicBezTo>
                    <a:pt x="21092" y="13001"/>
                    <a:pt x="21056" y="13260"/>
                    <a:pt x="21056" y="13468"/>
                  </a:cubicBezTo>
                  <a:cubicBezTo>
                    <a:pt x="21068" y="13675"/>
                    <a:pt x="21104" y="13934"/>
                    <a:pt x="21201" y="14141"/>
                  </a:cubicBezTo>
                  <a:cubicBezTo>
                    <a:pt x="21286" y="14348"/>
                    <a:pt x="21419" y="14555"/>
                    <a:pt x="21600" y="14711"/>
                  </a:cubicBezTo>
                  <a:lnTo>
                    <a:pt x="16584" y="21186"/>
                  </a:lnTo>
                  <a:cubicBezTo>
                    <a:pt x="16402" y="20978"/>
                    <a:pt x="16197" y="20875"/>
                    <a:pt x="15979" y="20823"/>
                  </a:cubicBezTo>
                  <a:cubicBezTo>
                    <a:pt x="15762" y="20771"/>
                    <a:pt x="15520" y="20719"/>
                    <a:pt x="15290" y="20771"/>
                  </a:cubicBezTo>
                  <a:cubicBezTo>
                    <a:pt x="15049" y="20823"/>
                    <a:pt x="14807" y="20927"/>
                    <a:pt x="14577" y="21030"/>
                  </a:cubicBezTo>
                  <a:cubicBezTo>
                    <a:pt x="14348" y="21186"/>
                    <a:pt x="14130" y="21393"/>
                    <a:pt x="13925" y="21600"/>
                  </a:cubicBezTo>
                  <a:lnTo>
                    <a:pt x="0" y="6475"/>
                  </a:lnTo>
                  <a:cubicBezTo>
                    <a:pt x="193" y="6319"/>
                    <a:pt x="351" y="6112"/>
                    <a:pt x="483" y="5957"/>
                  </a:cubicBezTo>
                  <a:cubicBezTo>
                    <a:pt x="604" y="5750"/>
                    <a:pt x="701" y="5594"/>
                    <a:pt x="749" y="5387"/>
                  </a:cubicBezTo>
                  <a:cubicBezTo>
                    <a:pt x="798" y="5180"/>
                    <a:pt x="810" y="5025"/>
                    <a:pt x="786" y="4869"/>
                  </a:cubicBezTo>
                  <a:cubicBezTo>
                    <a:pt x="762" y="4714"/>
                    <a:pt x="689" y="4558"/>
                    <a:pt x="568" y="4455"/>
                  </a:cubicBezTo>
                  <a:lnTo>
                    <a:pt x="5657" y="207"/>
                  </a:lnTo>
                  <a:cubicBezTo>
                    <a:pt x="5766" y="311"/>
                    <a:pt x="5911" y="363"/>
                    <a:pt x="6080" y="414"/>
                  </a:cubicBezTo>
                  <a:cubicBezTo>
                    <a:pt x="6237" y="466"/>
                    <a:pt x="6418" y="466"/>
                    <a:pt x="6600" y="466"/>
                  </a:cubicBezTo>
                  <a:cubicBezTo>
                    <a:pt x="6781" y="466"/>
                    <a:pt x="6974" y="414"/>
                    <a:pt x="7156" y="311"/>
                  </a:cubicBezTo>
                  <a:cubicBezTo>
                    <a:pt x="7337" y="207"/>
                    <a:pt x="7518" y="104"/>
                    <a:pt x="7675" y="0"/>
                  </a:cubicBezTo>
                  <a:lnTo>
                    <a:pt x="21515" y="12173"/>
                  </a:lnTo>
                  <a:close/>
                  <a:moveTo>
                    <a:pt x="7397" y="12224"/>
                  </a:moveTo>
                  <a:cubicBezTo>
                    <a:pt x="7808" y="12639"/>
                    <a:pt x="8280" y="13001"/>
                    <a:pt x="8800" y="13209"/>
                  </a:cubicBezTo>
                  <a:cubicBezTo>
                    <a:pt x="9319" y="13416"/>
                    <a:pt x="9875" y="13519"/>
                    <a:pt x="10419" y="13519"/>
                  </a:cubicBezTo>
                  <a:cubicBezTo>
                    <a:pt x="10975" y="13519"/>
                    <a:pt x="11519" y="13416"/>
                    <a:pt x="12027" y="13157"/>
                  </a:cubicBezTo>
                  <a:cubicBezTo>
                    <a:pt x="12535" y="12950"/>
                    <a:pt x="13006" y="12587"/>
                    <a:pt x="13393" y="12173"/>
                  </a:cubicBezTo>
                  <a:cubicBezTo>
                    <a:pt x="13780" y="11758"/>
                    <a:pt x="14058" y="11240"/>
                    <a:pt x="14227" y="10722"/>
                  </a:cubicBezTo>
                  <a:cubicBezTo>
                    <a:pt x="14396" y="10204"/>
                    <a:pt x="14456" y="9686"/>
                    <a:pt x="14420" y="9168"/>
                  </a:cubicBezTo>
                  <a:cubicBezTo>
                    <a:pt x="14384" y="8650"/>
                    <a:pt x="14251" y="8132"/>
                    <a:pt x="14021" y="7666"/>
                  </a:cubicBezTo>
                  <a:cubicBezTo>
                    <a:pt x="13792" y="7200"/>
                    <a:pt x="13477" y="6786"/>
                    <a:pt x="13078" y="6423"/>
                  </a:cubicBezTo>
                  <a:cubicBezTo>
                    <a:pt x="12680" y="6060"/>
                    <a:pt x="12220" y="5801"/>
                    <a:pt x="11749" y="5594"/>
                  </a:cubicBezTo>
                  <a:cubicBezTo>
                    <a:pt x="11277" y="5439"/>
                    <a:pt x="10782" y="5335"/>
                    <a:pt x="10286" y="5335"/>
                  </a:cubicBezTo>
                  <a:cubicBezTo>
                    <a:pt x="9791" y="5335"/>
                    <a:pt x="9295" y="5439"/>
                    <a:pt x="8836" y="5594"/>
                  </a:cubicBezTo>
                  <a:cubicBezTo>
                    <a:pt x="8364" y="5750"/>
                    <a:pt x="7929" y="6060"/>
                    <a:pt x="7530" y="6423"/>
                  </a:cubicBezTo>
                  <a:cubicBezTo>
                    <a:pt x="7131" y="6785"/>
                    <a:pt x="6829" y="7200"/>
                    <a:pt x="6624" y="7666"/>
                  </a:cubicBezTo>
                  <a:cubicBezTo>
                    <a:pt x="6406" y="8132"/>
                    <a:pt x="6297" y="8650"/>
                    <a:pt x="6273" y="9168"/>
                  </a:cubicBezTo>
                  <a:cubicBezTo>
                    <a:pt x="6249" y="9686"/>
                    <a:pt x="6334" y="10204"/>
                    <a:pt x="6515" y="10722"/>
                  </a:cubicBezTo>
                  <a:cubicBezTo>
                    <a:pt x="6696" y="11292"/>
                    <a:pt x="6986" y="11810"/>
                    <a:pt x="7397" y="12224"/>
                  </a:cubicBezTo>
                  <a:moveTo>
                    <a:pt x="5838" y="6060"/>
                  </a:moveTo>
                  <a:cubicBezTo>
                    <a:pt x="5899" y="6112"/>
                    <a:pt x="5971" y="6164"/>
                    <a:pt x="6056" y="6164"/>
                  </a:cubicBezTo>
                  <a:cubicBezTo>
                    <a:pt x="6140" y="6164"/>
                    <a:pt x="6237" y="6216"/>
                    <a:pt x="6334" y="6164"/>
                  </a:cubicBezTo>
                  <a:cubicBezTo>
                    <a:pt x="6430" y="6164"/>
                    <a:pt x="6539" y="6112"/>
                    <a:pt x="6636" y="6060"/>
                  </a:cubicBezTo>
                  <a:cubicBezTo>
                    <a:pt x="6733" y="6009"/>
                    <a:pt x="6829" y="5957"/>
                    <a:pt x="6914" y="5853"/>
                  </a:cubicBezTo>
                  <a:cubicBezTo>
                    <a:pt x="6999" y="5750"/>
                    <a:pt x="7071" y="5698"/>
                    <a:pt x="7119" y="5594"/>
                  </a:cubicBezTo>
                  <a:cubicBezTo>
                    <a:pt x="7168" y="5491"/>
                    <a:pt x="7204" y="5387"/>
                    <a:pt x="7216" y="5335"/>
                  </a:cubicBezTo>
                  <a:cubicBezTo>
                    <a:pt x="7228" y="5232"/>
                    <a:pt x="7228" y="5180"/>
                    <a:pt x="7204" y="5076"/>
                  </a:cubicBezTo>
                  <a:cubicBezTo>
                    <a:pt x="7180" y="4973"/>
                    <a:pt x="7144" y="4921"/>
                    <a:pt x="7083" y="4869"/>
                  </a:cubicBezTo>
                  <a:lnTo>
                    <a:pt x="5294" y="3160"/>
                  </a:lnTo>
                  <a:cubicBezTo>
                    <a:pt x="5234" y="3108"/>
                    <a:pt x="5161" y="3056"/>
                    <a:pt x="5077" y="3056"/>
                  </a:cubicBezTo>
                  <a:cubicBezTo>
                    <a:pt x="4992" y="3056"/>
                    <a:pt x="4907" y="3056"/>
                    <a:pt x="4811" y="3056"/>
                  </a:cubicBezTo>
                  <a:cubicBezTo>
                    <a:pt x="4714" y="3056"/>
                    <a:pt x="4617" y="3108"/>
                    <a:pt x="4521" y="3160"/>
                  </a:cubicBezTo>
                  <a:cubicBezTo>
                    <a:pt x="4424" y="3211"/>
                    <a:pt x="4327" y="3263"/>
                    <a:pt x="4243" y="3315"/>
                  </a:cubicBezTo>
                  <a:cubicBezTo>
                    <a:pt x="4158" y="3367"/>
                    <a:pt x="4085" y="3470"/>
                    <a:pt x="4037" y="3574"/>
                  </a:cubicBezTo>
                  <a:cubicBezTo>
                    <a:pt x="3989" y="3678"/>
                    <a:pt x="3940" y="3729"/>
                    <a:pt x="3928" y="3833"/>
                  </a:cubicBezTo>
                  <a:cubicBezTo>
                    <a:pt x="3904" y="3937"/>
                    <a:pt x="3904" y="3988"/>
                    <a:pt x="3928" y="4092"/>
                  </a:cubicBezTo>
                  <a:cubicBezTo>
                    <a:pt x="3940" y="4144"/>
                    <a:pt x="3989" y="4247"/>
                    <a:pt x="4037" y="4299"/>
                  </a:cubicBezTo>
                  <a:lnTo>
                    <a:pt x="5838" y="6060"/>
                  </a:lnTo>
                  <a:moveTo>
                    <a:pt x="16427" y="16524"/>
                  </a:moveTo>
                  <a:cubicBezTo>
                    <a:pt x="16511" y="16627"/>
                    <a:pt x="16608" y="16679"/>
                    <a:pt x="16705" y="16679"/>
                  </a:cubicBezTo>
                  <a:cubicBezTo>
                    <a:pt x="16813" y="16731"/>
                    <a:pt x="16922" y="16731"/>
                    <a:pt x="17031" y="16679"/>
                  </a:cubicBezTo>
                  <a:cubicBezTo>
                    <a:pt x="17140" y="16679"/>
                    <a:pt x="17249" y="16627"/>
                    <a:pt x="17357" y="16575"/>
                  </a:cubicBezTo>
                  <a:cubicBezTo>
                    <a:pt x="17466" y="16524"/>
                    <a:pt x="17563" y="16420"/>
                    <a:pt x="17647" y="16317"/>
                  </a:cubicBezTo>
                  <a:cubicBezTo>
                    <a:pt x="17732" y="16213"/>
                    <a:pt x="17793" y="16109"/>
                    <a:pt x="17841" y="15954"/>
                  </a:cubicBezTo>
                  <a:cubicBezTo>
                    <a:pt x="17889" y="15850"/>
                    <a:pt x="17901" y="15695"/>
                    <a:pt x="17913" y="15591"/>
                  </a:cubicBezTo>
                  <a:cubicBezTo>
                    <a:pt x="17913" y="15488"/>
                    <a:pt x="17901" y="15332"/>
                    <a:pt x="17853" y="15229"/>
                  </a:cubicBezTo>
                  <a:cubicBezTo>
                    <a:pt x="17817" y="15125"/>
                    <a:pt x="17756" y="15022"/>
                    <a:pt x="17672" y="14970"/>
                  </a:cubicBezTo>
                  <a:lnTo>
                    <a:pt x="15315" y="12742"/>
                  </a:lnTo>
                  <a:cubicBezTo>
                    <a:pt x="15242" y="12691"/>
                    <a:pt x="15145" y="12639"/>
                    <a:pt x="15049" y="12587"/>
                  </a:cubicBezTo>
                  <a:cubicBezTo>
                    <a:pt x="14952" y="12535"/>
                    <a:pt x="14843" y="12535"/>
                    <a:pt x="14747" y="12587"/>
                  </a:cubicBezTo>
                  <a:cubicBezTo>
                    <a:pt x="14638" y="12587"/>
                    <a:pt x="14529" y="12639"/>
                    <a:pt x="14432" y="12691"/>
                  </a:cubicBezTo>
                  <a:cubicBezTo>
                    <a:pt x="14336" y="12742"/>
                    <a:pt x="14239" y="12846"/>
                    <a:pt x="14142" y="12898"/>
                  </a:cubicBezTo>
                  <a:cubicBezTo>
                    <a:pt x="14058" y="13001"/>
                    <a:pt x="13985" y="13105"/>
                    <a:pt x="13937" y="13209"/>
                  </a:cubicBezTo>
                  <a:cubicBezTo>
                    <a:pt x="13888" y="13312"/>
                    <a:pt x="13864" y="13416"/>
                    <a:pt x="13852" y="13571"/>
                  </a:cubicBezTo>
                  <a:cubicBezTo>
                    <a:pt x="13840" y="13675"/>
                    <a:pt x="13852" y="13778"/>
                    <a:pt x="13888" y="13882"/>
                  </a:cubicBezTo>
                  <a:cubicBezTo>
                    <a:pt x="13925" y="13986"/>
                    <a:pt x="13973" y="14089"/>
                    <a:pt x="14058" y="14141"/>
                  </a:cubicBezTo>
                  <a:lnTo>
                    <a:pt x="16427" y="16524"/>
                  </a:lnTo>
                </a:path>
              </a:pathLst>
            </a:custGeom>
            <a:solidFill>
              <a:schemeClr val="accent6">
                <a:lumMod val="20000"/>
                <a:lumOff val="80000"/>
              </a:schemeClr>
            </a:solidFill>
            <a:ln w="12700">
              <a:miter lim="400000"/>
            </a:ln>
          </p:spPr>
          <p:txBody>
            <a:bodyPr lIns="38100" tIns="38100" rIns="38100" bIns="38100" anchor="ctr"/>
            <a:lstStyle/>
            <a:p>
              <a:pPr>
                <a:defRPr sz="3000">
                  <a:solidFill>
                    <a:srgbClr val="FFFFFF"/>
                  </a:solidFill>
                </a:defRPr>
              </a:pPr>
              <a:endParaRPr/>
            </a:p>
          </p:txBody>
        </p:sp>
      </p:grpSp>
      <p:grpSp>
        <p:nvGrpSpPr>
          <p:cNvPr id="38" name="Group 37">
            <a:extLst>
              <a:ext uri="{FF2B5EF4-FFF2-40B4-BE49-F238E27FC236}">
                <a16:creationId xmlns:a16="http://schemas.microsoft.com/office/drawing/2014/main" id="{A7B38E06-8454-4297-89D2-5C8FABEC8915}"/>
              </a:ext>
            </a:extLst>
          </p:cNvPr>
          <p:cNvGrpSpPr/>
          <p:nvPr/>
        </p:nvGrpSpPr>
        <p:grpSpPr>
          <a:xfrm>
            <a:off x="4113540" y="3957320"/>
            <a:ext cx="2797809" cy="1518920"/>
            <a:chOff x="4113540" y="3957320"/>
            <a:chExt cx="2797809" cy="1518920"/>
          </a:xfrm>
        </p:grpSpPr>
        <p:sp>
          <p:nvSpPr>
            <p:cNvPr id="12" name="Shape">
              <a:extLst>
                <a:ext uri="{FF2B5EF4-FFF2-40B4-BE49-F238E27FC236}">
                  <a16:creationId xmlns:a16="http://schemas.microsoft.com/office/drawing/2014/main" id="{C37607F1-AFC6-4689-9F79-C90270519543}"/>
                </a:ext>
              </a:extLst>
            </p:cNvPr>
            <p:cNvSpPr/>
            <p:nvPr/>
          </p:nvSpPr>
          <p:spPr>
            <a:xfrm>
              <a:off x="4113540" y="3957320"/>
              <a:ext cx="2797809" cy="1518920"/>
            </a:xfrm>
            <a:custGeom>
              <a:avLst/>
              <a:gdLst/>
              <a:ahLst/>
              <a:cxnLst>
                <a:cxn ang="0">
                  <a:pos x="wd2" y="hd2"/>
                </a:cxn>
                <a:cxn ang="5400000">
                  <a:pos x="wd2" y="hd2"/>
                </a:cxn>
                <a:cxn ang="10800000">
                  <a:pos x="wd2" y="hd2"/>
                </a:cxn>
                <a:cxn ang="16200000">
                  <a:pos x="wd2" y="hd2"/>
                </a:cxn>
              </a:cxnLst>
              <a:rect l="0" t="0" r="r" b="b"/>
              <a:pathLst>
                <a:path w="21600" h="21600" extrusionOk="0">
                  <a:moveTo>
                    <a:pt x="21600" y="5165"/>
                  </a:moveTo>
                  <a:lnTo>
                    <a:pt x="7599" y="0"/>
                  </a:lnTo>
                  <a:lnTo>
                    <a:pt x="0" y="2655"/>
                  </a:lnTo>
                  <a:lnTo>
                    <a:pt x="0" y="2655"/>
                  </a:lnTo>
                  <a:lnTo>
                    <a:pt x="0" y="2655"/>
                  </a:lnTo>
                  <a:lnTo>
                    <a:pt x="0" y="2655"/>
                  </a:lnTo>
                  <a:lnTo>
                    <a:pt x="0" y="2655"/>
                  </a:lnTo>
                  <a:lnTo>
                    <a:pt x="98" y="13744"/>
                  </a:lnTo>
                  <a:lnTo>
                    <a:pt x="14070" y="21600"/>
                  </a:lnTo>
                  <a:lnTo>
                    <a:pt x="21473" y="16652"/>
                  </a:lnTo>
                  <a:lnTo>
                    <a:pt x="21600" y="5165"/>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5ABC2EFE-0B9E-4E1C-A8E0-47532DAF67C5}"/>
                </a:ext>
              </a:extLst>
            </p:cNvPr>
            <p:cNvSpPr/>
            <p:nvPr/>
          </p:nvSpPr>
          <p:spPr>
            <a:xfrm>
              <a:off x="5935990" y="4320539"/>
              <a:ext cx="975359" cy="11557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234" y="15096"/>
                  </a:lnTo>
                  <a:lnTo>
                    <a:pt x="0" y="21600"/>
                  </a:lnTo>
                  <a:lnTo>
                    <a:pt x="141" y="5625"/>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C1AD63DF-0861-4168-B183-52035A968312}"/>
                </a:ext>
              </a:extLst>
            </p:cNvPr>
            <p:cNvSpPr/>
            <p:nvPr/>
          </p:nvSpPr>
          <p:spPr>
            <a:xfrm>
              <a:off x="4113540" y="4144008"/>
              <a:ext cx="1828800" cy="1332232"/>
            </a:xfrm>
            <a:custGeom>
              <a:avLst/>
              <a:gdLst/>
              <a:ahLst/>
              <a:cxnLst>
                <a:cxn ang="0">
                  <a:pos x="wd2" y="hd2"/>
                </a:cxn>
                <a:cxn ang="5400000">
                  <a:pos x="wd2" y="hd2"/>
                </a:cxn>
                <a:cxn ang="10800000">
                  <a:pos x="wd2" y="hd2"/>
                </a:cxn>
                <a:cxn ang="16200000">
                  <a:pos x="wd2" y="hd2"/>
                </a:cxn>
              </a:cxnLst>
              <a:rect l="0" t="0" r="r" b="b"/>
              <a:pathLst>
                <a:path w="21600" h="21600" extrusionOk="0">
                  <a:moveTo>
                    <a:pt x="21600" y="7742"/>
                  </a:moveTo>
                  <a:lnTo>
                    <a:pt x="21525" y="21600"/>
                  </a:lnTo>
                  <a:lnTo>
                    <a:pt x="150" y="12643"/>
                  </a:lnTo>
                  <a:lnTo>
                    <a:pt x="0" y="0"/>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3B393C2E-24DB-4DA9-9F01-D5B8775A2D70}"/>
                </a:ext>
              </a:extLst>
            </p:cNvPr>
            <p:cNvSpPr/>
            <p:nvPr/>
          </p:nvSpPr>
          <p:spPr>
            <a:xfrm>
              <a:off x="4354563" y="3995420"/>
              <a:ext cx="2269490" cy="529591"/>
            </a:xfrm>
            <a:custGeom>
              <a:avLst/>
              <a:gdLst/>
              <a:ahLst/>
              <a:cxnLst>
                <a:cxn ang="0">
                  <a:pos x="wd2" y="hd2"/>
                </a:cxn>
                <a:cxn ang="5400000">
                  <a:pos x="wd2" y="hd2"/>
                </a:cxn>
                <a:cxn ang="10800000">
                  <a:pos x="wd2" y="hd2"/>
                </a:cxn>
                <a:cxn ang="16200000">
                  <a:pos x="wd2" y="hd2"/>
                </a:cxn>
              </a:cxnLst>
              <a:rect l="0" t="0" r="r" b="b"/>
              <a:pathLst>
                <a:path w="21600" h="21600" extrusionOk="0">
                  <a:moveTo>
                    <a:pt x="21515" y="12173"/>
                  </a:moveTo>
                  <a:cubicBezTo>
                    <a:pt x="21358" y="12380"/>
                    <a:pt x="21249" y="12587"/>
                    <a:pt x="21165" y="12794"/>
                  </a:cubicBezTo>
                  <a:cubicBezTo>
                    <a:pt x="21092" y="13001"/>
                    <a:pt x="21056" y="13260"/>
                    <a:pt x="21056" y="13468"/>
                  </a:cubicBezTo>
                  <a:cubicBezTo>
                    <a:pt x="21068" y="13675"/>
                    <a:pt x="21104" y="13934"/>
                    <a:pt x="21201" y="14141"/>
                  </a:cubicBezTo>
                  <a:cubicBezTo>
                    <a:pt x="21286" y="14348"/>
                    <a:pt x="21419" y="14555"/>
                    <a:pt x="21600" y="14711"/>
                  </a:cubicBezTo>
                  <a:lnTo>
                    <a:pt x="16584" y="21186"/>
                  </a:lnTo>
                  <a:cubicBezTo>
                    <a:pt x="16402" y="20978"/>
                    <a:pt x="16197" y="20875"/>
                    <a:pt x="15979" y="20823"/>
                  </a:cubicBezTo>
                  <a:cubicBezTo>
                    <a:pt x="15762" y="20771"/>
                    <a:pt x="15520" y="20719"/>
                    <a:pt x="15290" y="20771"/>
                  </a:cubicBezTo>
                  <a:cubicBezTo>
                    <a:pt x="15049" y="20823"/>
                    <a:pt x="14807" y="20927"/>
                    <a:pt x="14577" y="21030"/>
                  </a:cubicBezTo>
                  <a:cubicBezTo>
                    <a:pt x="14348" y="21186"/>
                    <a:pt x="14130" y="21393"/>
                    <a:pt x="13925" y="21600"/>
                  </a:cubicBezTo>
                  <a:lnTo>
                    <a:pt x="0" y="6475"/>
                  </a:lnTo>
                  <a:cubicBezTo>
                    <a:pt x="193" y="6319"/>
                    <a:pt x="351" y="6112"/>
                    <a:pt x="483" y="5957"/>
                  </a:cubicBezTo>
                  <a:cubicBezTo>
                    <a:pt x="604" y="5750"/>
                    <a:pt x="701" y="5594"/>
                    <a:pt x="749" y="5387"/>
                  </a:cubicBezTo>
                  <a:cubicBezTo>
                    <a:pt x="798" y="5180"/>
                    <a:pt x="810" y="5025"/>
                    <a:pt x="786" y="4869"/>
                  </a:cubicBezTo>
                  <a:cubicBezTo>
                    <a:pt x="762" y="4714"/>
                    <a:pt x="689" y="4558"/>
                    <a:pt x="568" y="4455"/>
                  </a:cubicBezTo>
                  <a:lnTo>
                    <a:pt x="5657" y="207"/>
                  </a:lnTo>
                  <a:cubicBezTo>
                    <a:pt x="5766" y="311"/>
                    <a:pt x="5911" y="363"/>
                    <a:pt x="6080" y="414"/>
                  </a:cubicBezTo>
                  <a:cubicBezTo>
                    <a:pt x="6237" y="466"/>
                    <a:pt x="6418" y="466"/>
                    <a:pt x="6600" y="466"/>
                  </a:cubicBezTo>
                  <a:cubicBezTo>
                    <a:pt x="6781" y="466"/>
                    <a:pt x="6974" y="414"/>
                    <a:pt x="7156" y="311"/>
                  </a:cubicBezTo>
                  <a:cubicBezTo>
                    <a:pt x="7337" y="207"/>
                    <a:pt x="7518" y="104"/>
                    <a:pt x="7675" y="0"/>
                  </a:cubicBezTo>
                  <a:lnTo>
                    <a:pt x="21515" y="12173"/>
                  </a:lnTo>
                  <a:close/>
                  <a:moveTo>
                    <a:pt x="7397" y="12224"/>
                  </a:moveTo>
                  <a:cubicBezTo>
                    <a:pt x="7808" y="12639"/>
                    <a:pt x="8280" y="13001"/>
                    <a:pt x="8800" y="13209"/>
                  </a:cubicBezTo>
                  <a:cubicBezTo>
                    <a:pt x="9319" y="13416"/>
                    <a:pt x="9875" y="13519"/>
                    <a:pt x="10419" y="13519"/>
                  </a:cubicBezTo>
                  <a:cubicBezTo>
                    <a:pt x="10975" y="13519"/>
                    <a:pt x="11519" y="13416"/>
                    <a:pt x="12027" y="13157"/>
                  </a:cubicBezTo>
                  <a:cubicBezTo>
                    <a:pt x="12535" y="12950"/>
                    <a:pt x="13006" y="12587"/>
                    <a:pt x="13393" y="12173"/>
                  </a:cubicBezTo>
                  <a:cubicBezTo>
                    <a:pt x="13780" y="11758"/>
                    <a:pt x="14058" y="11240"/>
                    <a:pt x="14227" y="10722"/>
                  </a:cubicBezTo>
                  <a:cubicBezTo>
                    <a:pt x="14396" y="10204"/>
                    <a:pt x="14456" y="9686"/>
                    <a:pt x="14420" y="9168"/>
                  </a:cubicBezTo>
                  <a:cubicBezTo>
                    <a:pt x="14384" y="8650"/>
                    <a:pt x="14251" y="8132"/>
                    <a:pt x="14021" y="7666"/>
                  </a:cubicBezTo>
                  <a:cubicBezTo>
                    <a:pt x="13792" y="7200"/>
                    <a:pt x="13477" y="6786"/>
                    <a:pt x="13078" y="6423"/>
                  </a:cubicBezTo>
                  <a:cubicBezTo>
                    <a:pt x="12680" y="6060"/>
                    <a:pt x="12220" y="5801"/>
                    <a:pt x="11749" y="5594"/>
                  </a:cubicBezTo>
                  <a:cubicBezTo>
                    <a:pt x="11277" y="5439"/>
                    <a:pt x="10782" y="5335"/>
                    <a:pt x="10286" y="5335"/>
                  </a:cubicBezTo>
                  <a:cubicBezTo>
                    <a:pt x="9791" y="5335"/>
                    <a:pt x="9295" y="5439"/>
                    <a:pt x="8836" y="5594"/>
                  </a:cubicBezTo>
                  <a:cubicBezTo>
                    <a:pt x="8364" y="5750"/>
                    <a:pt x="7929" y="6060"/>
                    <a:pt x="7530" y="6423"/>
                  </a:cubicBezTo>
                  <a:cubicBezTo>
                    <a:pt x="7131" y="6785"/>
                    <a:pt x="6829" y="7200"/>
                    <a:pt x="6624" y="7666"/>
                  </a:cubicBezTo>
                  <a:cubicBezTo>
                    <a:pt x="6406" y="8132"/>
                    <a:pt x="6297" y="8650"/>
                    <a:pt x="6273" y="9168"/>
                  </a:cubicBezTo>
                  <a:cubicBezTo>
                    <a:pt x="6249" y="9686"/>
                    <a:pt x="6334" y="10204"/>
                    <a:pt x="6515" y="10722"/>
                  </a:cubicBezTo>
                  <a:cubicBezTo>
                    <a:pt x="6696" y="11292"/>
                    <a:pt x="6999" y="11810"/>
                    <a:pt x="7397" y="12224"/>
                  </a:cubicBezTo>
                  <a:moveTo>
                    <a:pt x="5838" y="6060"/>
                  </a:moveTo>
                  <a:cubicBezTo>
                    <a:pt x="5899" y="6112"/>
                    <a:pt x="5971" y="6164"/>
                    <a:pt x="6056" y="6164"/>
                  </a:cubicBezTo>
                  <a:cubicBezTo>
                    <a:pt x="6140" y="6164"/>
                    <a:pt x="6237" y="6216"/>
                    <a:pt x="6334" y="6164"/>
                  </a:cubicBezTo>
                  <a:cubicBezTo>
                    <a:pt x="6430" y="6164"/>
                    <a:pt x="6539" y="6112"/>
                    <a:pt x="6636" y="6060"/>
                  </a:cubicBezTo>
                  <a:cubicBezTo>
                    <a:pt x="6733" y="6009"/>
                    <a:pt x="6829" y="5957"/>
                    <a:pt x="6914" y="5853"/>
                  </a:cubicBezTo>
                  <a:cubicBezTo>
                    <a:pt x="6999" y="5750"/>
                    <a:pt x="7071" y="5698"/>
                    <a:pt x="7119" y="5594"/>
                  </a:cubicBezTo>
                  <a:cubicBezTo>
                    <a:pt x="7168" y="5491"/>
                    <a:pt x="7204" y="5387"/>
                    <a:pt x="7216" y="5335"/>
                  </a:cubicBezTo>
                  <a:cubicBezTo>
                    <a:pt x="7228" y="5232"/>
                    <a:pt x="7228" y="5180"/>
                    <a:pt x="7204" y="5076"/>
                  </a:cubicBezTo>
                  <a:cubicBezTo>
                    <a:pt x="7180" y="4973"/>
                    <a:pt x="7144" y="4921"/>
                    <a:pt x="7083" y="4869"/>
                  </a:cubicBezTo>
                  <a:lnTo>
                    <a:pt x="5294" y="3160"/>
                  </a:lnTo>
                  <a:cubicBezTo>
                    <a:pt x="5234" y="3108"/>
                    <a:pt x="5161" y="3056"/>
                    <a:pt x="5077" y="3056"/>
                  </a:cubicBezTo>
                  <a:cubicBezTo>
                    <a:pt x="4992" y="3056"/>
                    <a:pt x="4907" y="3056"/>
                    <a:pt x="4811" y="3056"/>
                  </a:cubicBezTo>
                  <a:cubicBezTo>
                    <a:pt x="4714" y="3056"/>
                    <a:pt x="4617" y="3108"/>
                    <a:pt x="4521" y="3160"/>
                  </a:cubicBezTo>
                  <a:cubicBezTo>
                    <a:pt x="4424" y="3211"/>
                    <a:pt x="4327" y="3263"/>
                    <a:pt x="4243" y="3315"/>
                  </a:cubicBezTo>
                  <a:cubicBezTo>
                    <a:pt x="4158" y="3367"/>
                    <a:pt x="4086" y="3470"/>
                    <a:pt x="4037" y="3574"/>
                  </a:cubicBezTo>
                  <a:cubicBezTo>
                    <a:pt x="3989" y="3678"/>
                    <a:pt x="3940" y="3729"/>
                    <a:pt x="3928" y="3833"/>
                  </a:cubicBezTo>
                  <a:cubicBezTo>
                    <a:pt x="3904" y="3937"/>
                    <a:pt x="3904" y="3988"/>
                    <a:pt x="3928" y="4092"/>
                  </a:cubicBezTo>
                  <a:cubicBezTo>
                    <a:pt x="3940" y="4144"/>
                    <a:pt x="3989" y="4247"/>
                    <a:pt x="4037" y="4299"/>
                  </a:cubicBezTo>
                  <a:lnTo>
                    <a:pt x="5838" y="6060"/>
                  </a:lnTo>
                  <a:moveTo>
                    <a:pt x="16427" y="16524"/>
                  </a:moveTo>
                  <a:cubicBezTo>
                    <a:pt x="16511" y="16627"/>
                    <a:pt x="16608" y="16679"/>
                    <a:pt x="16705" y="16679"/>
                  </a:cubicBezTo>
                  <a:cubicBezTo>
                    <a:pt x="16813" y="16731"/>
                    <a:pt x="16922" y="16731"/>
                    <a:pt x="17031" y="16679"/>
                  </a:cubicBezTo>
                  <a:cubicBezTo>
                    <a:pt x="17140" y="16679"/>
                    <a:pt x="17249" y="16627"/>
                    <a:pt x="17357" y="16576"/>
                  </a:cubicBezTo>
                  <a:cubicBezTo>
                    <a:pt x="17466" y="16524"/>
                    <a:pt x="17563" y="16420"/>
                    <a:pt x="17647" y="16317"/>
                  </a:cubicBezTo>
                  <a:cubicBezTo>
                    <a:pt x="17732" y="16213"/>
                    <a:pt x="17793" y="16109"/>
                    <a:pt x="17841" y="15954"/>
                  </a:cubicBezTo>
                  <a:cubicBezTo>
                    <a:pt x="17889" y="15850"/>
                    <a:pt x="17901" y="15695"/>
                    <a:pt x="17913" y="15591"/>
                  </a:cubicBezTo>
                  <a:cubicBezTo>
                    <a:pt x="17913" y="15488"/>
                    <a:pt x="17901" y="15332"/>
                    <a:pt x="17853" y="15229"/>
                  </a:cubicBezTo>
                  <a:cubicBezTo>
                    <a:pt x="17817" y="15125"/>
                    <a:pt x="17756" y="15022"/>
                    <a:pt x="17672" y="14970"/>
                  </a:cubicBezTo>
                  <a:lnTo>
                    <a:pt x="15315" y="12743"/>
                  </a:lnTo>
                  <a:cubicBezTo>
                    <a:pt x="15242" y="12691"/>
                    <a:pt x="15145" y="12639"/>
                    <a:pt x="15049" y="12587"/>
                  </a:cubicBezTo>
                  <a:cubicBezTo>
                    <a:pt x="14952" y="12535"/>
                    <a:pt x="14843" y="12535"/>
                    <a:pt x="14747" y="12587"/>
                  </a:cubicBezTo>
                  <a:cubicBezTo>
                    <a:pt x="14638" y="12587"/>
                    <a:pt x="14529" y="12639"/>
                    <a:pt x="14432" y="12691"/>
                  </a:cubicBezTo>
                  <a:cubicBezTo>
                    <a:pt x="14336" y="12742"/>
                    <a:pt x="14239" y="12846"/>
                    <a:pt x="14142" y="12898"/>
                  </a:cubicBezTo>
                  <a:cubicBezTo>
                    <a:pt x="14058" y="13001"/>
                    <a:pt x="13985" y="13105"/>
                    <a:pt x="13937" y="13209"/>
                  </a:cubicBezTo>
                  <a:cubicBezTo>
                    <a:pt x="13888" y="13312"/>
                    <a:pt x="13864" y="13416"/>
                    <a:pt x="13852" y="13571"/>
                  </a:cubicBezTo>
                  <a:cubicBezTo>
                    <a:pt x="13840" y="13675"/>
                    <a:pt x="13852" y="13778"/>
                    <a:pt x="13888" y="13882"/>
                  </a:cubicBezTo>
                  <a:cubicBezTo>
                    <a:pt x="13925" y="13986"/>
                    <a:pt x="13973" y="14089"/>
                    <a:pt x="14058" y="14141"/>
                  </a:cubicBezTo>
                  <a:lnTo>
                    <a:pt x="16427" y="16524"/>
                  </a:lnTo>
                </a:path>
              </a:pathLst>
            </a:custGeom>
            <a:solidFill>
              <a:schemeClr val="accent6">
                <a:lumMod val="20000"/>
                <a:lumOff val="80000"/>
              </a:schemeClr>
            </a:solidFill>
            <a:ln w="12700">
              <a:miter lim="400000"/>
            </a:ln>
          </p:spPr>
          <p:txBody>
            <a:bodyPr lIns="38100" tIns="38100" rIns="38100" bIns="38100" anchor="ctr"/>
            <a:lstStyle/>
            <a:p>
              <a:pPr>
                <a:defRPr sz="3000">
                  <a:solidFill>
                    <a:srgbClr val="FFFFFF"/>
                  </a:solidFill>
                </a:defRPr>
              </a:pPr>
              <a:endParaRPr/>
            </a:p>
          </p:txBody>
        </p:sp>
      </p:grpSp>
      <p:sp>
        <p:nvSpPr>
          <p:cNvPr id="20" name="Shape">
            <a:extLst>
              <a:ext uri="{FF2B5EF4-FFF2-40B4-BE49-F238E27FC236}">
                <a16:creationId xmlns:a16="http://schemas.microsoft.com/office/drawing/2014/main" id="{563D36C8-9D36-492B-B2D9-63B8F8B6648A}"/>
              </a:ext>
            </a:extLst>
          </p:cNvPr>
          <p:cNvSpPr/>
          <p:nvPr/>
        </p:nvSpPr>
        <p:spPr>
          <a:xfrm>
            <a:off x="2360663" y="985519"/>
            <a:ext cx="4301292" cy="4112095"/>
          </a:xfrm>
          <a:custGeom>
            <a:avLst/>
            <a:gdLst/>
            <a:ahLst/>
            <a:cxnLst>
              <a:cxn ang="0">
                <a:pos x="wd2" y="hd2"/>
              </a:cxn>
              <a:cxn ang="5400000">
                <a:pos x="wd2" y="hd2"/>
              </a:cxn>
              <a:cxn ang="10800000">
                <a:pos x="wd2" y="hd2"/>
              </a:cxn>
              <a:cxn ang="16200000">
                <a:pos x="wd2" y="hd2"/>
              </a:cxn>
            </a:cxnLst>
            <a:rect l="0" t="0" r="r" b="b"/>
            <a:pathLst>
              <a:path w="21523" h="21513" extrusionOk="0">
                <a:moveTo>
                  <a:pt x="21478" y="1633"/>
                </a:moveTo>
                <a:lnTo>
                  <a:pt x="20932" y="330"/>
                </a:lnTo>
                <a:cubicBezTo>
                  <a:pt x="20817" y="51"/>
                  <a:pt x="20499" y="-75"/>
                  <a:pt x="20232" y="45"/>
                </a:cubicBezTo>
                <a:lnTo>
                  <a:pt x="19006" y="603"/>
                </a:lnTo>
                <a:cubicBezTo>
                  <a:pt x="18828" y="682"/>
                  <a:pt x="18701" y="855"/>
                  <a:pt x="18676" y="1054"/>
                </a:cubicBezTo>
                <a:cubicBezTo>
                  <a:pt x="18650" y="1307"/>
                  <a:pt x="18784" y="1546"/>
                  <a:pt x="19006" y="1633"/>
                </a:cubicBezTo>
                <a:lnTo>
                  <a:pt x="19559" y="1858"/>
                </a:lnTo>
                <a:lnTo>
                  <a:pt x="16826" y="8556"/>
                </a:lnTo>
                <a:cubicBezTo>
                  <a:pt x="16648" y="8988"/>
                  <a:pt x="16280" y="9306"/>
                  <a:pt x="15841" y="9406"/>
                </a:cubicBezTo>
                <a:lnTo>
                  <a:pt x="12619" y="10124"/>
                </a:lnTo>
                <a:cubicBezTo>
                  <a:pt x="11628" y="10343"/>
                  <a:pt x="10910" y="11273"/>
                  <a:pt x="10916" y="12336"/>
                </a:cubicBezTo>
                <a:lnTo>
                  <a:pt x="10916" y="12662"/>
                </a:lnTo>
                <a:cubicBezTo>
                  <a:pt x="10923" y="13353"/>
                  <a:pt x="10459" y="13951"/>
                  <a:pt x="9811" y="14090"/>
                </a:cubicBezTo>
                <a:lnTo>
                  <a:pt x="7148" y="14668"/>
                </a:lnTo>
                <a:cubicBezTo>
                  <a:pt x="6138" y="14888"/>
                  <a:pt x="5419" y="15824"/>
                  <a:pt x="5438" y="16907"/>
                </a:cubicBezTo>
                <a:lnTo>
                  <a:pt x="5445" y="17186"/>
                </a:lnTo>
                <a:cubicBezTo>
                  <a:pt x="5458" y="17877"/>
                  <a:pt x="5000" y="18482"/>
                  <a:pt x="4352" y="18628"/>
                </a:cubicBezTo>
                <a:lnTo>
                  <a:pt x="1670" y="19239"/>
                </a:lnTo>
                <a:cubicBezTo>
                  <a:pt x="793" y="19439"/>
                  <a:pt x="151" y="20170"/>
                  <a:pt x="5" y="21053"/>
                </a:cubicBezTo>
                <a:cubicBezTo>
                  <a:pt x="-33" y="21299"/>
                  <a:pt x="158" y="21525"/>
                  <a:pt x="399" y="21512"/>
                </a:cubicBezTo>
                <a:lnTo>
                  <a:pt x="399" y="21512"/>
                </a:lnTo>
                <a:cubicBezTo>
                  <a:pt x="577" y="21505"/>
                  <a:pt x="730" y="21366"/>
                  <a:pt x="755" y="21186"/>
                </a:cubicBezTo>
                <a:cubicBezTo>
                  <a:pt x="850" y="20615"/>
                  <a:pt x="1263" y="20143"/>
                  <a:pt x="1829" y="20017"/>
                </a:cubicBezTo>
                <a:lnTo>
                  <a:pt x="4511" y="19406"/>
                </a:lnTo>
                <a:cubicBezTo>
                  <a:pt x="5508" y="19180"/>
                  <a:pt x="6220" y="18243"/>
                  <a:pt x="6201" y="17173"/>
                </a:cubicBezTo>
                <a:lnTo>
                  <a:pt x="6195" y="16894"/>
                </a:lnTo>
                <a:cubicBezTo>
                  <a:pt x="6182" y="16196"/>
                  <a:pt x="6646" y="15592"/>
                  <a:pt x="7300" y="15452"/>
                </a:cubicBezTo>
                <a:lnTo>
                  <a:pt x="9963" y="14874"/>
                </a:lnTo>
                <a:cubicBezTo>
                  <a:pt x="10967" y="14655"/>
                  <a:pt x="11679" y="13731"/>
                  <a:pt x="11673" y="12662"/>
                </a:cubicBezTo>
                <a:lnTo>
                  <a:pt x="11673" y="12336"/>
                </a:lnTo>
                <a:cubicBezTo>
                  <a:pt x="11666" y="11652"/>
                  <a:pt x="12130" y="11054"/>
                  <a:pt x="12772" y="10908"/>
                </a:cubicBezTo>
                <a:lnTo>
                  <a:pt x="15994" y="10190"/>
                </a:lnTo>
                <a:cubicBezTo>
                  <a:pt x="16674" y="10037"/>
                  <a:pt x="17246" y="9546"/>
                  <a:pt x="17519" y="8875"/>
                </a:cubicBezTo>
                <a:lnTo>
                  <a:pt x="20258" y="2157"/>
                </a:lnTo>
                <a:lnTo>
                  <a:pt x="20785" y="2377"/>
                </a:lnTo>
                <a:cubicBezTo>
                  <a:pt x="20849" y="2403"/>
                  <a:pt x="20912" y="2417"/>
                  <a:pt x="20976" y="2417"/>
                </a:cubicBezTo>
                <a:cubicBezTo>
                  <a:pt x="21116" y="2417"/>
                  <a:pt x="21256" y="2357"/>
                  <a:pt x="21357" y="2244"/>
                </a:cubicBezTo>
                <a:cubicBezTo>
                  <a:pt x="21523" y="2078"/>
                  <a:pt x="21567" y="1838"/>
                  <a:pt x="21478" y="1633"/>
                </a:cubicBezTo>
                <a:close/>
              </a:path>
            </a:pathLst>
          </a:custGeom>
          <a:solidFill>
            <a:schemeClr val="bg2">
              <a:alpha val="26000"/>
            </a:schemeClr>
          </a:solidFill>
          <a:ln w="12700">
            <a:miter lim="400000"/>
          </a:ln>
        </p:spPr>
        <p:txBody>
          <a:bodyPr lIns="38100" tIns="38100" rIns="38100" bIns="38100" anchor="ctr"/>
          <a:lstStyle/>
          <a:p>
            <a:pPr>
              <a:defRPr sz="3000">
                <a:solidFill>
                  <a:srgbClr val="FFFFFF"/>
                </a:solidFill>
              </a:defRPr>
            </a:pPr>
            <a:endParaRPr/>
          </a:p>
        </p:txBody>
      </p:sp>
      <p:grpSp>
        <p:nvGrpSpPr>
          <p:cNvPr id="39" name="Group 38">
            <a:extLst>
              <a:ext uri="{FF2B5EF4-FFF2-40B4-BE49-F238E27FC236}">
                <a16:creationId xmlns:a16="http://schemas.microsoft.com/office/drawing/2014/main" id="{66A92027-B934-4702-9226-6AE24FF3973F}"/>
              </a:ext>
            </a:extLst>
          </p:cNvPr>
          <p:cNvGrpSpPr/>
          <p:nvPr/>
        </p:nvGrpSpPr>
        <p:grpSpPr>
          <a:xfrm>
            <a:off x="3008364" y="4833620"/>
            <a:ext cx="2797809" cy="1038861"/>
            <a:chOff x="3008364" y="4833620"/>
            <a:chExt cx="2797809" cy="1038861"/>
          </a:xfrm>
        </p:grpSpPr>
        <p:sp>
          <p:nvSpPr>
            <p:cNvPr id="16" name="Shape">
              <a:extLst>
                <a:ext uri="{FF2B5EF4-FFF2-40B4-BE49-F238E27FC236}">
                  <a16:creationId xmlns:a16="http://schemas.microsoft.com/office/drawing/2014/main" id="{F615CFCD-AD0E-47B0-8193-D70540E14089}"/>
                </a:ext>
              </a:extLst>
            </p:cNvPr>
            <p:cNvSpPr/>
            <p:nvPr/>
          </p:nvSpPr>
          <p:spPr>
            <a:xfrm>
              <a:off x="3008364" y="4833620"/>
              <a:ext cx="2797809" cy="1038861"/>
            </a:xfrm>
            <a:custGeom>
              <a:avLst/>
              <a:gdLst/>
              <a:ahLst/>
              <a:cxnLst>
                <a:cxn ang="0">
                  <a:pos x="wd2" y="hd2"/>
                </a:cxn>
                <a:cxn ang="5400000">
                  <a:pos x="wd2" y="hd2"/>
                </a:cxn>
                <a:cxn ang="10800000">
                  <a:pos x="wd2" y="hd2"/>
                </a:cxn>
                <a:cxn ang="16200000">
                  <a:pos x="wd2" y="hd2"/>
                </a:cxn>
              </a:cxnLst>
              <a:rect l="0" t="0" r="r" b="b"/>
              <a:pathLst>
                <a:path w="21600" h="21600" extrusionOk="0">
                  <a:moveTo>
                    <a:pt x="21600" y="7578"/>
                  </a:moveTo>
                  <a:lnTo>
                    <a:pt x="7599" y="0"/>
                  </a:lnTo>
                  <a:lnTo>
                    <a:pt x="0" y="3908"/>
                  </a:lnTo>
                  <a:lnTo>
                    <a:pt x="0" y="3908"/>
                  </a:lnTo>
                  <a:lnTo>
                    <a:pt x="0" y="3908"/>
                  </a:lnTo>
                  <a:lnTo>
                    <a:pt x="0" y="3908"/>
                  </a:lnTo>
                  <a:lnTo>
                    <a:pt x="0" y="3908"/>
                  </a:lnTo>
                  <a:lnTo>
                    <a:pt x="98" y="10113"/>
                  </a:lnTo>
                  <a:lnTo>
                    <a:pt x="14070" y="21600"/>
                  </a:lnTo>
                  <a:lnTo>
                    <a:pt x="21473" y="14365"/>
                  </a:lnTo>
                  <a:lnTo>
                    <a:pt x="21600" y="7578"/>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5425B5F4-5C52-4DAD-830F-D47D0B8C10F2}"/>
                </a:ext>
              </a:extLst>
            </p:cNvPr>
            <p:cNvSpPr/>
            <p:nvPr/>
          </p:nvSpPr>
          <p:spPr>
            <a:xfrm>
              <a:off x="4830538" y="5198111"/>
              <a:ext cx="975359" cy="67437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234" y="10454"/>
                  </a:lnTo>
                  <a:lnTo>
                    <a:pt x="0" y="21600"/>
                  </a:lnTo>
                  <a:lnTo>
                    <a:pt x="141" y="960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8" name="Shape">
              <a:extLst>
                <a:ext uri="{FF2B5EF4-FFF2-40B4-BE49-F238E27FC236}">
                  <a16:creationId xmlns:a16="http://schemas.microsoft.com/office/drawing/2014/main" id="{704837E2-5355-43D8-83D8-0C3FCB434326}"/>
                </a:ext>
              </a:extLst>
            </p:cNvPr>
            <p:cNvSpPr/>
            <p:nvPr/>
          </p:nvSpPr>
          <p:spPr>
            <a:xfrm>
              <a:off x="3008364" y="5021580"/>
              <a:ext cx="1828800" cy="850901"/>
            </a:xfrm>
            <a:custGeom>
              <a:avLst/>
              <a:gdLst/>
              <a:ahLst/>
              <a:cxnLst>
                <a:cxn ang="0">
                  <a:pos x="wd2" y="hd2"/>
                </a:cxn>
                <a:cxn ang="5400000">
                  <a:pos x="wd2" y="hd2"/>
                </a:cxn>
                <a:cxn ang="10800000">
                  <a:pos x="wd2" y="hd2"/>
                </a:cxn>
                <a:cxn ang="16200000">
                  <a:pos x="wd2" y="hd2"/>
                </a:cxn>
              </a:cxnLst>
              <a:rect l="0" t="0" r="r" b="b"/>
              <a:pathLst>
                <a:path w="21600" h="21600" extrusionOk="0">
                  <a:moveTo>
                    <a:pt x="21600" y="12090"/>
                  </a:moveTo>
                  <a:lnTo>
                    <a:pt x="21525" y="21600"/>
                  </a:lnTo>
                  <a:lnTo>
                    <a:pt x="150" y="7576"/>
                  </a:lnTo>
                  <a:lnTo>
                    <a:pt x="0" y="0"/>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B3F0914C-E2F0-44A2-BA53-D94C84806774}"/>
                </a:ext>
              </a:extLst>
            </p:cNvPr>
            <p:cNvSpPr/>
            <p:nvPr/>
          </p:nvSpPr>
          <p:spPr>
            <a:xfrm>
              <a:off x="3249663" y="4871720"/>
              <a:ext cx="2269490" cy="529591"/>
            </a:xfrm>
            <a:custGeom>
              <a:avLst/>
              <a:gdLst/>
              <a:ahLst/>
              <a:cxnLst>
                <a:cxn ang="0">
                  <a:pos x="wd2" y="hd2"/>
                </a:cxn>
                <a:cxn ang="5400000">
                  <a:pos x="wd2" y="hd2"/>
                </a:cxn>
                <a:cxn ang="10800000">
                  <a:pos x="wd2" y="hd2"/>
                </a:cxn>
                <a:cxn ang="16200000">
                  <a:pos x="wd2" y="hd2"/>
                </a:cxn>
              </a:cxnLst>
              <a:rect l="0" t="0" r="r" b="b"/>
              <a:pathLst>
                <a:path w="21600" h="21600" extrusionOk="0">
                  <a:moveTo>
                    <a:pt x="21515" y="12173"/>
                  </a:moveTo>
                  <a:cubicBezTo>
                    <a:pt x="21358" y="12380"/>
                    <a:pt x="21249" y="12587"/>
                    <a:pt x="21165" y="12794"/>
                  </a:cubicBezTo>
                  <a:cubicBezTo>
                    <a:pt x="21092" y="13001"/>
                    <a:pt x="21056" y="13260"/>
                    <a:pt x="21056" y="13468"/>
                  </a:cubicBezTo>
                  <a:cubicBezTo>
                    <a:pt x="21068" y="13675"/>
                    <a:pt x="21104" y="13934"/>
                    <a:pt x="21201" y="14141"/>
                  </a:cubicBezTo>
                  <a:cubicBezTo>
                    <a:pt x="21286" y="14348"/>
                    <a:pt x="21419" y="14555"/>
                    <a:pt x="21600" y="14711"/>
                  </a:cubicBezTo>
                  <a:lnTo>
                    <a:pt x="16584" y="21186"/>
                  </a:lnTo>
                  <a:cubicBezTo>
                    <a:pt x="16402" y="20978"/>
                    <a:pt x="16197" y="20875"/>
                    <a:pt x="15979" y="20823"/>
                  </a:cubicBezTo>
                  <a:cubicBezTo>
                    <a:pt x="15762" y="20771"/>
                    <a:pt x="15520" y="20719"/>
                    <a:pt x="15290" y="20771"/>
                  </a:cubicBezTo>
                  <a:cubicBezTo>
                    <a:pt x="15049" y="20823"/>
                    <a:pt x="14807" y="20927"/>
                    <a:pt x="14577" y="21030"/>
                  </a:cubicBezTo>
                  <a:cubicBezTo>
                    <a:pt x="14348" y="21186"/>
                    <a:pt x="14130" y="21393"/>
                    <a:pt x="13925" y="21600"/>
                  </a:cubicBezTo>
                  <a:lnTo>
                    <a:pt x="0" y="6475"/>
                  </a:lnTo>
                  <a:cubicBezTo>
                    <a:pt x="193" y="6319"/>
                    <a:pt x="351" y="6112"/>
                    <a:pt x="483" y="5957"/>
                  </a:cubicBezTo>
                  <a:cubicBezTo>
                    <a:pt x="604" y="5750"/>
                    <a:pt x="701" y="5594"/>
                    <a:pt x="749" y="5387"/>
                  </a:cubicBezTo>
                  <a:cubicBezTo>
                    <a:pt x="798" y="5180"/>
                    <a:pt x="810" y="5025"/>
                    <a:pt x="786" y="4869"/>
                  </a:cubicBezTo>
                  <a:cubicBezTo>
                    <a:pt x="762" y="4714"/>
                    <a:pt x="689" y="4558"/>
                    <a:pt x="568" y="4455"/>
                  </a:cubicBezTo>
                  <a:lnTo>
                    <a:pt x="5657" y="207"/>
                  </a:lnTo>
                  <a:cubicBezTo>
                    <a:pt x="5766" y="311"/>
                    <a:pt x="5911" y="363"/>
                    <a:pt x="6080" y="414"/>
                  </a:cubicBezTo>
                  <a:cubicBezTo>
                    <a:pt x="6237" y="466"/>
                    <a:pt x="6418" y="466"/>
                    <a:pt x="6600" y="466"/>
                  </a:cubicBezTo>
                  <a:cubicBezTo>
                    <a:pt x="6781" y="466"/>
                    <a:pt x="6974" y="414"/>
                    <a:pt x="7156" y="311"/>
                  </a:cubicBezTo>
                  <a:cubicBezTo>
                    <a:pt x="7337" y="207"/>
                    <a:pt x="7518" y="104"/>
                    <a:pt x="7675" y="0"/>
                  </a:cubicBezTo>
                  <a:lnTo>
                    <a:pt x="21515" y="12173"/>
                  </a:lnTo>
                  <a:close/>
                  <a:moveTo>
                    <a:pt x="7397" y="12224"/>
                  </a:moveTo>
                  <a:cubicBezTo>
                    <a:pt x="7808" y="12639"/>
                    <a:pt x="8280" y="13001"/>
                    <a:pt x="8800" y="13209"/>
                  </a:cubicBezTo>
                  <a:cubicBezTo>
                    <a:pt x="9319" y="13416"/>
                    <a:pt x="9875" y="13519"/>
                    <a:pt x="10419" y="13519"/>
                  </a:cubicBezTo>
                  <a:cubicBezTo>
                    <a:pt x="10975" y="13519"/>
                    <a:pt x="11519" y="13416"/>
                    <a:pt x="12027" y="13157"/>
                  </a:cubicBezTo>
                  <a:cubicBezTo>
                    <a:pt x="12535" y="12950"/>
                    <a:pt x="13006" y="12587"/>
                    <a:pt x="13393" y="12173"/>
                  </a:cubicBezTo>
                  <a:cubicBezTo>
                    <a:pt x="13780" y="11758"/>
                    <a:pt x="14058" y="11240"/>
                    <a:pt x="14227" y="10722"/>
                  </a:cubicBezTo>
                  <a:cubicBezTo>
                    <a:pt x="14396" y="10204"/>
                    <a:pt x="14456" y="9686"/>
                    <a:pt x="14420" y="9168"/>
                  </a:cubicBezTo>
                  <a:cubicBezTo>
                    <a:pt x="14384" y="8650"/>
                    <a:pt x="14251" y="8132"/>
                    <a:pt x="14021" y="7666"/>
                  </a:cubicBezTo>
                  <a:cubicBezTo>
                    <a:pt x="13792" y="7200"/>
                    <a:pt x="13477" y="6786"/>
                    <a:pt x="13078" y="6423"/>
                  </a:cubicBezTo>
                  <a:cubicBezTo>
                    <a:pt x="12680" y="6060"/>
                    <a:pt x="12220" y="5801"/>
                    <a:pt x="11749" y="5594"/>
                  </a:cubicBezTo>
                  <a:cubicBezTo>
                    <a:pt x="11277" y="5439"/>
                    <a:pt x="10782" y="5335"/>
                    <a:pt x="10286" y="5335"/>
                  </a:cubicBezTo>
                  <a:cubicBezTo>
                    <a:pt x="9791" y="5335"/>
                    <a:pt x="9295" y="5439"/>
                    <a:pt x="8836" y="5594"/>
                  </a:cubicBezTo>
                  <a:cubicBezTo>
                    <a:pt x="8364" y="5750"/>
                    <a:pt x="7929" y="6060"/>
                    <a:pt x="7530" y="6423"/>
                  </a:cubicBezTo>
                  <a:cubicBezTo>
                    <a:pt x="7131" y="6785"/>
                    <a:pt x="6829" y="7200"/>
                    <a:pt x="6624" y="7666"/>
                  </a:cubicBezTo>
                  <a:cubicBezTo>
                    <a:pt x="6406" y="8132"/>
                    <a:pt x="6297" y="8650"/>
                    <a:pt x="6273" y="9168"/>
                  </a:cubicBezTo>
                  <a:cubicBezTo>
                    <a:pt x="6249" y="9686"/>
                    <a:pt x="6334" y="10204"/>
                    <a:pt x="6515" y="10722"/>
                  </a:cubicBezTo>
                  <a:cubicBezTo>
                    <a:pt x="6696" y="11292"/>
                    <a:pt x="6999" y="11810"/>
                    <a:pt x="7397" y="12224"/>
                  </a:cubicBezTo>
                  <a:moveTo>
                    <a:pt x="5850" y="6060"/>
                  </a:moveTo>
                  <a:cubicBezTo>
                    <a:pt x="5911" y="6112"/>
                    <a:pt x="5983" y="6164"/>
                    <a:pt x="6068" y="6164"/>
                  </a:cubicBezTo>
                  <a:cubicBezTo>
                    <a:pt x="6152" y="6164"/>
                    <a:pt x="6249" y="6216"/>
                    <a:pt x="6346" y="6164"/>
                  </a:cubicBezTo>
                  <a:cubicBezTo>
                    <a:pt x="6443" y="6164"/>
                    <a:pt x="6551" y="6112"/>
                    <a:pt x="6648" y="6060"/>
                  </a:cubicBezTo>
                  <a:cubicBezTo>
                    <a:pt x="6745" y="6009"/>
                    <a:pt x="6841" y="5957"/>
                    <a:pt x="6926" y="5853"/>
                  </a:cubicBezTo>
                  <a:cubicBezTo>
                    <a:pt x="7011" y="5750"/>
                    <a:pt x="7083" y="5698"/>
                    <a:pt x="7132" y="5594"/>
                  </a:cubicBezTo>
                  <a:cubicBezTo>
                    <a:pt x="7180" y="5491"/>
                    <a:pt x="7216" y="5387"/>
                    <a:pt x="7228" y="5335"/>
                  </a:cubicBezTo>
                  <a:cubicBezTo>
                    <a:pt x="7240" y="5232"/>
                    <a:pt x="7240" y="5180"/>
                    <a:pt x="7216" y="5076"/>
                  </a:cubicBezTo>
                  <a:cubicBezTo>
                    <a:pt x="7192" y="4973"/>
                    <a:pt x="7156" y="4921"/>
                    <a:pt x="7095" y="4869"/>
                  </a:cubicBezTo>
                  <a:lnTo>
                    <a:pt x="5306" y="3160"/>
                  </a:lnTo>
                  <a:cubicBezTo>
                    <a:pt x="5246" y="3108"/>
                    <a:pt x="5173" y="3056"/>
                    <a:pt x="5089" y="3056"/>
                  </a:cubicBezTo>
                  <a:cubicBezTo>
                    <a:pt x="5004" y="3056"/>
                    <a:pt x="4920" y="3056"/>
                    <a:pt x="4823" y="3056"/>
                  </a:cubicBezTo>
                  <a:cubicBezTo>
                    <a:pt x="4726" y="3056"/>
                    <a:pt x="4629" y="3108"/>
                    <a:pt x="4533" y="3160"/>
                  </a:cubicBezTo>
                  <a:cubicBezTo>
                    <a:pt x="4436" y="3211"/>
                    <a:pt x="4339" y="3263"/>
                    <a:pt x="4255" y="3315"/>
                  </a:cubicBezTo>
                  <a:cubicBezTo>
                    <a:pt x="4170" y="3367"/>
                    <a:pt x="4098" y="3470"/>
                    <a:pt x="4049" y="3574"/>
                  </a:cubicBezTo>
                  <a:cubicBezTo>
                    <a:pt x="4001" y="3678"/>
                    <a:pt x="3953" y="3729"/>
                    <a:pt x="3940" y="3833"/>
                  </a:cubicBezTo>
                  <a:cubicBezTo>
                    <a:pt x="3916" y="3937"/>
                    <a:pt x="3916" y="3988"/>
                    <a:pt x="3940" y="4092"/>
                  </a:cubicBezTo>
                  <a:cubicBezTo>
                    <a:pt x="3953" y="4144"/>
                    <a:pt x="4001" y="4247"/>
                    <a:pt x="4049" y="4299"/>
                  </a:cubicBezTo>
                  <a:lnTo>
                    <a:pt x="5850" y="6060"/>
                  </a:lnTo>
                  <a:moveTo>
                    <a:pt x="16427" y="16524"/>
                  </a:moveTo>
                  <a:cubicBezTo>
                    <a:pt x="16511" y="16627"/>
                    <a:pt x="16608" y="16679"/>
                    <a:pt x="16705" y="16679"/>
                  </a:cubicBezTo>
                  <a:cubicBezTo>
                    <a:pt x="16813" y="16731"/>
                    <a:pt x="16922" y="16731"/>
                    <a:pt x="17031" y="16679"/>
                  </a:cubicBezTo>
                  <a:cubicBezTo>
                    <a:pt x="17140" y="16679"/>
                    <a:pt x="17249" y="16627"/>
                    <a:pt x="17357" y="16576"/>
                  </a:cubicBezTo>
                  <a:cubicBezTo>
                    <a:pt x="17466" y="16524"/>
                    <a:pt x="17563" y="16420"/>
                    <a:pt x="17647" y="16317"/>
                  </a:cubicBezTo>
                  <a:cubicBezTo>
                    <a:pt x="17732" y="16213"/>
                    <a:pt x="17793" y="16109"/>
                    <a:pt x="17841" y="15954"/>
                  </a:cubicBezTo>
                  <a:cubicBezTo>
                    <a:pt x="17889" y="15850"/>
                    <a:pt x="17901" y="15695"/>
                    <a:pt x="17913" y="15591"/>
                  </a:cubicBezTo>
                  <a:cubicBezTo>
                    <a:pt x="17913" y="15488"/>
                    <a:pt x="17901" y="15332"/>
                    <a:pt x="17853" y="15229"/>
                  </a:cubicBezTo>
                  <a:cubicBezTo>
                    <a:pt x="17817" y="15125"/>
                    <a:pt x="17756" y="15022"/>
                    <a:pt x="17672" y="14970"/>
                  </a:cubicBezTo>
                  <a:lnTo>
                    <a:pt x="15315" y="12743"/>
                  </a:lnTo>
                  <a:cubicBezTo>
                    <a:pt x="15242" y="12691"/>
                    <a:pt x="15145" y="12639"/>
                    <a:pt x="15049" y="12587"/>
                  </a:cubicBezTo>
                  <a:cubicBezTo>
                    <a:pt x="14952" y="12535"/>
                    <a:pt x="14843" y="12535"/>
                    <a:pt x="14747" y="12587"/>
                  </a:cubicBezTo>
                  <a:cubicBezTo>
                    <a:pt x="14638" y="12587"/>
                    <a:pt x="14529" y="12639"/>
                    <a:pt x="14432" y="12691"/>
                  </a:cubicBezTo>
                  <a:cubicBezTo>
                    <a:pt x="14336" y="12742"/>
                    <a:pt x="14239" y="12846"/>
                    <a:pt x="14142" y="12898"/>
                  </a:cubicBezTo>
                  <a:cubicBezTo>
                    <a:pt x="14058" y="13001"/>
                    <a:pt x="13985" y="13105"/>
                    <a:pt x="13937" y="13209"/>
                  </a:cubicBezTo>
                  <a:cubicBezTo>
                    <a:pt x="13888" y="13312"/>
                    <a:pt x="13864" y="13416"/>
                    <a:pt x="13852" y="13571"/>
                  </a:cubicBezTo>
                  <a:cubicBezTo>
                    <a:pt x="13840" y="13675"/>
                    <a:pt x="13852" y="13778"/>
                    <a:pt x="13888" y="13882"/>
                  </a:cubicBezTo>
                  <a:cubicBezTo>
                    <a:pt x="13925" y="13986"/>
                    <a:pt x="13973" y="14089"/>
                    <a:pt x="14058" y="14141"/>
                  </a:cubicBezTo>
                  <a:lnTo>
                    <a:pt x="16427" y="16524"/>
                  </a:lnTo>
                </a:path>
              </a:pathLst>
            </a:custGeom>
            <a:solidFill>
              <a:schemeClr val="accent6">
                <a:lumMod val="20000"/>
                <a:lumOff val="80000"/>
              </a:schemeClr>
            </a:solidFill>
            <a:ln w="12700">
              <a:miter lim="400000"/>
            </a:ln>
          </p:spPr>
          <p:txBody>
            <a:bodyPr lIns="38100" tIns="38100" rIns="38100" bIns="38100" anchor="ctr"/>
            <a:lstStyle/>
            <a:p>
              <a:pPr>
                <a:defRPr sz="3000">
                  <a:solidFill>
                    <a:srgbClr val="FFFFFF"/>
                  </a:solidFill>
                </a:defRPr>
              </a:pPr>
              <a:endParaRPr/>
            </a:p>
          </p:txBody>
        </p:sp>
      </p:grpSp>
      <p:grpSp>
        <p:nvGrpSpPr>
          <p:cNvPr id="25" name="Group 24">
            <a:extLst>
              <a:ext uri="{FF2B5EF4-FFF2-40B4-BE49-F238E27FC236}">
                <a16:creationId xmlns:a16="http://schemas.microsoft.com/office/drawing/2014/main" id="{810AA5D2-8DEB-49FD-9640-D7BCEB598F31}"/>
              </a:ext>
            </a:extLst>
          </p:cNvPr>
          <p:cNvGrpSpPr/>
          <p:nvPr/>
        </p:nvGrpSpPr>
        <p:grpSpPr>
          <a:xfrm>
            <a:off x="9544755" y="1242150"/>
            <a:ext cx="2133799" cy="3475366"/>
            <a:chOff x="332936" y="2627766"/>
            <a:chExt cx="2926080" cy="3475366"/>
          </a:xfrm>
        </p:grpSpPr>
        <p:sp>
          <p:nvSpPr>
            <p:cNvPr id="26" name="TextBox 25">
              <a:extLst>
                <a:ext uri="{FF2B5EF4-FFF2-40B4-BE49-F238E27FC236}">
                  <a16:creationId xmlns:a16="http://schemas.microsoft.com/office/drawing/2014/main" id="{AE7A54BA-EB7D-4150-8441-76BECDDEF91B}"/>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27" name="TextBox 26">
              <a:extLst>
                <a:ext uri="{FF2B5EF4-FFF2-40B4-BE49-F238E27FC236}">
                  <a16:creationId xmlns:a16="http://schemas.microsoft.com/office/drawing/2014/main" id="{0AD86E39-B503-4858-9CD1-387E849B4257}"/>
                </a:ext>
              </a:extLst>
            </p:cNvPr>
            <p:cNvSpPr txBox="1"/>
            <p:nvPr/>
          </p:nvSpPr>
          <p:spPr>
            <a:xfrm>
              <a:off x="332936" y="3086922"/>
              <a:ext cx="2926080" cy="3016210"/>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8" name="Group 27">
            <a:extLst>
              <a:ext uri="{FF2B5EF4-FFF2-40B4-BE49-F238E27FC236}">
                <a16:creationId xmlns:a16="http://schemas.microsoft.com/office/drawing/2014/main" id="{C261227C-B2D3-455E-8486-FFC56E939EB3}"/>
              </a:ext>
            </a:extLst>
          </p:cNvPr>
          <p:cNvGrpSpPr/>
          <p:nvPr/>
        </p:nvGrpSpPr>
        <p:grpSpPr>
          <a:xfrm>
            <a:off x="940915" y="2837285"/>
            <a:ext cx="2341260" cy="1474819"/>
            <a:chOff x="332936" y="2627766"/>
            <a:chExt cx="2926080" cy="1474819"/>
          </a:xfrm>
        </p:grpSpPr>
        <p:sp>
          <p:nvSpPr>
            <p:cNvPr id="29" name="TextBox 28">
              <a:extLst>
                <a:ext uri="{FF2B5EF4-FFF2-40B4-BE49-F238E27FC236}">
                  <a16:creationId xmlns:a16="http://schemas.microsoft.com/office/drawing/2014/main" id="{8D86AAF6-55CE-484A-87C6-322A4F3E768F}"/>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30" name="TextBox 29">
              <a:extLst>
                <a:ext uri="{FF2B5EF4-FFF2-40B4-BE49-F238E27FC236}">
                  <a16:creationId xmlns:a16="http://schemas.microsoft.com/office/drawing/2014/main" id="{9349C648-841D-4B4A-8E9C-749E2EDAEA5F}"/>
                </a:ext>
              </a:extLst>
            </p:cNvPr>
            <p:cNvSpPr txBox="1"/>
            <p:nvPr/>
          </p:nvSpPr>
          <p:spPr>
            <a:xfrm>
              <a:off x="332936" y="3086922"/>
              <a:ext cx="2926080" cy="1015663"/>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31" name="Group 30">
            <a:extLst>
              <a:ext uri="{FF2B5EF4-FFF2-40B4-BE49-F238E27FC236}">
                <a16:creationId xmlns:a16="http://schemas.microsoft.com/office/drawing/2014/main" id="{6F535BCA-5AA6-4C6D-A8CF-82C6B689C76C}"/>
              </a:ext>
            </a:extLst>
          </p:cNvPr>
          <p:cNvGrpSpPr/>
          <p:nvPr/>
        </p:nvGrpSpPr>
        <p:grpSpPr>
          <a:xfrm>
            <a:off x="338440" y="4432421"/>
            <a:ext cx="2159673" cy="1659485"/>
            <a:chOff x="332936" y="4652338"/>
            <a:chExt cx="2926080" cy="1659485"/>
          </a:xfrm>
        </p:grpSpPr>
        <p:sp>
          <p:nvSpPr>
            <p:cNvPr id="32" name="TextBox 31">
              <a:extLst>
                <a:ext uri="{FF2B5EF4-FFF2-40B4-BE49-F238E27FC236}">
                  <a16:creationId xmlns:a16="http://schemas.microsoft.com/office/drawing/2014/main" id="{60A39A2A-546A-47A8-BAEC-C4E9C7E0239A}"/>
                </a:ext>
              </a:extLst>
            </p:cNvPr>
            <p:cNvSpPr txBox="1"/>
            <p:nvPr/>
          </p:nvSpPr>
          <p:spPr>
            <a:xfrm>
              <a:off x="332936" y="4652338"/>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33" name="TextBox 32">
              <a:extLst>
                <a:ext uri="{FF2B5EF4-FFF2-40B4-BE49-F238E27FC236}">
                  <a16:creationId xmlns:a16="http://schemas.microsoft.com/office/drawing/2014/main" id="{D45BA0A0-709A-4C5B-99D5-CBE09DBE7C52}"/>
                </a:ext>
              </a:extLst>
            </p:cNvPr>
            <p:cNvSpPr txBox="1"/>
            <p:nvPr/>
          </p:nvSpPr>
          <p:spPr>
            <a:xfrm>
              <a:off x="332936" y="5111494"/>
              <a:ext cx="2926080" cy="1200329"/>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34" name="Group 33">
            <a:extLst>
              <a:ext uri="{FF2B5EF4-FFF2-40B4-BE49-F238E27FC236}">
                <a16:creationId xmlns:a16="http://schemas.microsoft.com/office/drawing/2014/main" id="{77F473CA-5450-4179-9DF2-700D1EE629CB}"/>
              </a:ext>
            </a:extLst>
          </p:cNvPr>
          <p:cNvGrpSpPr/>
          <p:nvPr/>
        </p:nvGrpSpPr>
        <p:grpSpPr>
          <a:xfrm>
            <a:off x="3008364" y="1242150"/>
            <a:ext cx="2341260" cy="1474819"/>
            <a:chOff x="332936" y="2627766"/>
            <a:chExt cx="2926080" cy="1474819"/>
          </a:xfrm>
        </p:grpSpPr>
        <p:sp>
          <p:nvSpPr>
            <p:cNvPr id="35" name="TextBox 34">
              <a:extLst>
                <a:ext uri="{FF2B5EF4-FFF2-40B4-BE49-F238E27FC236}">
                  <a16:creationId xmlns:a16="http://schemas.microsoft.com/office/drawing/2014/main" id="{CCFD2BB3-3A4F-4502-8AA6-2B7C998743A9}"/>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36" name="TextBox 35">
              <a:extLst>
                <a:ext uri="{FF2B5EF4-FFF2-40B4-BE49-F238E27FC236}">
                  <a16:creationId xmlns:a16="http://schemas.microsoft.com/office/drawing/2014/main" id="{256CAA02-7BF8-4F79-9465-757AC06C8B11}"/>
                </a:ext>
              </a:extLst>
            </p:cNvPr>
            <p:cNvSpPr txBox="1"/>
            <p:nvPr/>
          </p:nvSpPr>
          <p:spPr>
            <a:xfrm>
              <a:off x="332936" y="3086922"/>
              <a:ext cx="2926080" cy="1015663"/>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42" name="Graphic 23" descr="Box">
            <a:extLst>
              <a:ext uri="{FF2B5EF4-FFF2-40B4-BE49-F238E27FC236}">
                <a16:creationId xmlns:a16="http://schemas.microsoft.com/office/drawing/2014/main" id="{52F27EBF-482C-4E6F-B92A-032699813AB9}"/>
              </a:ext>
            </a:extLst>
          </p:cNvPr>
          <p:cNvGrpSpPr/>
          <p:nvPr/>
        </p:nvGrpSpPr>
        <p:grpSpPr>
          <a:xfrm>
            <a:off x="8317311" y="3582035"/>
            <a:ext cx="628650" cy="750570"/>
            <a:chOff x="8317311" y="3538946"/>
            <a:chExt cx="628650" cy="750570"/>
          </a:xfrm>
          <a:solidFill>
            <a:srgbClr val="FFFFFF"/>
          </a:solidFill>
          <a:scene3d>
            <a:camera prst="isometricOffAxis1Right">
              <a:rot lat="1080000" lon="20039998" rev="0"/>
            </a:camera>
            <a:lightRig rig="threePt" dir="t"/>
          </a:scene3d>
        </p:grpSpPr>
        <p:sp>
          <p:nvSpPr>
            <p:cNvPr id="43" name="Freeform: Shape 42">
              <a:extLst>
                <a:ext uri="{FF2B5EF4-FFF2-40B4-BE49-F238E27FC236}">
                  <a16:creationId xmlns:a16="http://schemas.microsoft.com/office/drawing/2014/main" id="{FFDD2782-6024-47DA-B570-B91193DD3912}"/>
                </a:ext>
              </a:extLst>
            </p:cNvPr>
            <p:cNvSpPr/>
            <p:nvPr/>
          </p:nvSpPr>
          <p:spPr>
            <a:xfrm>
              <a:off x="8317311" y="3642768"/>
              <a:ext cx="457200" cy="277177"/>
            </a:xfrm>
            <a:custGeom>
              <a:avLst/>
              <a:gdLst>
                <a:gd name="connsiteX0" fmla="*/ 142875 w 457200"/>
                <a:gd name="connsiteY0" fmla="*/ 0 h 277177"/>
                <a:gd name="connsiteX1" fmla="*/ 0 w 457200"/>
                <a:gd name="connsiteY1" fmla="*/ 86678 h 277177"/>
                <a:gd name="connsiteX2" fmla="*/ 314325 w 457200"/>
                <a:gd name="connsiteY2" fmla="*/ 277178 h 277177"/>
                <a:gd name="connsiteX3" fmla="*/ 457200 w 457200"/>
                <a:gd name="connsiteY3" fmla="*/ 190500 h 277177"/>
              </a:gdLst>
              <a:ahLst/>
              <a:cxnLst>
                <a:cxn ang="0">
                  <a:pos x="connsiteX0" y="connsiteY0"/>
                </a:cxn>
                <a:cxn ang="0">
                  <a:pos x="connsiteX1" y="connsiteY1"/>
                </a:cxn>
                <a:cxn ang="0">
                  <a:pos x="connsiteX2" y="connsiteY2"/>
                </a:cxn>
                <a:cxn ang="0">
                  <a:pos x="connsiteX3" y="connsiteY3"/>
                </a:cxn>
              </a:cxnLst>
              <a:rect l="l" t="t" r="r" b="b"/>
              <a:pathLst>
                <a:path w="457200" h="277177">
                  <a:moveTo>
                    <a:pt x="142875" y="0"/>
                  </a:moveTo>
                  <a:lnTo>
                    <a:pt x="0" y="86678"/>
                  </a:lnTo>
                  <a:lnTo>
                    <a:pt x="314325" y="277178"/>
                  </a:lnTo>
                  <a:lnTo>
                    <a:pt x="457200" y="190500"/>
                  </a:lnTo>
                  <a:close/>
                </a:path>
              </a:pathLst>
            </a:custGeom>
            <a:solidFill>
              <a:schemeClr val="bg1"/>
            </a:solid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588C2A42-2F1B-4528-978F-4217074699C5}"/>
                </a:ext>
              </a:extLst>
            </p:cNvPr>
            <p:cNvSpPr/>
            <p:nvPr/>
          </p:nvSpPr>
          <p:spPr>
            <a:xfrm>
              <a:off x="8496380" y="3538946"/>
              <a:ext cx="449580" cy="272415"/>
            </a:xfrm>
            <a:custGeom>
              <a:avLst/>
              <a:gdLst>
                <a:gd name="connsiteX0" fmla="*/ 449580 w 449580"/>
                <a:gd name="connsiteY0" fmla="*/ 190500 h 272415"/>
                <a:gd name="connsiteX1" fmla="*/ 135255 w 449580"/>
                <a:gd name="connsiteY1" fmla="*/ 0 h 272415"/>
                <a:gd name="connsiteX2" fmla="*/ 0 w 449580"/>
                <a:gd name="connsiteY2" fmla="*/ 81915 h 272415"/>
                <a:gd name="connsiteX3" fmla="*/ 314325 w 449580"/>
                <a:gd name="connsiteY3" fmla="*/ 272415 h 272415"/>
              </a:gdLst>
              <a:ahLst/>
              <a:cxnLst>
                <a:cxn ang="0">
                  <a:pos x="connsiteX0" y="connsiteY0"/>
                </a:cxn>
                <a:cxn ang="0">
                  <a:pos x="connsiteX1" y="connsiteY1"/>
                </a:cxn>
                <a:cxn ang="0">
                  <a:pos x="connsiteX2" y="connsiteY2"/>
                </a:cxn>
                <a:cxn ang="0">
                  <a:pos x="connsiteX3" y="connsiteY3"/>
                </a:cxn>
              </a:cxnLst>
              <a:rect l="l" t="t" r="r" b="b"/>
              <a:pathLst>
                <a:path w="449580" h="272415">
                  <a:moveTo>
                    <a:pt x="449580" y="190500"/>
                  </a:moveTo>
                  <a:lnTo>
                    <a:pt x="135255" y="0"/>
                  </a:lnTo>
                  <a:lnTo>
                    <a:pt x="0" y="81915"/>
                  </a:lnTo>
                  <a:lnTo>
                    <a:pt x="314325" y="272415"/>
                  </a:lnTo>
                  <a:close/>
                </a:path>
              </a:pathLst>
            </a:custGeom>
            <a:solidFill>
              <a:schemeClr val="bg1"/>
            </a:solid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320E62F5-29CA-413D-8413-CECD340B8441}"/>
                </a:ext>
              </a:extLst>
            </p:cNvPr>
            <p:cNvSpPr/>
            <p:nvPr/>
          </p:nvSpPr>
          <p:spPr>
            <a:xfrm>
              <a:off x="8317311" y="3774213"/>
              <a:ext cx="295275" cy="515302"/>
            </a:xfrm>
            <a:custGeom>
              <a:avLst/>
              <a:gdLst>
                <a:gd name="connsiteX0" fmla="*/ 0 w 295275"/>
                <a:gd name="connsiteY0" fmla="*/ 31432 h 515302"/>
                <a:gd name="connsiteX1" fmla="*/ 0 w 295275"/>
                <a:gd name="connsiteY1" fmla="*/ 336233 h 515302"/>
                <a:gd name="connsiteX2" fmla="*/ 295275 w 295275"/>
                <a:gd name="connsiteY2" fmla="*/ 515303 h 515302"/>
                <a:gd name="connsiteX3" fmla="*/ 295275 w 295275"/>
                <a:gd name="connsiteY3" fmla="*/ 179070 h 515302"/>
                <a:gd name="connsiteX4" fmla="*/ 0 w 295275"/>
                <a:gd name="connsiteY4" fmla="*/ 0 h 515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275" h="515302">
                  <a:moveTo>
                    <a:pt x="0" y="31432"/>
                  </a:moveTo>
                  <a:lnTo>
                    <a:pt x="0" y="336233"/>
                  </a:lnTo>
                  <a:lnTo>
                    <a:pt x="295275" y="515303"/>
                  </a:lnTo>
                  <a:lnTo>
                    <a:pt x="295275" y="179070"/>
                  </a:lnTo>
                  <a:lnTo>
                    <a:pt x="0" y="0"/>
                  </a:lnTo>
                  <a:close/>
                </a:path>
              </a:pathLst>
            </a:custGeom>
            <a:solidFill>
              <a:schemeClr val="bg1"/>
            </a:solid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78A02CD2-4E1E-44E3-B098-5727EF87BDCC}"/>
                </a:ext>
              </a:extLst>
            </p:cNvPr>
            <p:cNvSpPr/>
            <p:nvPr/>
          </p:nvSpPr>
          <p:spPr>
            <a:xfrm>
              <a:off x="8650686" y="3774213"/>
              <a:ext cx="295275" cy="515302"/>
            </a:xfrm>
            <a:custGeom>
              <a:avLst/>
              <a:gdLst>
                <a:gd name="connsiteX0" fmla="*/ 104775 w 295275"/>
                <a:gd name="connsiteY0" fmla="*/ 231458 h 515302"/>
                <a:gd name="connsiteX1" fmla="*/ 38100 w 295275"/>
                <a:gd name="connsiteY1" fmla="*/ 269558 h 515302"/>
                <a:gd name="connsiteX2" fmla="*/ 38100 w 295275"/>
                <a:gd name="connsiteY2" fmla="*/ 202883 h 515302"/>
                <a:gd name="connsiteX3" fmla="*/ 104775 w 295275"/>
                <a:gd name="connsiteY3" fmla="*/ 164783 h 515302"/>
                <a:gd name="connsiteX4" fmla="*/ 104775 w 295275"/>
                <a:gd name="connsiteY4" fmla="*/ 231458 h 515302"/>
                <a:gd name="connsiteX5" fmla="*/ 0 w 295275"/>
                <a:gd name="connsiteY5" fmla="*/ 179070 h 515302"/>
                <a:gd name="connsiteX6" fmla="*/ 0 w 295275"/>
                <a:gd name="connsiteY6" fmla="*/ 515303 h 515302"/>
                <a:gd name="connsiteX7" fmla="*/ 295275 w 295275"/>
                <a:gd name="connsiteY7" fmla="*/ 336233 h 515302"/>
                <a:gd name="connsiteX8" fmla="*/ 295275 w 295275"/>
                <a:gd name="connsiteY8" fmla="*/ 0 h 515302"/>
                <a:gd name="connsiteX9" fmla="*/ 0 w 295275"/>
                <a:gd name="connsiteY9" fmla="*/ 179070 h 51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275" h="515302">
                  <a:moveTo>
                    <a:pt x="104775" y="231458"/>
                  </a:moveTo>
                  <a:lnTo>
                    <a:pt x="38100" y="269558"/>
                  </a:lnTo>
                  <a:lnTo>
                    <a:pt x="38100" y="202883"/>
                  </a:lnTo>
                  <a:lnTo>
                    <a:pt x="104775" y="164783"/>
                  </a:lnTo>
                  <a:lnTo>
                    <a:pt x="104775" y="231458"/>
                  </a:lnTo>
                  <a:close/>
                  <a:moveTo>
                    <a:pt x="0" y="179070"/>
                  </a:moveTo>
                  <a:lnTo>
                    <a:pt x="0" y="515303"/>
                  </a:lnTo>
                  <a:lnTo>
                    <a:pt x="295275" y="336233"/>
                  </a:lnTo>
                  <a:lnTo>
                    <a:pt x="295275" y="0"/>
                  </a:lnTo>
                  <a:lnTo>
                    <a:pt x="0" y="179070"/>
                  </a:lnTo>
                  <a:close/>
                </a:path>
              </a:pathLst>
            </a:custGeom>
            <a:solidFill>
              <a:schemeClr val="bg1"/>
            </a:solidFill>
            <a:ln w="9525" cap="flat">
              <a:noFill/>
              <a:prstDash val="solid"/>
              <a:miter/>
            </a:ln>
          </p:spPr>
          <p:txBody>
            <a:bodyPr rtlCol="0" anchor="ctr"/>
            <a:lstStyle/>
            <a:p>
              <a:endParaRPr lang="en-US"/>
            </a:p>
          </p:txBody>
        </p:sp>
      </p:grpSp>
      <p:sp>
        <p:nvSpPr>
          <p:cNvPr id="47" name="Graphic 22" descr="Shopping basket">
            <a:extLst>
              <a:ext uri="{FF2B5EF4-FFF2-40B4-BE49-F238E27FC236}">
                <a16:creationId xmlns:a16="http://schemas.microsoft.com/office/drawing/2014/main" id="{3D065D17-E8A0-47C0-B4DB-BCB87D4BD098}"/>
              </a:ext>
            </a:extLst>
          </p:cNvPr>
          <p:cNvSpPr/>
          <p:nvPr/>
        </p:nvSpPr>
        <p:spPr>
          <a:xfrm>
            <a:off x="7208256" y="4176523"/>
            <a:ext cx="624840" cy="505967"/>
          </a:xfrm>
          <a:custGeom>
            <a:avLst/>
            <a:gdLst>
              <a:gd name="connsiteX0" fmla="*/ 442722 w 624840"/>
              <a:gd name="connsiteY0" fmla="*/ 460248 h 505967"/>
              <a:gd name="connsiteX1" fmla="*/ 448818 w 624840"/>
              <a:gd name="connsiteY1" fmla="*/ 391668 h 505967"/>
              <a:gd name="connsiteX2" fmla="*/ 537210 w 624840"/>
              <a:gd name="connsiteY2" fmla="*/ 391668 h 505967"/>
              <a:gd name="connsiteX3" fmla="*/ 525780 w 624840"/>
              <a:gd name="connsiteY3" fmla="*/ 460248 h 505967"/>
              <a:gd name="connsiteX4" fmla="*/ 442722 w 624840"/>
              <a:gd name="connsiteY4" fmla="*/ 460248 h 505967"/>
              <a:gd name="connsiteX5" fmla="*/ 87630 w 624840"/>
              <a:gd name="connsiteY5" fmla="*/ 391668 h 505967"/>
              <a:gd name="connsiteX6" fmla="*/ 176022 w 624840"/>
              <a:gd name="connsiteY6" fmla="*/ 391668 h 505967"/>
              <a:gd name="connsiteX7" fmla="*/ 182118 w 624840"/>
              <a:gd name="connsiteY7" fmla="*/ 460248 h 505967"/>
              <a:gd name="connsiteX8" fmla="*/ 99822 w 624840"/>
              <a:gd name="connsiteY8" fmla="*/ 460248 h 505967"/>
              <a:gd name="connsiteX9" fmla="*/ 87630 w 624840"/>
              <a:gd name="connsiteY9" fmla="*/ 391668 h 505967"/>
              <a:gd name="connsiteX10" fmla="*/ 160020 w 624840"/>
              <a:gd name="connsiteY10" fmla="*/ 193548 h 505967"/>
              <a:gd name="connsiteX11" fmla="*/ 166116 w 624840"/>
              <a:gd name="connsiteY11" fmla="*/ 262128 h 505967"/>
              <a:gd name="connsiteX12" fmla="*/ 65532 w 624840"/>
              <a:gd name="connsiteY12" fmla="*/ 262128 h 505967"/>
              <a:gd name="connsiteX13" fmla="*/ 54102 w 624840"/>
              <a:gd name="connsiteY13" fmla="*/ 193548 h 505967"/>
              <a:gd name="connsiteX14" fmla="*/ 160020 w 624840"/>
              <a:gd name="connsiteY14" fmla="*/ 193548 h 505967"/>
              <a:gd name="connsiteX15" fmla="*/ 307086 w 624840"/>
              <a:gd name="connsiteY15" fmla="*/ 48006 h 505967"/>
              <a:gd name="connsiteX16" fmla="*/ 312420 w 624840"/>
              <a:gd name="connsiteY16" fmla="*/ 45720 h 505967"/>
              <a:gd name="connsiteX17" fmla="*/ 317754 w 624840"/>
              <a:gd name="connsiteY17" fmla="*/ 48006 h 505967"/>
              <a:gd name="connsiteX18" fmla="*/ 417576 w 624840"/>
              <a:gd name="connsiteY18" fmla="*/ 147066 h 505967"/>
              <a:gd name="connsiteX19" fmla="*/ 207264 w 624840"/>
              <a:gd name="connsiteY19" fmla="*/ 147066 h 505967"/>
              <a:gd name="connsiteX20" fmla="*/ 307086 w 624840"/>
              <a:gd name="connsiteY20" fmla="*/ 48006 h 505967"/>
              <a:gd name="connsiteX21" fmla="*/ 456438 w 624840"/>
              <a:gd name="connsiteY21" fmla="*/ 292608 h 505967"/>
              <a:gd name="connsiteX22" fmla="*/ 553974 w 624840"/>
              <a:gd name="connsiteY22" fmla="*/ 292608 h 505967"/>
              <a:gd name="connsiteX23" fmla="*/ 542544 w 624840"/>
              <a:gd name="connsiteY23" fmla="*/ 361188 h 505967"/>
              <a:gd name="connsiteX24" fmla="*/ 451104 w 624840"/>
              <a:gd name="connsiteY24" fmla="*/ 361188 h 505967"/>
              <a:gd name="connsiteX25" fmla="*/ 456438 w 624840"/>
              <a:gd name="connsiteY25" fmla="*/ 292608 h 505967"/>
              <a:gd name="connsiteX26" fmla="*/ 327660 w 624840"/>
              <a:gd name="connsiteY26" fmla="*/ 361188 h 505967"/>
              <a:gd name="connsiteX27" fmla="*/ 327660 w 624840"/>
              <a:gd name="connsiteY27" fmla="*/ 292608 h 505967"/>
              <a:gd name="connsiteX28" fmla="*/ 425958 w 624840"/>
              <a:gd name="connsiteY28" fmla="*/ 292608 h 505967"/>
              <a:gd name="connsiteX29" fmla="*/ 419862 w 624840"/>
              <a:gd name="connsiteY29" fmla="*/ 361188 h 505967"/>
              <a:gd name="connsiteX30" fmla="*/ 327660 w 624840"/>
              <a:gd name="connsiteY30" fmla="*/ 361188 h 505967"/>
              <a:gd name="connsiteX31" fmla="*/ 327660 w 624840"/>
              <a:gd name="connsiteY31" fmla="*/ 391668 h 505967"/>
              <a:gd name="connsiteX32" fmla="*/ 417576 w 624840"/>
              <a:gd name="connsiteY32" fmla="*/ 391668 h 505967"/>
              <a:gd name="connsiteX33" fmla="*/ 411480 w 624840"/>
              <a:gd name="connsiteY33" fmla="*/ 460248 h 505967"/>
              <a:gd name="connsiteX34" fmla="*/ 327660 w 624840"/>
              <a:gd name="connsiteY34" fmla="*/ 460248 h 505967"/>
              <a:gd name="connsiteX35" fmla="*/ 327660 w 624840"/>
              <a:gd name="connsiteY35" fmla="*/ 391668 h 505967"/>
              <a:gd name="connsiteX36" fmla="*/ 297180 w 624840"/>
              <a:gd name="connsiteY36" fmla="*/ 391668 h 505967"/>
              <a:gd name="connsiteX37" fmla="*/ 297180 w 624840"/>
              <a:gd name="connsiteY37" fmla="*/ 460248 h 505967"/>
              <a:gd name="connsiteX38" fmla="*/ 212598 w 624840"/>
              <a:gd name="connsiteY38" fmla="*/ 460248 h 505967"/>
              <a:gd name="connsiteX39" fmla="*/ 206502 w 624840"/>
              <a:gd name="connsiteY39" fmla="*/ 391668 h 505967"/>
              <a:gd name="connsiteX40" fmla="*/ 297180 w 624840"/>
              <a:gd name="connsiteY40" fmla="*/ 391668 h 505967"/>
              <a:gd name="connsiteX41" fmla="*/ 297180 w 624840"/>
              <a:gd name="connsiteY41" fmla="*/ 262128 h 505967"/>
              <a:gd name="connsiteX42" fmla="*/ 196596 w 624840"/>
              <a:gd name="connsiteY42" fmla="*/ 262128 h 505967"/>
              <a:gd name="connsiteX43" fmla="*/ 190500 w 624840"/>
              <a:gd name="connsiteY43" fmla="*/ 193548 h 505967"/>
              <a:gd name="connsiteX44" fmla="*/ 297180 w 624840"/>
              <a:gd name="connsiteY44" fmla="*/ 193548 h 505967"/>
              <a:gd name="connsiteX45" fmla="*/ 297180 w 624840"/>
              <a:gd name="connsiteY45" fmla="*/ 262128 h 505967"/>
              <a:gd name="connsiteX46" fmla="*/ 327660 w 624840"/>
              <a:gd name="connsiteY46" fmla="*/ 193548 h 505967"/>
              <a:gd name="connsiteX47" fmla="*/ 434340 w 624840"/>
              <a:gd name="connsiteY47" fmla="*/ 193548 h 505967"/>
              <a:gd name="connsiteX48" fmla="*/ 428244 w 624840"/>
              <a:gd name="connsiteY48" fmla="*/ 262128 h 505967"/>
              <a:gd name="connsiteX49" fmla="*/ 327660 w 624840"/>
              <a:gd name="connsiteY49" fmla="*/ 262128 h 505967"/>
              <a:gd name="connsiteX50" fmla="*/ 327660 w 624840"/>
              <a:gd name="connsiteY50" fmla="*/ 193548 h 505967"/>
              <a:gd name="connsiteX51" fmla="*/ 173736 w 624840"/>
              <a:gd name="connsiteY51" fmla="*/ 361188 h 505967"/>
              <a:gd name="connsiteX52" fmla="*/ 82296 w 624840"/>
              <a:gd name="connsiteY52" fmla="*/ 361188 h 505967"/>
              <a:gd name="connsiteX53" fmla="*/ 70866 w 624840"/>
              <a:gd name="connsiteY53" fmla="*/ 292608 h 505967"/>
              <a:gd name="connsiteX54" fmla="*/ 168402 w 624840"/>
              <a:gd name="connsiteY54" fmla="*/ 292608 h 505967"/>
              <a:gd name="connsiteX55" fmla="*/ 173736 w 624840"/>
              <a:gd name="connsiteY55" fmla="*/ 361188 h 505967"/>
              <a:gd name="connsiteX56" fmla="*/ 198882 w 624840"/>
              <a:gd name="connsiteY56" fmla="*/ 292608 h 505967"/>
              <a:gd name="connsiteX57" fmla="*/ 297180 w 624840"/>
              <a:gd name="connsiteY57" fmla="*/ 292608 h 505967"/>
              <a:gd name="connsiteX58" fmla="*/ 297180 w 624840"/>
              <a:gd name="connsiteY58" fmla="*/ 361188 h 505967"/>
              <a:gd name="connsiteX59" fmla="*/ 204216 w 624840"/>
              <a:gd name="connsiteY59" fmla="*/ 361188 h 505967"/>
              <a:gd name="connsiteX60" fmla="*/ 198882 w 624840"/>
              <a:gd name="connsiteY60" fmla="*/ 292608 h 505967"/>
              <a:gd name="connsiteX61" fmla="*/ 559308 w 624840"/>
              <a:gd name="connsiteY61" fmla="*/ 262128 h 505967"/>
              <a:gd name="connsiteX62" fmla="*/ 459486 w 624840"/>
              <a:gd name="connsiteY62" fmla="*/ 262128 h 505967"/>
              <a:gd name="connsiteX63" fmla="*/ 465582 w 624840"/>
              <a:gd name="connsiteY63" fmla="*/ 193548 h 505967"/>
              <a:gd name="connsiteX64" fmla="*/ 571500 w 624840"/>
              <a:gd name="connsiteY64" fmla="*/ 193548 h 505967"/>
              <a:gd name="connsiteX65" fmla="*/ 559308 w 624840"/>
              <a:gd name="connsiteY65" fmla="*/ 262128 h 505967"/>
              <a:gd name="connsiteX66" fmla="*/ 481584 w 624840"/>
              <a:gd name="connsiteY66" fmla="*/ 147828 h 505967"/>
              <a:gd name="connsiteX67" fmla="*/ 481584 w 624840"/>
              <a:gd name="connsiteY67" fmla="*/ 147828 h 505967"/>
              <a:gd name="connsiteX68" fmla="*/ 350520 w 624840"/>
              <a:gd name="connsiteY68" fmla="*/ 16002 h 505967"/>
              <a:gd name="connsiteX69" fmla="*/ 312420 w 624840"/>
              <a:gd name="connsiteY69" fmla="*/ 0 h 505967"/>
              <a:gd name="connsiteX70" fmla="*/ 275082 w 624840"/>
              <a:gd name="connsiteY70" fmla="*/ 16002 h 505967"/>
              <a:gd name="connsiteX71" fmla="*/ 144018 w 624840"/>
              <a:gd name="connsiteY71" fmla="*/ 147066 h 505967"/>
              <a:gd name="connsiteX72" fmla="*/ 143256 w 624840"/>
              <a:gd name="connsiteY72" fmla="*/ 147828 h 505967"/>
              <a:gd name="connsiteX73" fmla="*/ 0 w 624840"/>
              <a:gd name="connsiteY73" fmla="*/ 147828 h 505967"/>
              <a:gd name="connsiteX74" fmla="*/ 56388 w 624840"/>
              <a:gd name="connsiteY74" fmla="*/ 480822 h 505967"/>
              <a:gd name="connsiteX75" fmla="*/ 86106 w 624840"/>
              <a:gd name="connsiteY75" fmla="*/ 505968 h 505967"/>
              <a:gd name="connsiteX76" fmla="*/ 537210 w 624840"/>
              <a:gd name="connsiteY76" fmla="*/ 505968 h 505967"/>
              <a:gd name="connsiteX77" fmla="*/ 566928 w 624840"/>
              <a:gd name="connsiteY77" fmla="*/ 480822 h 505967"/>
              <a:gd name="connsiteX78" fmla="*/ 624840 w 624840"/>
              <a:gd name="connsiteY78" fmla="*/ 147828 h 505967"/>
              <a:gd name="connsiteX79" fmla="*/ 481584 w 624840"/>
              <a:gd name="connsiteY79" fmla="*/ 147828 h 505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624840" h="505967">
                <a:moveTo>
                  <a:pt x="442722" y="460248"/>
                </a:moveTo>
                <a:lnTo>
                  <a:pt x="448818" y="391668"/>
                </a:lnTo>
                <a:lnTo>
                  <a:pt x="537210" y="391668"/>
                </a:lnTo>
                <a:lnTo>
                  <a:pt x="525780" y="460248"/>
                </a:lnTo>
                <a:lnTo>
                  <a:pt x="442722" y="460248"/>
                </a:lnTo>
                <a:close/>
                <a:moveTo>
                  <a:pt x="87630" y="391668"/>
                </a:moveTo>
                <a:lnTo>
                  <a:pt x="176022" y="391668"/>
                </a:lnTo>
                <a:lnTo>
                  <a:pt x="182118" y="460248"/>
                </a:lnTo>
                <a:lnTo>
                  <a:pt x="99822" y="460248"/>
                </a:lnTo>
                <a:lnTo>
                  <a:pt x="87630" y="391668"/>
                </a:lnTo>
                <a:close/>
                <a:moveTo>
                  <a:pt x="160020" y="193548"/>
                </a:moveTo>
                <a:lnTo>
                  <a:pt x="166116" y="262128"/>
                </a:lnTo>
                <a:lnTo>
                  <a:pt x="65532" y="262128"/>
                </a:lnTo>
                <a:lnTo>
                  <a:pt x="54102" y="193548"/>
                </a:lnTo>
                <a:lnTo>
                  <a:pt x="160020" y="193548"/>
                </a:lnTo>
                <a:close/>
                <a:moveTo>
                  <a:pt x="307086" y="48006"/>
                </a:moveTo>
                <a:cubicBezTo>
                  <a:pt x="309372" y="45720"/>
                  <a:pt x="311658" y="45720"/>
                  <a:pt x="312420" y="45720"/>
                </a:cubicBezTo>
                <a:cubicBezTo>
                  <a:pt x="313182" y="45720"/>
                  <a:pt x="316230" y="45720"/>
                  <a:pt x="317754" y="48006"/>
                </a:cubicBezTo>
                <a:lnTo>
                  <a:pt x="417576" y="147066"/>
                </a:lnTo>
                <a:lnTo>
                  <a:pt x="207264" y="147066"/>
                </a:lnTo>
                <a:lnTo>
                  <a:pt x="307086" y="48006"/>
                </a:lnTo>
                <a:close/>
                <a:moveTo>
                  <a:pt x="456438" y="292608"/>
                </a:moveTo>
                <a:lnTo>
                  <a:pt x="553974" y="292608"/>
                </a:lnTo>
                <a:lnTo>
                  <a:pt x="542544" y="361188"/>
                </a:lnTo>
                <a:lnTo>
                  <a:pt x="451104" y="361188"/>
                </a:lnTo>
                <a:lnTo>
                  <a:pt x="456438" y="292608"/>
                </a:lnTo>
                <a:close/>
                <a:moveTo>
                  <a:pt x="327660" y="361188"/>
                </a:moveTo>
                <a:lnTo>
                  <a:pt x="327660" y="292608"/>
                </a:lnTo>
                <a:lnTo>
                  <a:pt x="425958" y="292608"/>
                </a:lnTo>
                <a:lnTo>
                  <a:pt x="419862" y="361188"/>
                </a:lnTo>
                <a:lnTo>
                  <a:pt x="327660" y="361188"/>
                </a:lnTo>
                <a:close/>
                <a:moveTo>
                  <a:pt x="327660" y="391668"/>
                </a:moveTo>
                <a:lnTo>
                  <a:pt x="417576" y="391668"/>
                </a:lnTo>
                <a:lnTo>
                  <a:pt x="411480" y="460248"/>
                </a:lnTo>
                <a:lnTo>
                  <a:pt x="327660" y="460248"/>
                </a:lnTo>
                <a:lnTo>
                  <a:pt x="327660" y="391668"/>
                </a:lnTo>
                <a:close/>
                <a:moveTo>
                  <a:pt x="297180" y="391668"/>
                </a:moveTo>
                <a:lnTo>
                  <a:pt x="297180" y="460248"/>
                </a:lnTo>
                <a:lnTo>
                  <a:pt x="212598" y="460248"/>
                </a:lnTo>
                <a:lnTo>
                  <a:pt x="206502" y="391668"/>
                </a:lnTo>
                <a:lnTo>
                  <a:pt x="297180" y="391668"/>
                </a:lnTo>
                <a:close/>
                <a:moveTo>
                  <a:pt x="297180" y="262128"/>
                </a:moveTo>
                <a:lnTo>
                  <a:pt x="196596" y="262128"/>
                </a:lnTo>
                <a:lnTo>
                  <a:pt x="190500" y="193548"/>
                </a:lnTo>
                <a:lnTo>
                  <a:pt x="297180" y="193548"/>
                </a:lnTo>
                <a:lnTo>
                  <a:pt x="297180" y="262128"/>
                </a:lnTo>
                <a:close/>
                <a:moveTo>
                  <a:pt x="327660" y="193548"/>
                </a:moveTo>
                <a:lnTo>
                  <a:pt x="434340" y="193548"/>
                </a:lnTo>
                <a:lnTo>
                  <a:pt x="428244" y="262128"/>
                </a:lnTo>
                <a:lnTo>
                  <a:pt x="327660" y="262128"/>
                </a:lnTo>
                <a:lnTo>
                  <a:pt x="327660" y="193548"/>
                </a:lnTo>
                <a:close/>
                <a:moveTo>
                  <a:pt x="173736" y="361188"/>
                </a:moveTo>
                <a:lnTo>
                  <a:pt x="82296" y="361188"/>
                </a:lnTo>
                <a:lnTo>
                  <a:pt x="70866" y="292608"/>
                </a:lnTo>
                <a:lnTo>
                  <a:pt x="168402" y="292608"/>
                </a:lnTo>
                <a:lnTo>
                  <a:pt x="173736" y="361188"/>
                </a:lnTo>
                <a:close/>
                <a:moveTo>
                  <a:pt x="198882" y="292608"/>
                </a:moveTo>
                <a:lnTo>
                  <a:pt x="297180" y="292608"/>
                </a:lnTo>
                <a:lnTo>
                  <a:pt x="297180" y="361188"/>
                </a:lnTo>
                <a:lnTo>
                  <a:pt x="204216" y="361188"/>
                </a:lnTo>
                <a:lnTo>
                  <a:pt x="198882" y="292608"/>
                </a:lnTo>
                <a:close/>
                <a:moveTo>
                  <a:pt x="559308" y="262128"/>
                </a:moveTo>
                <a:lnTo>
                  <a:pt x="459486" y="262128"/>
                </a:lnTo>
                <a:lnTo>
                  <a:pt x="465582" y="193548"/>
                </a:lnTo>
                <a:lnTo>
                  <a:pt x="571500" y="193548"/>
                </a:lnTo>
                <a:lnTo>
                  <a:pt x="559308" y="262128"/>
                </a:lnTo>
                <a:close/>
                <a:moveTo>
                  <a:pt x="481584" y="147828"/>
                </a:moveTo>
                <a:lnTo>
                  <a:pt x="481584" y="147828"/>
                </a:lnTo>
                <a:lnTo>
                  <a:pt x="350520" y="16002"/>
                </a:lnTo>
                <a:cubicBezTo>
                  <a:pt x="340614" y="6096"/>
                  <a:pt x="326898" y="0"/>
                  <a:pt x="312420" y="0"/>
                </a:cubicBezTo>
                <a:cubicBezTo>
                  <a:pt x="297942" y="0"/>
                  <a:pt x="284988" y="5334"/>
                  <a:pt x="275082" y="16002"/>
                </a:cubicBezTo>
                <a:lnTo>
                  <a:pt x="144018" y="147066"/>
                </a:lnTo>
                <a:lnTo>
                  <a:pt x="143256" y="147828"/>
                </a:lnTo>
                <a:lnTo>
                  <a:pt x="0" y="147828"/>
                </a:lnTo>
                <a:lnTo>
                  <a:pt x="56388" y="480822"/>
                </a:lnTo>
                <a:cubicBezTo>
                  <a:pt x="58674" y="495300"/>
                  <a:pt x="71628" y="505968"/>
                  <a:pt x="86106" y="505968"/>
                </a:cubicBezTo>
                <a:lnTo>
                  <a:pt x="537210" y="505968"/>
                </a:lnTo>
                <a:cubicBezTo>
                  <a:pt x="551688" y="505968"/>
                  <a:pt x="564642" y="495300"/>
                  <a:pt x="566928" y="480822"/>
                </a:cubicBezTo>
                <a:lnTo>
                  <a:pt x="624840" y="147828"/>
                </a:lnTo>
                <a:lnTo>
                  <a:pt x="481584" y="147828"/>
                </a:lnTo>
                <a:close/>
              </a:path>
            </a:pathLst>
          </a:custGeom>
          <a:solidFill>
            <a:schemeClr val="bg1"/>
          </a:solidFill>
          <a:ln w="7541" cap="flat">
            <a:noFill/>
            <a:prstDash val="solid"/>
            <a:miter/>
          </a:ln>
          <a:scene3d>
            <a:camera prst="perspectiveContrastingRightFacing"/>
            <a:lightRig rig="threePt" dir="t"/>
          </a:scene3d>
        </p:spPr>
        <p:txBody>
          <a:bodyPr rtlCol="0" anchor="ctr"/>
          <a:lstStyle/>
          <a:p>
            <a:endParaRPr lang="en-US"/>
          </a:p>
        </p:txBody>
      </p:sp>
      <p:grpSp>
        <p:nvGrpSpPr>
          <p:cNvPr id="48" name="Graphic 21" descr="Shopping cart">
            <a:extLst>
              <a:ext uri="{FF2B5EF4-FFF2-40B4-BE49-F238E27FC236}">
                <a16:creationId xmlns:a16="http://schemas.microsoft.com/office/drawing/2014/main" id="{076DC6CE-AB74-4539-81A1-E928E165629E}"/>
              </a:ext>
            </a:extLst>
          </p:cNvPr>
          <p:cNvGrpSpPr/>
          <p:nvPr/>
        </p:nvGrpSpPr>
        <p:grpSpPr>
          <a:xfrm>
            <a:off x="6150207" y="4636068"/>
            <a:ext cx="548640" cy="548640"/>
            <a:chOff x="6150207" y="4636068"/>
            <a:chExt cx="548640" cy="548640"/>
          </a:xfrm>
          <a:scene3d>
            <a:camera prst="perspectiveContrastingRightFacing"/>
            <a:lightRig rig="threePt" dir="t"/>
          </a:scene3d>
        </p:grpSpPr>
        <p:sp>
          <p:nvSpPr>
            <p:cNvPr id="49" name="Freeform: Shape 48">
              <a:extLst>
                <a:ext uri="{FF2B5EF4-FFF2-40B4-BE49-F238E27FC236}">
                  <a16:creationId xmlns:a16="http://schemas.microsoft.com/office/drawing/2014/main" id="{2F0F4E89-55A8-400A-BC41-E1385FF83BDF}"/>
                </a:ext>
              </a:extLst>
            </p:cNvPr>
            <p:cNvSpPr/>
            <p:nvPr/>
          </p:nvSpPr>
          <p:spPr>
            <a:xfrm>
              <a:off x="6195927" y="4681788"/>
              <a:ext cx="422910" cy="388620"/>
            </a:xfrm>
            <a:custGeom>
              <a:avLst/>
              <a:gdLst>
                <a:gd name="connsiteX0" fmla="*/ 131445 w 422910"/>
                <a:gd name="connsiteY0" fmla="*/ 131445 h 388620"/>
                <a:gd name="connsiteX1" fmla="*/ 68580 w 422910"/>
                <a:gd name="connsiteY1" fmla="*/ 131445 h 388620"/>
                <a:gd name="connsiteX2" fmla="*/ 68580 w 422910"/>
                <a:gd name="connsiteY2" fmla="*/ 91440 h 388620"/>
                <a:gd name="connsiteX3" fmla="*/ 131445 w 422910"/>
                <a:gd name="connsiteY3" fmla="*/ 91440 h 388620"/>
                <a:gd name="connsiteX4" fmla="*/ 131445 w 422910"/>
                <a:gd name="connsiteY4" fmla="*/ 131445 h 388620"/>
                <a:gd name="connsiteX5" fmla="*/ 217170 w 422910"/>
                <a:gd name="connsiteY5" fmla="*/ 91440 h 388620"/>
                <a:gd name="connsiteX6" fmla="*/ 217170 w 422910"/>
                <a:gd name="connsiteY6" fmla="*/ 131445 h 388620"/>
                <a:gd name="connsiteX7" fmla="*/ 154305 w 422910"/>
                <a:gd name="connsiteY7" fmla="*/ 131445 h 388620"/>
                <a:gd name="connsiteX8" fmla="*/ 154305 w 422910"/>
                <a:gd name="connsiteY8" fmla="*/ 91440 h 388620"/>
                <a:gd name="connsiteX9" fmla="*/ 217170 w 422910"/>
                <a:gd name="connsiteY9" fmla="*/ 91440 h 388620"/>
                <a:gd name="connsiteX10" fmla="*/ 302895 w 422910"/>
                <a:gd name="connsiteY10" fmla="*/ 91440 h 388620"/>
                <a:gd name="connsiteX11" fmla="*/ 302895 w 422910"/>
                <a:gd name="connsiteY11" fmla="*/ 131445 h 388620"/>
                <a:gd name="connsiteX12" fmla="*/ 240030 w 422910"/>
                <a:gd name="connsiteY12" fmla="*/ 131445 h 388620"/>
                <a:gd name="connsiteX13" fmla="*/ 240030 w 422910"/>
                <a:gd name="connsiteY13" fmla="*/ 91440 h 388620"/>
                <a:gd name="connsiteX14" fmla="*/ 302895 w 422910"/>
                <a:gd name="connsiteY14" fmla="*/ 91440 h 388620"/>
                <a:gd name="connsiteX15" fmla="*/ 388620 w 422910"/>
                <a:gd name="connsiteY15" fmla="*/ 91440 h 388620"/>
                <a:gd name="connsiteX16" fmla="*/ 388620 w 422910"/>
                <a:gd name="connsiteY16" fmla="*/ 131445 h 388620"/>
                <a:gd name="connsiteX17" fmla="*/ 325755 w 422910"/>
                <a:gd name="connsiteY17" fmla="*/ 131445 h 388620"/>
                <a:gd name="connsiteX18" fmla="*/ 325755 w 422910"/>
                <a:gd name="connsiteY18" fmla="*/ 91440 h 388620"/>
                <a:gd name="connsiteX19" fmla="*/ 388620 w 422910"/>
                <a:gd name="connsiteY19" fmla="*/ 91440 h 388620"/>
                <a:gd name="connsiteX20" fmla="*/ 388620 w 422910"/>
                <a:gd name="connsiteY20" fmla="*/ 194310 h 388620"/>
                <a:gd name="connsiteX21" fmla="*/ 325755 w 422910"/>
                <a:gd name="connsiteY21" fmla="*/ 194310 h 388620"/>
                <a:gd name="connsiteX22" fmla="*/ 325755 w 422910"/>
                <a:gd name="connsiteY22" fmla="*/ 154305 h 388620"/>
                <a:gd name="connsiteX23" fmla="*/ 388620 w 422910"/>
                <a:gd name="connsiteY23" fmla="*/ 154305 h 388620"/>
                <a:gd name="connsiteX24" fmla="*/ 388620 w 422910"/>
                <a:gd name="connsiteY24" fmla="*/ 194310 h 388620"/>
                <a:gd name="connsiteX25" fmla="*/ 388620 w 422910"/>
                <a:gd name="connsiteY25" fmla="*/ 242888 h 388620"/>
                <a:gd name="connsiteX26" fmla="*/ 325755 w 422910"/>
                <a:gd name="connsiteY26" fmla="*/ 248603 h 388620"/>
                <a:gd name="connsiteX27" fmla="*/ 325755 w 422910"/>
                <a:gd name="connsiteY27" fmla="*/ 217170 h 388620"/>
                <a:gd name="connsiteX28" fmla="*/ 388620 w 422910"/>
                <a:gd name="connsiteY28" fmla="*/ 217170 h 388620"/>
                <a:gd name="connsiteX29" fmla="*/ 388620 w 422910"/>
                <a:gd name="connsiteY29" fmla="*/ 242888 h 388620"/>
                <a:gd name="connsiteX30" fmla="*/ 131445 w 422910"/>
                <a:gd name="connsiteY30" fmla="*/ 217170 h 388620"/>
                <a:gd name="connsiteX31" fmla="*/ 131445 w 422910"/>
                <a:gd name="connsiteY31" fmla="*/ 265748 h 388620"/>
                <a:gd name="connsiteX32" fmla="*/ 68580 w 422910"/>
                <a:gd name="connsiteY32" fmla="*/ 271463 h 388620"/>
                <a:gd name="connsiteX33" fmla="*/ 68580 w 422910"/>
                <a:gd name="connsiteY33" fmla="*/ 217170 h 388620"/>
                <a:gd name="connsiteX34" fmla="*/ 131445 w 422910"/>
                <a:gd name="connsiteY34" fmla="*/ 217170 h 388620"/>
                <a:gd name="connsiteX35" fmla="*/ 131445 w 422910"/>
                <a:gd name="connsiteY35" fmla="*/ 194310 h 388620"/>
                <a:gd name="connsiteX36" fmla="*/ 68580 w 422910"/>
                <a:gd name="connsiteY36" fmla="*/ 194310 h 388620"/>
                <a:gd name="connsiteX37" fmla="*/ 68580 w 422910"/>
                <a:gd name="connsiteY37" fmla="*/ 154305 h 388620"/>
                <a:gd name="connsiteX38" fmla="*/ 131445 w 422910"/>
                <a:gd name="connsiteY38" fmla="*/ 154305 h 388620"/>
                <a:gd name="connsiteX39" fmla="*/ 131445 w 422910"/>
                <a:gd name="connsiteY39" fmla="*/ 194310 h 388620"/>
                <a:gd name="connsiteX40" fmla="*/ 217170 w 422910"/>
                <a:gd name="connsiteY40" fmla="*/ 194310 h 388620"/>
                <a:gd name="connsiteX41" fmla="*/ 154305 w 422910"/>
                <a:gd name="connsiteY41" fmla="*/ 194310 h 388620"/>
                <a:gd name="connsiteX42" fmla="*/ 154305 w 422910"/>
                <a:gd name="connsiteY42" fmla="*/ 154305 h 388620"/>
                <a:gd name="connsiteX43" fmla="*/ 217170 w 422910"/>
                <a:gd name="connsiteY43" fmla="*/ 154305 h 388620"/>
                <a:gd name="connsiteX44" fmla="*/ 217170 w 422910"/>
                <a:gd name="connsiteY44" fmla="*/ 194310 h 388620"/>
                <a:gd name="connsiteX45" fmla="*/ 240030 w 422910"/>
                <a:gd name="connsiteY45" fmla="*/ 194310 h 388620"/>
                <a:gd name="connsiteX46" fmla="*/ 240030 w 422910"/>
                <a:gd name="connsiteY46" fmla="*/ 154305 h 388620"/>
                <a:gd name="connsiteX47" fmla="*/ 302895 w 422910"/>
                <a:gd name="connsiteY47" fmla="*/ 154305 h 388620"/>
                <a:gd name="connsiteX48" fmla="*/ 302895 w 422910"/>
                <a:gd name="connsiteY48" fmla="*/ 194310 h 388620"/>
                <a:gd name="connsiteX49" fmla="*/ 240030 w 422910"/>
                <a:gd name="connsiteY49" fmla="*/ 194310 h 388620"/>
                <a:gd name="connsiteX50" fmla="*/ 217170 w 422910"/>
                <a:gd name="connsiteY50" fmla="*/ 258318 h 388620"/>
                <a:gd name="connsiteX51" fmla="*/ 154305 w 422910"/>
                <a:gd name="connsiteY51" fmla="*/ 264033 h 388620"/>
                <a:gd name="connsiteX52" fmla="*/ 154305 w 422910"/>
                <a:gd name="connsiteY52" fmla="*/ 217170 h 388620"/>
                <a:gd name="connsiteX53" fmla="*/ 217170 w 422910"/>
                <a:gd name="connsiteY53" fmla="*/ 217170 h 388620"/>
                <a:gd name="connsiteX54" fmla="*/ 217170 w 422910"/>
                <a:gd name="connsiteY54" fmla="*/ 258318 h 388620"/>
                <a:gd name="connsiteX55" fmla="*/ 240030 w 422910"/>
                <a:gd name="connsiteY55" fmla="*/ 217170 h 388620"/>
                <a:gd name="connsiteX56" fmla="*/ 302895 w 422910"/>
                <a:gd name="connsiteY56" fmla="*/ 217170 h 388620"/>
                <a:gd name="connsiteX57" fmla="*/ 302895 w 422910"/>
                <a:gd name="connsiteY57" fmla="*/ 250317 h 388620"/>
                <a:gd name="connsiteX58" fmla="*/ 240030 w 422910"/>
                <a:gd name="connsiteY58" fmla="*/ 256032 h 388620"/>
                <a:gd name="connsiteX59" fmla="*/ 240030 w 422910"/>
                <a:gd name="connsiteY59" fmla="*/ 217170 h 388620"/>
                <a:gd name="connsiteX60" fmla="*/ 422910 w 422910"/>
                <a:gd name="connsiteY60" fmla="*/ 274320 h 388620"/>
                <a:gd name="connsiteX61" fmla="*/ 422910 w 422910"/>
                <a:gd name="connsiteY61" fmla="*/ 57150 h 388620"/>
                <a:gd name="connsiteX62" fmla="*/ 68580 w 422910"/>
                <a:gd name="connsiteY62" fmla="*/ 57150 h 388620"/>
                <a:gd name="connsiteX63" fmla="*/ 68580 w 422910"/>
                <a:gd name="connsiteY63" fmla="*/ 51435 h 388620"/>
                <a:gd name="connsiteX64" fmla="*/ 17145 w 422910"/>
                <a:gd name="connsiteY64" fmla="*/ 0 h 388620"/>
                <a:gd name="connsiteX65" fmla="*/ 0 w 422910"/>
                <a:gd name="connsiteY65" fmla="*/ 17145 h 388620"/>
                <a:gd name="connsiteX66" fmla="*/ 17145 w 422910"/>
                <a:gd name="connsiteY66" fmla="*/ 34290 h 388620"/>
                <a:gd name="connsiteX67" fmla="*/ 34290 w 422910"/>
                <a:gd name="connsiteY67" fmla="*/ 51435 h 388620"/>
                <a:gd name="connsiteX68" fmla="*/ 34290 w 422910"/>
                <a:gd name="connsiteY68" fmla="*/ 337185 h 388620"/>
                <a:gd name="connsiteX69" fmla="*/ 85725 w 422910"/>
                <a:gd name="connsiteY69" fmla="*/ 388620 h 388620"/>
                <a:gd name="connsiteX70" fmla="*/ 102870 w 422910"/>
                <a:gd name="connsiteY70" fmla="*/ 388620 h 388620"/>
                <a:gd name="connsiteX71" fmla="*/ 354330 w 422910"/>
                <a:gd name="connsiteY71" fmla="*/ 388620 h 388620"/>
                <a:gd name="connsiteX72" fmla="*/ 405765 w 422910"/>
                <a:gd name="connsiteY72" fmla="*/ 388620 h 388620"/>
                <a:gd name="connsiteX73" fmla="*/ 422910 w 422910"/>
                <a:gd name="connsiteY73" fmla="*/ 371475 h 388620"/>
                <a:gd name="connsiteX74" fmla="*/ 405765 w 422910"/>
                <a:gd name="connsiteY74" fmla="*/ 354330 h 388620"/>
                <a:gd name="connsiteX75" fmla="*/ 85725 w 422910"/>
                <a:gd name="connsiteY75" fmla="*/ 354330 h 388620"/>
                <a:gd name="connsiteX76" fmla="*/ 68580 w 422910"/>
                <a:gd name="connsiteY76" fmla="*/ 337185 h 388620"/>
                <a:gd name="connsiteX77" fmla="*/ 68580 w 422910"/>
                <a:gd name="connsiteY77" fmla="*/ 305753 h 388620"/>
                <a:gd name="connsiteX78" fmla="*/ 422910 w 422910"/>
                <a:gd name="connsiteY78" fmla="*/ 274320 h 388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22910" h="388620">
                  <a:moveTo>
                    <a:pt x="131445" y="131445"/>
                  </a:moveTo>
                  <a:lnTo>
                    <a:pt x="68580" y="131445"/>
                  </a:lnTo>
                  <a:lnTo>
                    <a:pt x="68580" y="91440"/>
                  </a:lnTo>
                  <a:lnTo>
                    <a:pt x="131445" y="91440"/>
                  </a:lnTo>
                  <a:lnTo>
                    <a:pt x="131445" y="131445"/>
                  </a:lnTo>
                  <a:close/>
                  <a:moveTo>
                    <a:pt x="217170" y="91440"/>
                  </a:moveTo>
                  <a:lnTo>
                    <a:pt x="217170" y="131445"/>
                  </a:lnTo>
                  <a:lnTo>
                    <a:pt x="154305" y="131445"/>
                  </a:lnTo>
                  <a:lnTo>
                    <a:pt x="154305" y="91440"/>
                  </a:lnTo>
                  <a:lnTo>
                    <a:pt x="217170" y="91440"/>
                  </a:lnTo>
                  <a:close/>
                  <a:moveTo>
                    <a:pt x="302895" y="91440"/>
                  </a:moveTo>
                  <a:lnTo>
                    <a:pt x="302895" y="131445"/>
                  </a:lnTo>
                  <a:lnTo>
                    <a:pt x="240030" y="131445"/>
                  </a:lnTo>
                  <a:lnTo>
                    <a:pt x="240030" y="91440"/>
                  </a:lnTo>
                  <a:lnTo>
                    <a:pt x="302895" y="91440"/>
                  </a:lnTo>
                  <a:close/>
                  <a:moveTo>
                    <a:pt x="388620" y="91440"/>
                  </a:moveTo>
                  <a:lnTo>
                    <a:pt x="388620" y="131445"/>
                  </a:lnTo>
                  <a:lnTo>
                    <a:pt x="325755" y="131445"/>
                  </a:lnTo>
                  <a:lnTo>
                    <a:pt x="325755" y="91440"/>
                  </a:lnTo>
                  <a:lnTo>
                    <a:pt x="388620" y="91440"/>
                  </a:lnTo>
                  <a:close/>
                  <a:moveTo>
                    <a:pt x="388620" y="194310"/>
                  </a:moveTo>
                  <a:lnTo>
                    <a:pt x="325755" y="194310"/>
                  </a:lnTo>
                  <a:lnTo>
                    <a:pt x="325755" y="154305"/>
                  </a:lnTo>
                  <a:lnTo>
                    <a:pt x="388620" y="154305"/>
                  </a:lnTo>
                  <a:lnTo>
                    <a:pt x="388620" y="194310"/>
                  </a:lnTo>
                  <a:close/>
                  <a:moveTo>
                    <a:pt x="388620" y="242888"/>
                  </a:moveTo>
                  <a:lnTo>
                    <a:pt x="325755" y="248603"/>
                  </a:lnTo>
                  <a:lnTo>
                    <a:pt x="325755" y="217170"/>
                  </a:lnTo>
                  <a:lnTo>
                    <a:pt x="388620" y="217170"/>
                  </a:lnTo>
                  <a:lnTo>
                    <a:pt x="388620" y="242888"/>
                  </a:lnTo>
                  <a:close/>
                  <a:moveTo>
                    <a:pt x="131445" y="217170"/>
                  </a:moveTo>
                  <a:lnTo>
                    <a:pt x="131445" y="265748"/>
                  </a:lnTo>
                  <a:lnTo>
                    <a:pt x="68580" y="271463"/>
                  </a:lnTo>
                  <a:lnTo>
                    <a:pt x="68580" y="217170"/>
                  </a:lnTo>
                  <a:lnTo>
                    <a:pt x="131445" y="217170"/>
                  </a:lnTo>
                  <a:close/>
                  <a:moveTo>
                    <a:pt x="131445" y="194310"/>
                  </a:moveTo>
                  <a:lnTo>
                    <a:pt x="68580" y="194310"/>
                  </a:lnTo>
                  <a:lnTo>
                    <a:pt x="68580" y="154305"/>
                  </a:lnTo>
                  <a:lnTo>
                    <a:pt x="131445" y="154305"/>
                  </a:lnTo>
                  <a:lnTo>
                    <a:pt x="131445" y="194310"/>
                  </a:lnTo>
                  <a:close/>
                  <a:moveTo>
                    <a:pt x="217170" y="194310"/>
                  </a:moveTo>
                  <a:lnTo>
                    <a:pt x="154305" y="194310"/>
                  </a:lnTo>
                  <a:lnTo>
                    <a:pt x="154305" y="154305"/>
                  </a:lnTo>
                  <a:lnTo>
                    <a:pt x="217170" y="154305"/>
                  </a:lnTo>
                  <a:lnTo>
                    <a:pt x="217170" y="194310"/>
                  </a:lnTo>
                  <a:close/>
                  <a:moveTo>
                    <a:pt x="240030" y="194310"/>
                  </a:moveTo>
                  <a:lnTo>
                    <a:pt x="240030" y="154305"/>
                  </a:lnTo>
                  <a:lnTo>
                    <a:pt x="302895" y="154305"/>
                  </a:lnTo>
                  <a:lnTo>
                    <a:pt x="302895" y="194310"/>
                  </a:lnTo>
                  <a:lnTo>
                    <a:pt x="240030" y="194310"/>
                  </a:lnTo>
                  <a:close/>
                  <a:moveTo>
                    <a:pt x="217170" y="258318"/>
                  </a:moveTo>
                  <a:lnTo>
                    <a:pt x="154305" y="264033"/>
                  </a:lnTo>
                  <a:lnTo>
                    <a:pt x="154305" y="217170"/>
                  </a:lnTo>
                  <a:lnTo>
                    <a:pt x="217170" y="217170"/>
                  </a:lnTo>
                  <a:lnTo>
                    <a:pt x="217170" y="258318"/>
                  </a:lnTo>
                  <a:close/>
                  <a:moveTo>
                    <a:pt x="240030" y="217170"/>
                  </a:moveTo>
                  <a:lnTo>
                    <a:pt x="302895" y="217170"/>
                  </a:lnTo>
                  <a:lnTo>
                    <a:pt x="302895" y="250317"/>
                  </a:lnTo>
                  <a:lnTo>
                    <a:pt x="240030" y="256032"/>
                  </a:lnTo>
                  <a:lnTo>
                    <a:pt x="240030" y="217170"/>
                  </a:lnTo>
                  <a:close/>
                  <a:moveTo>
                    <a:pt x="422910" y="274320"/>
                  </a:moveTo>
                  <a:lnTo>
                    <a:pt x="422910" y="57150"/>
                  </a:lnTo>
                  <a:lnTo>
                    <a:pt x="68580" y="57150"/>
                  </a:lnTo>
                  <a:lnTo>
                    <a:pt x="68580" y="51435"/>
                  </a:lnTo>
                  <a:cubicBezTo>
                    <a:pt x="68580" y="22860"/>
                    <a:pt x="45720" y="0"/>
                    <a:pt x="17145" y="0"/>
                  </a:cubicBezTo>
                  <a:cubicBezTo>
                    <a:pt x="7430" y="0"/>
                    <a:pt x="0" y="7430"/>
                    <a:pt x="0" y="17145"/>
                  </a:cubicBezTo>
                  <a:cubicBezTo>
                    <a:pt x="0" y="26860"/>
                    <a:pt x="7430" y="34290"/>
                    <a:pt x="17145" y="34290"/>
                  </a:cubicBezTo>
                  <a:cubicBezTo>
                    <a:pt x="26860" y="34290"/>
                    <a:pt x="34290" y="41720"/>
                    <a:pt x="34290" y="51435"/>
                  </a:cubicBezTo>
                  <a:lnTo>
                    <a:pt x="34290" y="337185"/>
                  </a:lnTo>
                  <a:cubicBezTo>
                    <a:pt x="34290" y="365760"/>
                    <a:pt x="57150" y="388620"/>
                    <a:pt x="85725" y="388620"/>
                  </a:cubicBezTo>
                  <a:lnTo>
                    <a:pt x="102870" y="388620"/>
                  </a:lnTo>
                  <a:lnTo>
                    <a:pt x="354330" y="388620"/>
                  </a:lnTo>
                  <a:lnTo>
                    <a:pt x="405765" y="388620"/>
                  </a:lnTo>
                  <a:cubicBezTo>
                    <a:pt x="415480" y="388620"/>
                    <a:pt x="422910" y="381190"/>
                    <a:pt x="422910" y="371475"/>
                  </a:cubicBezTo>
                  <a:cubicBezTo>
                    <a:pt x="422910" y="361760"/>
                    <a:pt x="415480" y="354330"/>
                    <a:pt x="405765" y="354330"/>
                  </a:cubicBezTo>
                  <a:lnTo>
                    <a:pt x="85725" y="354330"/>
                  </a:lnTo>
                  <a:cubicBezTo>
                    <a:pt x="76009" y="354330"/>
                    <a:pt x="68580" y="346900"/>
                    <a:pt x="68580" y="337185"/>
                  </a:cubicBezTo>
                  <a:lnTo>
                    <a:pt x="68580" y="305753"/>
                  </a:lnTo>
                  <a:lnTo>
                    <a:pt x="422910" y="274320"/>
                  </a:lnTo>
                  <a:close/>
                </a:path>
              </a:pathLst>
            </a:custGeom>
            <a:solidFill>
              <a:schemeClr val="bg1"/>
            </a:solidFill>
            <a:ln w="565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76730A2B-9046-4154-BE1B-83B356BFB53E}"/>
                </a:ext>
              </a:extLst>
            </p:cNvPr>
            <p:cNvSpPr/>
            <p:nvPr/>
          </p:nvSpPr>
          <p:spPr>
            <a:xfrm>
              <a:off x="6264507" y="5070408"/>
              <a:ext cx="68580" cy="68580"/>
            </a:xfrm>
            <a:custGeom>
              <a:avLst/>
              <a:gdLst>
                <a:gd name="connsiteX0" fmla="*/ 68580 w 68580"/>
                <a:gd name="connsiteY0" fmla="*/ 34290 h 68580"/>
                <a:gd name="connsiteX1" fmla="*/ 34290 w 68580"/>
                <a:gd name="connsiteY1" fmla="*/ 68580 h 68580"/>
                <a:gd name="connsiteX2" fmla="*/ 0 w 68580"/>
                <a:gd name="connsiteY2" fmla="*/ 34290 h 68580"/>
                <a:gd name="connsiteX3" fmla="*/ 34290 w 68580"/>
                <a:gd name="connsiteY3" fmla="*/ 0 h 68580"/>
                <a:gd name="connsiteX4" fmla="*/ 68580 w 68580"/>
                <a:gd name="connsiteY4" fmla="*/ 34290 h 68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 h="68580">
                  <a:moveTo>
                    <a:pt x="68580" y="34290"/>
                  </a:moveTo>
                  <a:cubicBezTo>
                    <a:pt x="68580" y="53228"/>
                    <a:pt x="53228" y="68580"/>
                    <a:pt x="34290" y="68580"/>
                  </a:cubicBezTo>
                  <a:cubicBezTo>
                    <a:pt x="15352" y="68580"/>
                    <a:pt x="0" y="53228"/>
                    <a:pt x="0" y="34290"/>
                  </a:cubicBezTo>
                  <a:cubicBezTo>
                    <a:pt x="0" y="15352"/>
                    <a:pt x="15352" y="0"/>
                    <a:pt x="34290" y="0"/>
                  </a:cubicBezTo>
                  <a:cubicBezTo>
                    <a:pt x="53228" y="0"/>
                    <a:pt x="68580" y="15352"/>
                    <a:pt x="68580" y="34290"/>
                  </a:cubicBezTo>
                  <a:close/>
                </a:path>
              </a:pathLst>
            </a:custGeom>
            <a:solidFill>
              <a:schemeClr val="bg1"/>
            </a:solidFill>
            <a:ln w="565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566D8041-64CC-4AE5-AD3D-933F3FE061CC}"/>
                </a:ext>
              </a:extLst>
            </p:cNvPr>
            <p:cNvSpPr/>
            <p:nvPr/>
          </p:nvSpPr>
          <p:spPr>
            <a:xfrm>
              <a:off x="6515967" y="5070408"/>
              <a:ext cx="68580" cy="68580"/>
            </a:xfrm>
            <a:custGeom>
              <a:avLst/>
              <a:gdLst>
                <a:gd name="connsiteX0" fmla="*/ 68580 w 68580"/>
                <a:gd name="connsiteY0" fmla="*/ 34290 h 68580"/>
                <a:gd name="connsiteX1" fmla="*/ 34290 w 68580"/>
                <a:gd name="connsiteY1" fmla="*/ 68580 h 68580"/>
                <a:gd name="connsiteX2" fmla="*/ 0 w 68580"/>
                <a:gd name="connsiteY2" fmla="*/ 34290 h 68580"/>
                <a:gd name="connsiteX3" fmla="*/ 34290 w 68580"/>
                <a:gd name="connsiteY3" fmla="*/ 0 h 68580"/>
                <a:gd name="connsiteX4" fmla="*/ 68580 w 68580"/>
                <a:gd name="connsiteY4" fmla="*/ 34290 h 68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 h="68580">
                  <a:moveTo>
                    <a:pt x="68580" y="34290"/>
                  </a:moveTo>
                  <a:cubicBezTo>
                    <a:pt x="68580" y="53228"/>
                    <a:pt x="53228" y="68580"/>
                    <a:pt x="34290" y="68580"/>
                  </a:cubicBezTo>
                  <a:cubicBezTo>
                    <a:pt x="15352" y="68580"/>
                    <a:pt x="0" y="53228"/>
                    <a:pt x="0" y="34290"/>
                  </a:cubicBezTo>
                  <a:cubicBezTo>
                    <a:pt x="0" y="15352"/>
                    <a:pt x="15352" y="0"/>
                    <a:pt x="34290" y="0"/>
                  </a:cubicBezTo>
                  <a:cubicBezTo>
                    <a:pt x="53228" y="0"/>
                    <a:pt x="68580" y="15352"/>
                    <a:pt x="68580" y="34290"/>
                  </a:cubicBezTo>
                  <a:close/>
                </a:path>
              </a:pathLst>
            </a:custGeom>
            <a:solidFill>
              <a:schemeClr val="bg1"/>
            </a:solidFill>
            <a:ln w="5655" cap="flat">
              <a:noFill/>
              <a:prstDash val="solid"/>
              <a:miter/>
            </a:ln>
          </p:spPr>
          <p:txBody>
            <a:bodyPr rtlCol="0" anchor="ctr"/>
            <a:lstStyle/>
            <a:p>
              <a:endParaRPr lang="en-US"/>
            </a:p>
          </p:txBody>
        </p:sp>
      </p:grpSp>
      <p:sp>
        <p:nvSpPr>
          <p:cNvPr id="52" name="Graphic 20" descr="Shopping bag">
            <a:extLst>
              <a:ext uri="{FF2B5EF4-FFF2-40B4-BE49-F238E27FC236}">
                <a16:creationId xmlns:a16="http://schemas.microsoft.com/office/drawing/2014/main" id="{0B39F2F5-C1BD-419D-8A6F-DBC3CE336246}"/>
              </a:ext>
            </a:extLst>
          </p:cNvPr>
          <p:cNvSpPr/>
          <p:nvPr/>
        </p:nvSpPr>
        <p:spPr>
          <a:xfrm>
            <a:off x="5231077" y="5389592"/>
            <a:ext cx="181213" cy="249493"/>
          </a:xfrm>
          <a:custGeom>
            <a:avLst/>
            <a:gdLst>
              <a:gd name="connsiteX0" fmla="*/ 148006 w 181213"/>
              <a:gd name="connsiteY0" fmla="*/ 224544 h 249493"/>
              <a:gd name="connsiteX1" fmla="*/ 155661 w 181213"/>
              <a:gd name="connsiteY1" fmla="*/ 103767 h 249493"/>
              <a:gd name="connsiteX2" fmla="*/ 163600 w 181213"/>
              <a:gd name="connsiteY2" fmla="*/ 208951 h 249493"/>
              <a:gd name="connsiteX3" fmla="*/ 148006 w 181213"/>
              <a:gd name="connsiteY3" fmla="*/ 224544 h 249493"/>
              <a:gd name="connsiteX4" fmla="*/ 130428 w 181213"/>
              <a:gd name="connsiteY4" fmla="*/ 232483 h 249493"/>
              <a:gd name="connsiteX5" fmla="*/ 17022 w 181213"/>
              <a:gd name="connsiteY5" fmla="*/ 232483 h 249493"/>
              <a:gd name="connsiteX6" fmla="*/ 26945 w 181213"/>
              <a:gd name="connsiteY6" fmla="*/ 73714 h 249493"/>
              <a:gd name="connsiteX7" fmla="*/ 39420 w 181213"/>
              <a:gd name="connsiteY7" fmla="*/ 73714 h 249493"/>
              <a:gd name="connsiteX8" fmla="*/ 39420 w 181213"/>
              <a:gd name="connsiteY8" fmla="*/ 96395 h 249493"/>
              <a:gd name="connsiteX9" fmla="*/ 45090 w 181213"/>
              <a:gd name="connsiteY9" fmla="*/ 102066 h 249493"/>
              <a:gd name="connsiteX10" fmla="*/ 50761 w 181213"/>
              <a:gd name="connsiteY10" fmla="*/ 96395 h 249493"/>
              <a:gd name="connsiteX11" fmla="*/ 50761 w 181213"/>
              <a:gd name="connsiteY11" fmla="*/ 73714 h 249493"/>
              <a:gd name="connsiteX12" fmla="*/ 107464 w 181213"/>
              <a:gd name="connsiteY12" fmla="*/ 73714 h 249493"/>
              <a:gd name="connsiteX13" fmla="*/ 107464 w 181213"/>
              <a:gd name="connsiteY13" fmla="*/ 96395 h 249493"/>
              <a:gd name="connsiteX14" fmla="*/ 113134 w 181213"/>
              <a:gd name="connsiteY14" fmla="*/ 102066 h 249493"/>
              <a:gd name="connsiteX15" fmla="*/ 118804 w 181213"/>
              <a:gd name="connsiteY15" fmla="*/ 96395 h 249493"/>
              <a:gd name="connsiteX16" fmla="*/ 118804 w 181213"/>
              <a:gd name="connsiteY16" fmla="*/ 73714 h 249493"/>
              <a:gd name="connsiteX17" fmla="*/ 140352 w 181213"/>
              <a:gd name="connsiteY17" fmla="*/ 73714 h 249493"/>
              <a:gd name="connsiteX18" fmla="*/ 130428 w 181213"/>
              <a:gd name="connsiteY18" fmla="*/ 232483 h 249493"/>
              <a:gd name="connsiteX19" fmla="*/ 50761 w 181213"/>
              <a:gd name="connsiteY19" fmla="*/ 45363 h 249493"/>
              <a:gd name="connsiteX20" fmla="*/ 71457 w 181213"/>
              <a:gd name="connsiteY20" fmla="*/ 18145 h 249493"/>
              <a:gd name="connsiteX21" fmla="*/ 64936 w 181213"/>
              <a:gd name="connsiteY21" fmla="*/ 39692 h 249493"/>
              <a:gd name="connsiteX22" fmla="*/ 64936 w 181213"/>
              <a:gd name="connsiteY22" fmla="*/ 56703 h 249493"/>
              <a:gd name="connsiteX23" fmla="*/ 50761 w 181213"/>
              <a:gd name="connsiteY23" fmla="*/ 56703 h 249493"/>
              <a:gd name="connsiteX24" fmla="*/ 50761 w 181213"/>
              <a:gd name="connsiteY24" fmla="*/ 45363 h 249493"/>
              <a:gd name="connsiteX25" fmla="*/ 86484 w 181213"/>
              <a:gd name="connsiteY25" fmla="*/ 17861 h 249493"/>
              <a:gd name="connsiteX26" fmla="*/ 107464 w 181213"/>
              <a:gd name="connsiteY26" fmla="*/ 45363 h 249493"/>
              <a:gd name="connsiteX27" fmla="*/ 107464 w 181213"/>
              <a:gd name="connsiteY27" fmla="*/ 56703 h 249493"/>
              <a:gd name="connsiteX28" fmla="*/ 76277 w 181213"/>
              <a:gd name="connsiteY28" fmla="*/ 56703 h 249493"/>
              <a:gd name="connsiteX29" fmla="*/ 76277 w 181213"/>
              <a:gd name="connsiteY29" fmla="*/ 39692 h 249493"/>
              <a:gd name="connsiteX30" fmla="*/ 86484 w 181213"/>
              <a:gd name="connsiteY30" fmla="*/ 17861 h 249493"/>
              <a:gd name="connsiteX31" fmla="*/ 104629 w 181213"/>
              <a:gd name="connsiteY31" fmla="*/ 11341 h 249493"/>
              <a:gd name="connsiteX32" fmla="*/ 132980 w 181213"/>
              <a:gd name="connsiteY32" fmla="*/ 39692 h 249493"/>
              <a:gd name="connsiteX33" fmla="*/ 132980 w 181213"/>
              <a:gd name="connsiteY33" fmla="*/ 56703 h 249493"/>
              <a:gd name="connsiteX34" fmla="*/ 118804 w 181213"/>
              <a:gd name="connsiteY34" fmla="*/ 56703 h 249493"/>
              <a:gd name="connsiteX35" fmla="*/ 118804 w 181213"/>
              <a:gd name="connsiteY35" fmla="*/ 45363 h 249493"/>
              <a:gd name="connsiteX36" fmla="*/ 100092 w 181213"/>
              <a:gd name="connsiteY36" fmla="*/ 11624 h 249493"/>
              <a:gd name="connsiteX37" fmla="*/ 104629 w 181213"/>
              <a:gd name="connsiteY37" fmla="*/ 11341 h 249493"/>
              <a:gd name="connsiteX38" fmla="*/ 169837 w 181213"/>
              <a:gd name="connsiteY38" fmla="*/ 67477 h 249493"/>
              <a:gd name="connsiteX39" fmla="*/ 158497 w 181213"/>
              <a:gd name="connsiteY39" fmla="*/ 56703 h 249493"/>
              <a:gd name="connsiteX40" fmla="*/ 146305 w 181213"/>
              <a:gd name="connsiteY40" fmla="*/ 56703 h 249493"/>
              <a:gd name="connsiteX41" fmla="*/ 157646 w 181213"/>
              <a:gd name="connsiteY41" fmla="*/ 66343 h 249493"/>
              <a:gd name="connsiteX42" fmla="*/ 146305 w 181213"/>
              <a:gd name="connsiteY42" fmla="*/ 56703 h 249493"/>
              <a:gd name="connsiteX43" fmla="*/ 144321 w 181213"/>
              <a:gd name="connsiteY43" fmla="*/ 56703 h 249493"/>
              <a:gd name="connsiteX44" fmla="*/ 144321 w 181213"/>
              <a:gd name="connsiteY44" fmla="*/ 39692 h 249493"/>
              <a:gd name="connsiteX45" fmla="*/ 104629 w 181213"/>
              <a:gd name="connsiteY45" fmla="*/ 0 h 249493"/>
              <a:gd name="connsiteX46" fmla="*/ 83932 w 181213"/>
              <a:gd name="connsiteY46" fmla="*/ 5954 h 249493"/>
              <a:gd name="connsiteX47" fmla="*/ 79112 w 181213"/>
              <a:gd name="connsiteY47" fmla="*/ 5670 h 249493"/>
              <a:gd name="connsiteX48" fmla="*/ 39420 w 181213"/>
              <a:gd name="connsiteY48" fmla="*/ 45363 h 249493"/>
              <a:gd name="connsiteX49" fmla="*/ 39420 w 181213"/>
              <a:gd name="connsiteY49" fmla="*/ 56703 h 249493"/>
              <a:gd name="connsiteX50" fmla="*/ 21842 w 181213"/>
              <a:gd name="connsiteY50" fmla="*/ 56703 h 249493"/>
              <a:gd name="connsiteX51" fmla="*/ 10501 w 181213"/>
              <a:gd name="connsiteY51" fmla="*/ 67477 h 249493"/>
              <a:gd name="connsiteX52" fmla="*/ 11 w 181213"/>
              <a:gd name="connsiteY52" fmla="*/ 237586 h 249493"/>
              <a:gd name="connsiteX53" fmla="*/ 11352 w 181213"/>
              <a:gd name="connsiteY53" fmla="*/ 249494 h 249493"/>
              <a:gd name="connsiteX54" fmla="*/ 136099 w 181213"/>
              <a:gd name="connsiteY54" fmla="*/ 249494 h 249493"/>
              <a:gd name="connsiteX55" fmla="*/ 142620 w 181213"/>
              <a:gd name="connsiteY55" fmla="*/ 249494 h 249493"/>
              <a:gd name="connsiteX56" fmla="*/ 150842 w 181213"/>
              <a:gd name="connsiteY56" fmla="*/ 245808 h 249493"/>
              <a:gd name="connsiteX57" fmla="*/ 177776 w 181213"/>
              <a:gd name="connsiteY57" fmla="*/ 219158 h 249493"/>
              <a:gd name="connsiteX58" fmla="*/ 181178 w 181213"/>
              <a:gd name="connsiteY58" fmla="*/ 210369 h 249493"/>
              <a:gd name="connsiteX59" fmla="*/ 169837 w 181213"/>
              <a:gd name="connsiteY59" fmla="*/ 67477 h 249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81213" h="249493">
                <a:moveTo>
                  <a:pt x="148006" y="224544"/>
                </a:moveTo>
                <a:lnTo>
                  <a:pt x="155661" y="103767"/>
                </a:lnTo>
                <a:lnTo>
                  <a:pt x="163600" y="208951"/>
                </a:lnTo>
                <a:lnTo>
                  <a:pt x="148006" y="224544"/>
                </a:lnTo>
                <a:close/>
                <a:moveTo>
                  <a:pt x="130428" y="232483"/>
                </a:moveTo>
                <a:lnTo>
                  <a:pt x="17022" y="232483"/>
                </a:lnTo>
                <a:lnTo>
                  <a:pt x="26945" y="73714"/>
                </a:lnTo>
                <a:lnTo>
                  <a:pt x="39420" y="73714"/>
                </a:lnTo>
                <a:lnTo>
                  <a:pt x="39420" y="96395"/>
                </a:lnTo>
                <a:cubicBezTo>
                  <a:pt x="39420" y="99514"/>
                  <a:pt x="41972" y="102066"/>
                  <a:pt x="45090" y="102066"/>
                </a:cubicBezTo>
                <a:cubicBezTo>
                  <a:pt x="48209" y="102066"/>
                  <a:pt x="50761" y="99514"/>
                  <a:pt x="50761" y="96395"/>
                </a:cubicBezTo>
                <a:lnTo>
                  <a:pt x="50761" y="73714"/>
                </a:lnTo>
                <a:lnTo>
                  <a:pt x="107464" y="73714"/>
                </a:lnTo>
                <a:lnTo>
                  <a:pt x="107464" y="96395"/>
                </a:lnTo>
                <a:cubicBezTo>
                  <a:pt x="107464" y="99514"/>
                  <a:pt x="110015" y="102066"/>
                  <a:pt x="113134" y="102066"/>
                </a:cubicBezTo>
                <a:cubicBezTo>
                  <a:pt x="116253" y="102066"/>
                  <a:pt x="118804" y="99514"/>
                  <a:pt x="118804" y="96395"/>
                </a:cubicBezTo>
                <a:lnTo>
                  <a:pt x="118804" y="73714"/>
                </a:lnTo>
                <a:lnTo>
                  <a:pt x="140352" y="73714"/>
                </a:lnTo>
                <a:lnTo>
                  <a:pt x="130428" y="232483"/>
                </a:lnTo>
                <a:close/>
                <a:moveTo>
                  <a:pt x="50761" y="45363"/>
                </a:moveTo>
                <a:cubicBezTo>
                  <a:pt x="50761" y="32321"/>
                  <a:pt x="59550" y="21547"/>
                  <a:pt x="71457" y="18145"/>
                </a:cubicBezTo>
                <a:cubicBezTo>
                  <a:pt x="67204" y="24382"/>
                  <a:pt x="64936" y="31754"/>
                  <a:pt x="64936" y="39692"/>
                </a:cubicBezTo>
                <a:lnTo>
                  <a:pt x="64936" y="56703"/>
                </a:lnTo>
                <a:lnTo>
                  <a:pt x="50761" y="56703"/>
                </a:lnTo>
                <a:lnTo>
                  <a:pt x="50761" y="45363"/>
                </a:lnTo>
                <a:close/>
                <a:moveTo>
                  <a:pt x="86484" y="17861"/>
                </a:moveTo>
                <a:cubicBezTo>
                  <a:pt x="98675" y="20980"/>
                  <a:pt x="107464" y="32037"/>
                  <a:pt x="107464" y="45363"/>
                </a:cubicBezTo>
                <a:lnTo>
                  <a:pt x="107464" y="56703"/>
                </a:lnTo>
                <a:lnTo>
                  <a:pt x="76277" y="56703"/>
                </a:lnTo>
                <a:lnTo>
                  <a:pt x="76277" y="39692"/>
                </a:lnTo>
                <a:cubicBezTo>
                  <a:pt x="76277" y="30903"/>
                  <a:pt x="80246" y="23248"/>
                  <a:pt x="86484" y="17861"/>
                </a:cubicBezTo>
                <a:close/>
                <a:moveTo>
                  <a:pt x="104629" y="11341"/>
                </a:moveTo>
                <a:cubicBezTo>
                  <a:pt x="120222" y="11341"/>
                  <a:pt x="132980" y="24099"/>
                  <a:pt x="132980" y="39692"/>
                </a:cubicBezTo>
                <a:lnTo>
                  <a:pt x="132980" y="56703"/>
                </a:lnTo>
                <a:lnTo>
                  <a:pt x="118804" y="56703"/>
                </a:lnTo>
                <a:lnTo>
                  <a:pt x="118804" y="45363"/>
                </a:lnTo>
                <a:cubicBezTo>
                  <a:pt x="118804" y="31187"/>
                  <a:pt x="111433" y="18712"/>
                  <a:pt x="100092" y="11624"/>
                </a:cubicBezTo>
                <a:cubicBezTo>
                  <a:pt x="101510" y="11624"/>
                  <a:pt x="103211" y="11341"/>
                  <a:pt x="104629" y="11341"/>
                </a:cubicBezTo>
                <a:close/>
                <a:moveTo>
                  <a:pt x="169837" y="67477"/>
                </a:moveTo>
                <a:cubicBezTo>
                  <a:pt x="169554" y="61523"/>
                  <a:pt x="164450" y="56703"/>
                  <a:pt x="158497" y="56703"/>
                </a:cubicBezTo>
                <a:lnTo>
                  <a:pt x="146305" y="56703"/>
                </a:lnTo>
                <a:cubicBezTo>
                  <a:pt x="151976" y="56703"/>
                  <a:pt x="156795" y="60956"/>
                  <a:pt x="157646" y="66343"/>
                </a:cubicBezTo>
                <a:cubicBezTo>
                  <a:pt x="156795" y="60956"/>
                  <a:pt x="152259" y="56703"/>
                  <a:pt x="146305" y="56703"/>
                </a:cubicBezTo>
                <a:lnTo>
                  <a:pt x="144321" y="56703"/>
                </a:lnTo>
                <a:lnTo>
                  <a:pt x="144321" y="39692"/>
                </a:lnTo>
                <a:cubicBezTo>
                  <a:pt x="144321" y="17861"/>
                  <a:pt x="126459" y="0"/>
                  <a:pt x="104629" y="0"/>
                </a:cubicBezTo>
                <a:cubicBezTo>
                  <a:pt x="96974" y="0"/>
                  <a:pt x="89886" y="2268"/>
                  <a:pt x="83932" y="5954"/>
                </a:cubicBezTo>
                <a:cubicBezTo>
                  <a:pt x="82231" y="5670"/>
                  <a:pt x="80813" y="5670"/>
                  <a:pt x="79112" y="5670"/>
                </a:cubicBezTo>
                <a:cubicBezTo>
                  <a:pt x="57281" y="5670"/>
                  <a:pt x="39420" y="23532"/>
                  <a:pt x="39420" y="45363"/>
                </a:cubicBezTo>
                <a:lnTo>
                  <a:pt x="39420" y="56703"/>
                </a:lnTo>
                <a:lnTo>
                  <a:pt x="21842" y="56703"/>
                </a:lnTo>
                <a:cubicBezTo>
                  <a:pt x="15888" y="56703"/>
                  <a:pt x="10785" y="61239"/>
                  <a:pt x="10501" y="67477"/>
                </a:cubicBezTo>
                <a:lnTo>
                  <a:pt x="11" y="237586"/>
                </a:lnTo>
                <a:cubicBezTo>
                  <a:pt x="-272" y="244107"/>
                  <a:pt x="4831" y="249494"/>
                  <a:pt x="11352" y="249494"/>
                </a:cubicBezTo>
                <a:lnTo>
                  <a:pt x="136099" y="249494"/>
                </a:lnTo>
                <a:lnTo>
                  <a:pt x="142620" y="249494"/>
                </a:lnTo>
                <a:cubicBezTo>
                  <a:pt x="145738" y="249494"/>
                  <a:pt x="148857" y="248076"/>
                  <a:pt x="150842" y="245808"/>
                </a:cubicBezTo>
                <a:lnTo>
                  <a:pt x="177776" y="219158"/>
                </a:lnTo>
                <a:cubicBezTo>
                  <a:pt x="180044" y="216889"/>
                  <a:pt x="181461" y="213487"/>
                  <a:pt x="181178" y="210369"/>
                </a:cubicBezTo>
                <a:lnTo>
                  <a:pt x="169837" y="67477"/>
                </a:lnTo>
                <a:close/>
              </a:path>
            </a:pathLst>
          </a:custGeom>
          <a:solidFill>
            <a:schemeClr val="bg1"/>
          </a:solidFill>
          <a:ln w="2778" cap="flat">
            <a:noFill/>
            <a:prstDash val="solid"/>
            <a:miter/>
          </a:ln>
          <a:scene3d>
            <a:camera prst="isometricOffAxis1Right">
              <a:rot lat="1080000" lon="20039998" rev="300000"/>
            </a:camera>
            <a:lightRig rig="threePt" dir="t"/>
          </a:scene3d>
        </p:spPr>
        <p:txBody>
          <a:bodyPr rtlCol="0" anchor="ctr"/>
          <a:lstStyle/>
          <a:p>
            <a:endParaRPr lang="en-US"/>
          </a:p>
        </p:txBody>
      </p:sp>
    </p:spTree>
    <p:extLst>
      <p:ext uri="{BB962C8B-B14F-4D97-AF65-F5344CB8AC3E}">
        <p14:creationId xmlns:p14="http://schemas.microsoft.com/office/powerpoint/2010/main" val="1670761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8488</TotalTime>
  <Words>447</Words>
  <PresentationFormat>Widescreen</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Money Stairs – Slide Template</vt:lpstr>
      <vt:lpstr>Money Stairs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Stairs</dc:title>
  <dc:creator>PresentationGO.com</dc:creator>
  <dc:description>© Copyright PresentationGO.com</dc:description>
  <dcterms:created xsi:type="dcterms:W3CDTF">2014-11-26T05:14:11Z</dcterms:created>
  <dcterms:modified xsi:type="dcterms:W3CDTF">2020-08-20T17:02:18Z</dcterms:modified>
  <cp:category>Graphics &amp; Metaphors</cp:category>
</cp:coreProperties>
</file>