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Moon &amp; Curved Arrow List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47ABF5-8759-4502-80D4-65EDB80DF46B}"/>
              </a:ext>
            </a:extLst>
          </p:cNvPr>
          <p:cNvSpPr/>
          <p:nvPr/>
        </p:nvSpPr>
        <p:spPr>
          <a:xfrm>
            <a:off x="3373991" y="2006941"/>
            <a:ext cx="2396016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165" extrusionOk="0">
                <a:moveTo>
                  <a:pt x="21118" y="16459"/>
                </a:moveTo>
                <a:lnTo>
                  <a:pt x="19058" y="13985"/>
                </a:lnTo>
                <a:cubicBezTo>
                  <a:pt x="18379" y="13170"/>
                  <a:pt x="17205" y="13750"/>
                  <a:pt x="17205" y="14911"/>
                </a:cubicBezTo>
                <a:lnTo>
                  <a:pt x="17205" y="14911"/>
                </a:lnTo>
                <a:cubicBezTo>
                  <a:pt x="17205" y="15547"/>
                  <a:pt x="16768" y="16072"/>
                  <a:pt x="16238" y="16072"/>
                </a:cubicBezTo>
                <a:lnTo>
                  <a:pt x="7884" y="16072"/>
                </a:lnTo>
                <a:cubicBezTo>
                  <a:pt x="4834" y="16072"/>
                  <a:pt x="2268" y="13184"/>
                  <a:pt x="2188" y="9522"/>
                </a:cubicBezTo>
                <a:cubicBezTo>
                  <a:pt x="2107" y="5749"/>
                  <a:pt x="4639" y="2653"/>
                  <a:pt x="7757" y="2626"/>
                </a:cubicBezTo>
                <a:cubicBezTo>
                  <a:pt x="8333" y="2626"/>
                  <a:pt x="8839" y="2101"/>
                  <a:pt x="8874" y="1423"/>
                </a:cubicBezTo>
                <a:cubicBezTo>
                  <a:pt x="8920" y="650"/>
                  <a:pt x="8413" y="0"/>
                  <a:pt x="7780" y="0"/>
                </a:cubicBezTo>
                <a:cubicBezTo>
                  <a:pt x="3453" y="0"/>
                  <a:pt x="-68" y="4270"/>
                  <a:pt x="1" y="9494"/>
                </a:cubicBezTo>
                <a:cubicBezTo>
                  <a:pt x="70" y="14621"/>
                  <a:pt x="3626" y="18698"/>
                  <a:pt x="7907" y="18698"/>
                </a:cubicBezTo>
                <a:lnTo>
                  <a:pt x="16238" y="18698"/>
                </a:lnTo>
                <a:cubicBezTo>
                  <a:pt x="16768" y="18698"/>
                  <a:pt x="17205" y="19223"/>
                  <a:pt x="17205" y="19859"/>
                </a:cubicBezTo>
                <a:lnTo>
                  <a:pt x="17205" y="19859"/>
                </a:lnTo>
                <a:cubicBezTo>
                  <a:pt x="17205" y="21020"/>
                  <a:pt x="18379" y="21600"/>
                  <a:pt x="19058" y="20785"/>
                </a:cubicBezTo>
                <a:lnTo>
                  <a:pt x="21118" y="18311"/>
                </a:lnTo>
                <a:cubicBezTo>
                  <a:pt x="21532" y="17800"/>
                  <a:pt x="21532" y="16970"/>
                  <a:pt x="21118" y="1645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F091E87-FD49-4DCF-AB28-C750C9D219D7}"/>
              </a:ext>
            </a:extLst>
          </p:cNvPr>
          <p:cNvSpPr/>
          <p:nvPr/>
        </p:nvSpPr>
        <p:spPr>
          <a:xfrm>
            <a:off x="3502666" y="2135616"/>
            <a:ext cx="1495190" cy="149518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147E750-2831-4D65-8B73-CD335A9999B5}"/>
              </a:ext>
            </a:extLst>
          </p:cNvPr>
          <p:cNvSpPr/>
          <p:nvPr/>
        </p:nvSpPr>
        <p:spPr>
          <a:xfrm>
            <a:off x="3760012" y="2199952"/>
            <a:ext cx="1297028" cy="1297031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A43F33AE-038E-41DD-854B-0F97331BA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7351" y="2377667"/>
            <a:ext cx="1011085" cy="1011085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9A0FB0FE-94D1-4C73-9E37-3AD95342BEA6}"/>
              </a:ext>
            </a:extLst>
          </p:cNvPr>
          <p:cNvSpPr/>
          <p:nvPr/>
        </p:nvSpPr>
        <p:spPr>
          <a:xfrm>
            <a:off x="5837609" y="2006941"/>
            <a:ext cx="2396981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1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60669AE-0C0F-4E7B-B626-B3D82C662A65}"/>
              </a:ext>
            </a:extLst>
          </p:cNvPr>
          <p:cNvSpPr/>
          <p:nvPr/>
        </p:nvSpPr>
        <p:spPr>
          <a:xfrm>
            <a:off x="5953416" y="2135616"/>
            <a:ext cx="1495190" cy="149518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5B726D8-9381-4BAE-891A-379E2FFFE58D}"/>
              </a:ext>
            </a:extLst>
          </p:cNvPr>
          <p:cNvSpPr/>
          <p:nvPr/>
        </p:nvSpPr>
        <p:spPr>
          <a:xfrm>
            <a:off x="6223630" y="2234693"/>
            <a:ext cx="1297028" cy="1297031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D9429774-230F-4550-96DD-A8497D46D2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1913" y="2454099"/>
            <a:ext cx="858219" cy="858219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D549C89E-455E-42E8-A548-82762B506CEA}"/>
              </a:ext>
            </a:extLst>
          </p:cNvPr>
          <p:cNvSpPr/>
          <p:nvPr/>
        </p:nvSpPr>
        <p:spPr>
          <a:xfrm>
            <a:off x="909411" y="2006941"/>
            <a:ext cx="2396977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2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5A97697-05F6-48BC-9BD9-FFB08AC1871C}"/>
              </a:ext>
            </a:extLst>
          </p:cNvPr>
          <p:cNvSpPr/>
          <p:nvPr/>
        </p:nvSpPr>
        <p:spPr>
          <a:xfrm>
            <a:off x="1038085" y="2135616"/>
            <a:ext cx="1495190" cy="14951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29F7302-05A2-472F-A74D-10817B000486}"/>
              </a:ext>
            </a:extLst>
          </p:cNvPr>
          <p:cNvSpPr/>
          <p:nvPr/>
        </p:nvSpPr>
        <p:spPr>
          <a:xfrm>
            <a:off x="1295432" y="2199952"/>
            <a:ext cx="1297028" cy="1297031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Target Audience outline">
            <a:extLst>
              <a:ext uri="{FF2B5EF4-FFF2-40B4-BE49-F238E27FC236}">
                <a16:creationId xmlns:a16="http://schemas.microsoft.com/office/drawing/2014/main" id="{80E06CD0-6B9E-4F4A-83FA-3E8DA6CBAA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6635" y="2407085"/>
            <a:ext cx="952249" cy="95224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7640845-64CC-4183-BA40-B487C23F1AC5}"/>
              </a:ext>
            </a:extLst>
          </p:cNvPr>
          <p:cNvGrpSpPr/>
          <p:nvPr/>
        </p:nvGrpSpPr>
        <p:grpSpPr>
          <a:xfrm>
            <a:off x="5938820" y="4221025"/>
            <a:ext cx="2194560" cy="1260003"/>
            <a:chOff x="8921977" y="1394910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1A1063-7B2E-47DA-9B40-A8767A49C5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711B0C-4318-4164-8BDC-D1AE08EC32B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DEC1A4-65DD-48C8-BEC5-338BD99D7E4E}"/>
              </a:ext>
            </a:extLst>
          </p:cNvPr>
          <p:cNvGrpSpPr/>
          <p:nvPr/>
        </p:nvGrpSpPr>
        <p:grpSpPr>
          <a:xfrm>
            <a:off x="1010618" y="4221027"/>
            <a:ext cx="2194560" cy="1260003"/>
            <a:chOff x="332936" y="255595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646EEC7-1EB8-4ACE-BF86-D0ACA31BBF4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DF7044-1158-4172-9352-CC532492422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BB4998-B3C2-4740-A4C1-7D026575547F}"/>
              </a:ext>
            </a:extLst>
          </p:cNvPr>
          <p:cNvGrpSpPr/>
          <p:nvPr/>
        </p:nvGrpSpPr>
        <p:grpSpPr>
          <a:xfrm>
            <a:off x="3474720" y="42210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4D124D-CEDC-49B0-B5EA-BA9641A8F7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6B107D-FD88-4BFF-9AF9-F60FB1D540F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Moon &amp; Curved Arrow List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47ABF5-8759-4502-80D4-65EDB80DF46B}"/>
              </a:ext>
            </a:extLst>
          </p:cNvPr>
          <p:cNvSpPr/>
          <p:nvPr/>
        </p:nvSpPr>
        <p:spPr>
          <a:xfrm>
            <a:off x="3373991" y="2006941"/>
            <a:ext cx="2396016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165" extrusionOk="0">
                <a:moveTo>
                  <a:pt x="21118" y="16459"/>
                </a:moveTo>
                <a:lnTo>
                  <a:pt x="19058" y="13985"/>
                </a:lnTo>
                <a:cubicBezTo>
                  <a:pt x="18379" y="13170"/>
                  <a:pt x="17205" y="13750"/>
                  <a:pt x="17205" y="14911"/>
                </a:cubicBezTo>
                <a:lnTo>
                  <a:pt x="17205" y="14911"/>
                </a:lnTo>
                <a:cubicBezTo>
                  <a:pt x="17205" y="15547"/>
                  <a:pt x="16768" y="16072"/>
                  <a:pt x="16238" y="16072"/>
                </a:cubicBezTo>
                <a:lnTo>
                  <a:pt x="7884" y="16072"/>
                </a:lnTo>
                <a:cubicBezTo>
                  <a:pt x="4834" y="16072"/>
                  <a:pt x="2268" y="13184"/>
                  <a:pt x="2188" y="9522"/>
                </a:cubicBezTo>
                <a:cubicBezTo>
                  <a:pt x="2107" y="5749"/>
                  <a:pt x="4639" y="2653"/>
                  <a:pt x="7757" y="2626"/>
                </a:cubicBezTo>
                <a:cubicBezTo>
                  <a:pt x="8333" y="2626"/>
                  <a:pt x="8839" y="2101"/>
                  <a:pt x="8874" y="1423"/>
                </a:cubicBezTo>
                <a:cubicBezTo>
                  <a:pt x="8920" y="650"/>
                  <a:pt x="8413" y="0"/>
                  <a:pt x="7780" y="0"/>
                </a:cubicBezTo>
                <a:cubicBezTo>
                  <a:pt x="3453" y="0"/>
                  <a:pt x="-68" y="4270"/>
                  <a:pt x="1" y="9494"/>
                </a:cubicBezTo>
                <a:cubicBezTo>
                  <a:pt x="70" y="14621"/>
                  <a:pt x="3626" y="18698"/>
                  <a:pt x="7907" y="18698"/>
                </a:cubicBezTo>
                <a:lnTo>
                  <a:pt x="16238" y="18698"/>
                </a:lnTo>
                <a:cubicBezTo>
                  <a:pt x="16768" y="18698"/>
                  <a:pt x="17205" y="19223"/>
                  <a:pt x="17205" y="19859"/>
                </a:cubicBezTo>
                <a:lnTo>
                  <a:pt x="17205" y="19859"/>
                </a:lnTo>
                <a:cubicBezTo>
                  <a:pt x="17205" y="21020"/>
                  <a:pt x="18379" y="21600"/>
                  <a:pt x="19058" y="20785"/>
                </a:cubicBezTo>
                <a:lnTo>
                  <a:pt x="21118" y="18311"/>
                </a:lnTo>
                <a:cubicBezTo>
                  <a:pt x="21532" y="17800"/>
                  <a:pt x="21532" y="16970"/>
                  <a:pt x="21118" y="1645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F091E87-FD49-4DCF-AB28-C750C9D219D7}"/>
              </a:ext>
            </a:extLst>
          </p:cNvPr>
          <p:cNvSpPr/>
          <p:nvPr/>
        </p:nvSpPr>
        <p:spPr>
          <a:xfrm>
            <a:off x="3502666" y="2135616"/>
            <a:ext cx="1495190" cy="149518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147E750-2831-4D65-8B73-CD335A9999B5}"/>
              </a:ext>
            </a:extLst>
          </p:cNvPr>
          <p:cNvSpPr/>
          <p:nvPr/>
        </p:nvSpPr>
        <p:spPr>
          <a:xfrm>
            <a:off x="3760012" y="2199952"/>
            <a:ext cx="1297028" cy="1297031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A43F33AE-038E-41DD-854B-0F97331BA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7351" y="2377667"/>
            <a:ext cx="1011085" cy="1011085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9A0FB0FE-94D1-4C73-9E37-3AD95342BEA6}"/>
              </a:ext>
            </a:extLst>
          </p:cNvPr>
          <p:cNvSpPr/>
          <p:nvPr/>
        </p:nvSpPr>
        <p:spPr>
          <a:xfrm>
            <a:off x="5837609" y="2006941"/>
            <a:ext cx="2396981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1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60669AE-0C0F-4E7B-B626-B3D82C662A65}"/>
              </a:ext>
            </a:extLst>
          </p:cNvPr>
          <p:cNvSpPr/>
          <p:nvPr/>
        </p:nvSpPr>
        <p:spPr>
          <a:xfrm>
            <a:off x="5953416" y="2135616"/>
            <a:ext cx="1495190" cy="149518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5B726D8-9381-4BAE-891A-379E2FFFE58D}"/>
              </a:ext>
            </a:extLst>
          </p:cNvPr>
          <p:cNvSpPr/>
          <p:nvPr/>
        </p:nvSpPr>
        <p:spPr>
          <a:xfrm>
            <a:off x="6223630" y="2234693"/>
            <a:ext cx="1297028" cy="1297031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D9429774-230F-4550-96DD-A8497D46D2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1913" y="2454099"/>
            <a:ext cx="858219" cy="858219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D549C89E-455E-42E8-A548-82762B506CEA}"/>
              </a:ext>
            </a:extLst>
          </p:cNvPr>
          <p:cNvSpPr/>
          <p:nvPr/>
        </p:nvSpPr>
        <p:spPr>
          <a:xfrm>
            <a:off x="909411" y="2006941"/>
            <a:ext cx="2396977" cy="1970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2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5A97697-05F6-48BC-9BD9-FFB08AC1871C}"/>
              </a:ext>
            </a:extLst>
          </p:cNvPr>
          <p:cNvSpPr/>
          <p:nvPr/>
        </p:nvSpPr>
        <p:spPr>
          <a:xfrm>
            <a:off x="1038085" y="2135616"/>
            <a:ext cx="1495190" cy="14951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29F7302-05A2-472F-A74D-10817B000486}"/>
              </a:ext>
            </a:extLst>
          </p:cNvPr>
          <p:cNvSpPr/>
          <p:nvPr/>
        </p:nvSpPr>
        <p:spPr>
          <a:xfrm>
            <a:off x="1295432" y="2199952"/>
            <a:ext cx="1297028" cy="1297031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Target Audience outline">
            <a:extLst>
              <a:ext uri="{FF2B5EF4-FFF2-40B4-BE49-F238E27FC236}">
                <a16:creationId xmlns:a16="http://schemas.microsoft.com/office/drawing/2014/main" id="{80E06CD0-6B9E-4F4A-83FA-3E8DA6CBAA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6635" y="2407085"/>
            <a:ext cx="952249" cy="95224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7640845-64CC-4183-BA40-B487C23F1AC5}"/>
              </a:ext>
            </a:extLst>
          </p:cNvPr>
          <p:cNvGrpSpPr/>
          <p:nvPr/>
        </p:nvGrpSpPr>
        <p:grpSpPr>
          <a:xfrm>
            <a:off x="5938820" y="4221025"/>
            <a:ext cx="2194560" cy="1260003"/>
            <a:chOff x="8921977" y="1394910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1A1063-7B2E-47DA-9B40-A8767A49C5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711B0C-4318-4164-8BDC-D1AE08EC32B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DEC1A4-65DD-48C8-BEC5-338BD99D7E4E}"/>
              </a:ext>
            </a:extLst>
          </p:cNvPr>
          <p:cNvGrpSpPr/>
          <p:nvPr/>
        </p:nvGrpSpPr>
        <p:grpSpPr>
          <a:xfrm>
            <a:off x="1010618" y="4221027"/>
            <a:ext cx="2194560" cy="1260003"/>
            <a:chOff x="332936" y="255595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646EEC7-1EB8-4ACE-BF86-D0ACA31BBF4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DF7044-1158-4172-9352-CC532492422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BB4998-B3C2-4740-A4C1-7D026575547F}"/>
              </a:ext>
            </a:extLst>
          </p:cNvPr>
          <p:cNvGrpSpPr/>
          <p:nvPr/>
        </p:nvGrpSpPr>
        <p:grpSpPr>
          <a:xfrm>
            <a:off x="3474720" y="42210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4D124D-CEDC-49B0-B5EA-BA9641A8F7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6B107D-FD88-4BFF-9AF9-F60FB1D540F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61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10360</TotalTime>
  <Words>295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Moon &amp; Curved Arrow List – Slide Template</vt:lpstr>
      <vt:lpstr>Moon &amp; Curved Arrow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 &amp; Curved Arrow List</dc:title>
  <dc:creator>PresentationGO.com</dc:creator>
  <dc:description>© Copyright PresentationGO.com</dc:description>
  <dcterms:created xsi:type="dcterms:W3CDTF">2014-11-26T05:14:11Z</dcterms:created>
  <dcterms:modified xsi:type="dcterms:W3CDTF">2021-08-02T20:17:53Z</dcterms:modified>
  <cp:category>Text &amp; Tables</cp:category>
</cp:coreProperties>
</file>