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2C333D"/>
    <a:srgbClr val="242931"/>
    <a:srgbClr val="444A51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31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30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Moon &amp; Curved Arrow List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C47ABF5-8759-4502-80D4-65EDB80DF46B}"/>
              </a:ext>
            </a:extLst>
          </p:cNvPr>
          <p:cNvSpPr/>
          <p:nvPr/>
        </p:nvSpPr>
        <p:spPr>
          <a:xfrm>
            <a:off x="4498654" y="1532922"/>
            <a:ext cx="3194688" cy="262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165" extrusionOk="0">
                <a:moveTo>
                  <a:pt x="21118" y="16459"/>
                </a:moveTo>
                <a:lnTo>
                  <a:pt x="19058" y="13985"/>
                </a:lnTo>
                <a:cubicBezTo>
                  <a:pt x="18379" y="13170"/>
                  <a:pt x="17205" y="13750"/>
                  <a:pt x="17205" y="14911"/>
                </a:cubicBezTo>
                <a:lnTo>
                  <a:pt x="17205" y="14911"/>
                </a:lnTo>
                <a:cubicBezTo>
                  <a:pt x="17205" y="15547"/>
                  <a:pt x="16768" y="16072"/>
                  <a:pt x="16238" y="16072"/>
                </a:cubicBezTo>
                <a:lnTo>
                  <a:pt x="7884" y="16072"/>
                </a:lnTo>
                <a:cubicBezTo>
                  <a:pt x="4834" y="16072"/>
                  <a:pt x="2268" y="13184"/>
                  <a:pt x="2188" y="9522"/>
                </a:cubicBezTo>
                <a:cubicBezTo>
                  <a:pt x="2107" y="5749"/>
                  <a:pt x="4639" y="2653"/>
                  <a:pt x="7757" y="2626"/>
                </a:cubicBezTo>
                <a:cubicBezTo>
                  <a:pt x="8333" y="2626"/>
                  <a:pt x="8839" y="2101"/>
                  <a:pt x="8874" y="1423"/>
                </a:cubicBezTo>
                <a:cubicBezTo>
                  <a:pt x="8920" y="650"/>
                  <a:pt x="8413" y="0"/>
                  <a:pt x="7780" y="0"/>
                </a:cubicBezTo>
                <a:cubicBezTo>
                  <a:pt x="3453" y="0"/>
                  <a:pt x="-68" y="4270"/>
                  <a:pt x="1" y="9494"/>
                </a:cubicBezTo>
                <a:cubicBezTo>
                  <a:pt x="70" y="14621"/>
                  <a:pt x="3626" y="18698"/>
                  <a:pt x="7907" y="18698"/>
                </a:cubicBezTo>
                <a:lnTo>
                  <a:pt x="16238" y="18698"/>
                </a:lnTo>
                <a:cubicBezTo>
                  <a:pt x="16768" y="18698"/>
                  <a:pt x="17205" y="19223"/>
                  <a:pt x="17205" y="19859"/>
                </a:cubicBezTo>
                <a:lnTo>
                  <a:pt x="17205" y="19859"/>
                </a:lnTo>
                <a:cubicBezTo>
                  <a:pt x="17205" y="21020"/>
                  <a:pt x="18379" y="21600"/>
                  <a:pt x="19058" y="20785"/>
                </a:cubicBezTo>
                <a:lnTo>
                  <a:pt x="21118" y="18311"/>
                </a:lnTo>
                <a:cubicBezTo>
                  <a:pt x="21532" y="17800"/>
                  <a:pt x="21532" y="16970"/>
                  <a:pt x="21118" y="1645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F091E87-FD49-4DCF-AB28-C750C9D219D7}"/>
              </a:ext>
            </a:extLst>
          </p:cNvPr>
          <p:cNvSpPr/>
          <p:nvPr/>
        </p:nvSpPr>
        <p:spPr>
          <a:xfrm>
            <a:off x="4670221" y="1704488"/>
            <a:ext cx="1993587" cy="199358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147E750-2831-4D65-8B73-CD335A9999B5}"/>
              </a:ext>
            </a:extLst>
          </p:cNvPr>
          <p:cNvSpPr/>
          <p:nvPr/>
        </p:nvSpPr>
        <p:spPr>
          <a:xfrm>
            <a:off x="5013350" y="1790270"/>
            <a:ext cx="1729370" cy="1729374"/>
          </a:xfrm>
          <a:prstGeom prst="ellipse">
            <a:avLst/>
          </a:prstGeom>
          <a:solidFill>
            <a:srgbClr val="F0EF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Graphic 12" descr="Handshake outline">
            <a:extLst>
              <a:ext uri="{FF2B5EF4-FFF2-40B4-BE49-F238E27FC236}">
                <a16:creationId xmlns:a16="http://schemas.microsoft.com/office/drawing/2014/main" id="{A43F33AE-038E-41DD-854B-0F97331BA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6467" y="2027222"/>
            <a:ext cx="1348113" cy="1348113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9A0FB0FE-94D1-4C73-9E37-3AD95342BEA6}"/>
              </a:ext>
            </a:extLst>
          </p:cNvPr>
          <p:cNvSpPr/>
          <p:nvPr/>
        </p:nvSpPr>
        <p:spPr>
          <a:xfrm>
            <a:off x="7783479" y="1532922"/>
            <a:ext cx="3195974" cy="262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165" extrusionOk="0">
                <a:moveTo>
                  <a:pt x="21106" y="16459"/>
                </a:moveTo>
                <a:lnTo>
                  <a:pt x="19048" y="13985"/>
                </a:lnTo>
                <a:cubicBezTo>
                  <a:pt x="18369" y="13170"/>
                  <a:pt x="17196" y="13750"/>
                  <a:pt x="17196" y="14911"/>
                </a:cubicBezTo>
                <a:lnTo>
                  <a:pt x="17196" y="14911"/>
                </a:lnTo>
                <a:cubicBezTo>
                  <a:pt x="17196" y="15547"/>
                  <a:pt x="16759" y="16072"/>
                  <a:pt x="16230" y="16072"/>
                </a:cubicBezTo>
                <a:lnTo>
                  <a:pt x="7880" y="16072"/>
                </a:lnTo>
                <a:cubicBezTo>
                  <a:pt x="4832" y="16072"/>
                  <a:pt x="2267" y="13184"/>
                  <a:pt x="2186" y="9522"/>
                </a:cubicBezTo>
                <a:cubicBezTo>
                  <a:pt x="2106" y="5749"/>
                  <a:pt x="4636" y="2653"/>
                  <a:pt x="7753" y="2626"/>
                </a:cubicBezTo>
                <a:cubicBezTo>
                  <a:pt x="8328" y="2626"/>
                  <a:pt x="8834" y="2101"/>
                  <a:pt x="8869" y="1423"/>
                </a:cubicBezTo>
                <a:cubicBezTo>
                  <a:pt x="8915" y="650"/>
                  <a:pt x="8409" y="0"/>
                  <a:pt x="7776" y="0"/>
                </a:cubicBezTo>
                <a:cubicBezTo>
                  <a:pt x="3451" y="0"/>
                  <a:pt x="-68" y="4270"/>
                  <a:pt x="1" y="9494"/>
                </a:cubicBezTo>
                <a:cubicBezTo>
                  <a:pt x="70" y="14621"/>
                  <a:pt x="3624" y="18698"/>
                  <a:pt x="7903" y="18698"/>
                </a:cubicBezTo>
                <a:lnTo>
                  <a:pt x="16230" y="18698"/>
                </a:lnTo>
                <a:cubicBezTo>
                  <a:pt x="16759" y="18698"/>
                  <a:pt x="17196" y="19223"/>
                  <a:pt x="17196" y="19859"/>
                </a:cubicBezTo>
                <a:lnTo>
                  <a:pt x="17196" y="19859"/>
                </a:lnTo>
                <a:cubicBezTo>
                  <a:pt x="17196" y="21020"/>
                  <a:pt x="18369" y="21600"/>
                  <a:pt x="19048" y="20785"/>
                </a:cubicBezTo>
                <a:lnTo>
                  <a:pt x="21106" y="18311"/>
                </a:lnTo>
                <a:cubicBezTo>
                  <a:pt x="21532" y="17800"/>
                  <a:pt x="21532" y="16970"/>
                  <a:pt x="21106" y="164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60669AE-0C0F-4E7B-B626-B3D82C662A65}"/>
              </a:ext>
            </a:extLst>
          </p:cNvPr>
          <p:cNvSpPr/>
          <p:nvPr/>
        </p:nvSpPr>
        <p:spPr>
          <a:xfrm>
            <a:off x="7937887" y="1704488"/>
            <a:ext cx="1993587" cy="199358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B5B726D8-9381-4BAE-891A-379E2FFFE58D}"/>
              </a:ext>
            </a:extLst>
          </p:cNvPr>
          <p:cNvSpPr/>
          <p:nvPr/>
        </p:nvSpPr>
        <p:spPr>
          <a:xfrm>
            <a:off x="8298173" y="1836591"/>
            <a:ext cx="1729370" cy="1729374"/>
          </a:xfrm>
          <a:prstGeom prst="ellipse">
            <a:avLst/>
          </a:prstGeom>
          <a:solidFill>
            <a:srgbClr val="F0EF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Graphic 13" descr="Postit Notes outline">
            <a:extLst>
              <a:ext uri="{FF2B5EF4-FFF2-40B4-BE49-F238E27FC236}">
                <a16:creationId xmlns:a16="http://schemas.microsoft.com/office/drawing/2014/main" id="{D9429774-230F-4550-96DD-A8497D46D2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95884" y="2129132"/>
            <a:ext cx="1144292" cy="1144292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D549C89E-455E-42E8-A548-82762B506CEA}"/>
              </a:ext>
            </a:extLst>
          </p:cNvPr>
          <p:cNvSpPr/>
          <p:nvPr/>
        </p:nvSpPr>
        <p:spPr>
          <a:xfrm>
            <a:off x="1212547" y="1532922"/>
            <a:ext cx="3195969" cy="262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165" extrusionOk="0">
                <a:moveTo>
                  <a:pt x="21106" y="16459"/>
                </a:moveTo>
                <a:lnTo>
                  <a:pt x="19048" y="13985"/>
                </a:lnTo>
                <a:cubicBezTo>
                  <a:pt x="18369" y="13170"/>
                  <a:pt x="17196" y="13750"/>
                  <a:pt x="17196" y="14911"/>
                </a:cubicBezTo>
                <a:lnTo>
                  <a:pt x="17196" y="14911"/>
                </a:lnTo>
                <a:cubicBezTo>
                  <a:pt x="17196" y="15547"/>
                  <a:pt x="16759" y="16072"/>
                  <a:pt x="16230" y="16072"/>
                </a:cubicBezTo>
                <a:lnTo>
                  <a:pt x="7880" y="16072"/>
                </a:lnTo>
                <a:cubicBezTo>
                  <a:pt x="4832" y="16072"/>
                  <a:pt x="2267" y="13184"/>
                  <a:pt x="2186" y="9522"/>
                </a:cubicBezTo>
                <a:cubicBezTo>
                  <a:pt x="2106" y="5749"/>
                  <a:pt x="4636" y="2653"/>
                  <a:pt x="7753" y="2626"/>
                </a:cubicBezTo>
                <a:cubicBezTo>
                  <a:pt x="8328" y="2626"/>
                  <a:pt x="8834" y="2101"/>
                  <a:pt x="8869" y="1423"/>
                </a:cubicBezTo>
                <a:cubicBezTo>
                  <a:pt x="8915" y="650"/>
                  <a:pt x="8409" y="0"/>
                  <a:pt x="7776" y="0"/>
                </a:cubicBezTo>
                <a:cubicBezTo>
                  <a:pt x="3452" y="0"/>
                  <a:pt x="-68" y="4270"/>
                  <a:pt x="1" y="9494"/>
                </a:cubicBezTo>
                <a:cubicBezTo>
                  <a:pt x="70" y="14621"/>
                  <a:pt x="3624" y="18698"/>
                  <a:pt x="7903" y="18698"/>
                </a:cubicBezTo>
                <a:lnTo>
                  <a:pt x="16230" y="18698"/>
                </a:lnTo>
                <a:cubicBezTo>
                  <a:pt x="16759" y="18698"/>
                  <a:pt x="17196" y="19223"/>
                  <a:pt x="17196" y="19859"/>
                </a:cubicBezTo>
                <a:lnTo>
                  <a:pt x="17196" y="19859"/>
                </a:lnTo>
                <a:cubicBezTo>
                  <a:pt x="17196" y="21020"/>
                  <a:pt x="18369" y="21600"/>
                  <a:pt x="19048" y="20785"/>
                </a:cubicBezTo>
                <a:lnTo>
                  <a:pt x="21106" y="18311"/>
                </a:lnTo>
                <a:cubicBezTo>
                  <a:pt x="21532" y="17800"/>
                  <a:pt x="21532" y="16970"/>
                  <a:pt x="21106" y="164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5A97697-05F6-48BC-9BD9-FFB08AC1871C}"/>
              </a:ext>
            </a:extLst>
          </p:cNvPr>
          <p:cNvSpPr/>
          <p:nvPr/>
        </p:nvSpPr>
        <p:spPr>
          <a:xfrm>
            <a:off x="1384113" y="1704488"/>
            <a:ext cx="1993587" cy="199358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29F7302-05A2-472F-A74D-10817B000486}"/>
              </a:ext>
            </a:extLst>
          </p:cNvPr>
          <p:cNvSpPr/>
          <p:nvPr/>
        </p:nvSpPr>
        <p:spPr>
          <a:xfrm>
            <a:off x="1727243" y="1790270"/>
            <a:ext cx="1729370" cy="1729374"/>
          </a:xfrm>
          <a:prstGeom prst="ellipse">
            <a:avLst/>
          </a:prstGeom>
          <a:solidFill>
            <a:srgbClr val="F0EFE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Target Audience outline">
            <a:extLst>
              <a:ext uri="{FF2B5EF4-FFF2-40B4-BE49-F238E27FC236}">
                <a16:creationId xmlns:a16="http://schemas.microsoft.com/office/drawing/2014/main" id="{80E06CD0-6B9E-4F4A-83FA-3E8DA6CBAA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55513" y="2066446"/>
            <a:ext cx="1269665" cy="126966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7640845-64CC-4183-BA40-B487C23F1AC5}"/>
              </a:ext>
            </a:extLst>
          </p:cNvPr>
          <p:cNvGrpSpPr/>
          <p:nvPr/>
        </p:nvGrpSpPr>
        <p:grpSpPr>
          <a:xfrm>
            <a:off x="7918426" y="4556850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F1A1063-7B2E-47DA-9B40-A8767A49C5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4711B0C-4318-4164-8BDC-D1AE08EC32B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DEC1A4-65DD-48C8-BEC5-338BD99D7E4E}"/>
              </a:ext>
            </a:extLst>
          </p:cNvPr>
          <p:cNvGrpSpPr/>
          <p:nvPr/>
        </p:nvGrpSpPr>
        <p:grpSpPr>
          <a:xfrm>
            <a:off x="1347491" y="4556850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646EEC7-1EB8-4ACE-BF86-D0ACA31BBF4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5DF7044-1158-4172-9352-CC532492422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2BB4998-B3C2-4740-A4C1-7D026575547F}"/>
              </a:ext>
            </a:extLst>
          </p:cNvPr>
          <p:cNvGrpSpPr/>
          <p:nvPr/>
        </p:nvGrpSpPr>
        <p:grpSpPr>
          <a:xfrm>
            <a:off x="4632960" y="455685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04D124D-CEDC-49B0-B5EA-BA9641A8F7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26B107D-FD88-4BFF-9AF9-F60FB1D540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Moon &amp; Curved Arrow List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C47ABF5-8759-4502-80D4-65EDB80DF46B}"/>
              </a:ext>
            </a:extLst>
          </p:cNvPr>
          <p:cNvSpPr/>
          <p:nvPr/>
        </p:nvSpPr>
        <p:spPr>
          <a:xfrm>
            <a:off x="4498654" y="1532922"/>
            <a:ext cx="3194688" cy="262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165" extrusionOk="0">
                <a:moveTo>
                  <a:pt x="21118" y="16459"/>
                </a:moveTo>
                <a:lnTo>
                  <a:pt x="19058" y="13985"/>
                </a:lnTo>
                <a:cubicBezTo>
                  <a:pt x="18379" y="13170"/>
                  <a:pt x="17205" y="13750"/>
                  <a:pt x="17205" y="14911"/>
                </a:cubicBezTo>
                <a:lnTo>
                  <a:pt x="17205" y="14911"/>
                </a:lnTo>
                <a:cubicBezTo>
                  <a:pt x="17205" y="15547"/>
                  <a:pt x="16768" y="16072"/>
                  <a:pt x="16238" y="16072"/>
                </a:cubicBezTo>
                <a:lnTo>
                  <a:pt x="7884" y="16072"/>
                </a:lnTo>
                <a:cubicBezTo>
                  <a:pt x="4834" y="16072"/>
                  <a:pt x="2268" y="13184"/>
                  <a:pt x="2188" y="9522"/>
                </a:cubicBezTo>
                <a:cubicBezTo>
                  <a:pt x="2107" y="5749"/>
                  <a:pt x="4639" y="2653"/>
                  <a:pt x="7757" y="2626"/>
                </a:cubicBezTo>
                <a:cubicBezTo>
                  <a:pt x="8333" y="2626"/>
                  <a:pt x="8839" y="2101"/>
                  <a:pt x="8874" y="1423"/>
                </a:cubicBezTo>
                <a:cubicBezTo>
                  <a:pt x="8920" y="650"/>
                  <a:pt x="8413" y="0"/>
                  <a:pt x="7780" y="0"/>
                </a:cubicBezTo>
                <a:cubicBezTo>
                  <a:pt x="3453" y="0"/>
                  <a:pt x="-68" y="4270"/>
                  <a:pt x="1" y="9494"/>
                </a:cubicBezTo>
                <a:cubicBezTo>
                  <a:pt x="70" y="14621"/>
                  <a:pt x="3626" y="18698"/>
                  <a:pt x="7907" y="18698"/>
                </a:cubicBezTo>
                <a:lnTo>
                  <a:pt x="16238" y="18698"/>
                </a:lnTo>
                <a:cubicBezTo>
                  <a:pt x="16768" y="18698"/>
                  <a:pt x="17205" y="19223"/>
                  <a:pt x="17205" y="19859"/>
                </a:cubicBezTo>
                <a:lnTo>
                  <a:pt x="17205" y="19859"/>
                </a:lnTo>
                <a:cubicBezTo>
                  <a:pt x="17205" y="21020"/>
                  <a:pt x="18379" y="21600"/>
                  <a:pt x="19058" y="20785"/>
                </a:cubicBezTo>
                <a:lnTo>
                  <a:pt x="21118" y="18311"/>
                </a:lnTo>
                <a:cubicBezTo>
                  <a:pt x="21532" y="17800"/>
                  <a:pt x="21532" y="16970"/>
                  <a:pt x="21118" y="1645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F091E87-FD49-4DCF-AB28-C750C9D219D7}"/>
              </a:ext>
            </a:extLst>
          </p:cNvPr>
          <p:cNvSpPr/>
          <p:nvPr/>
        </p:nvSpPr>
        <p:spPr>
          <a:xfrm>
            <a:off x="4670221" y="1704488"/>
            <a:ext cx="1993587" cy="199358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0147E750-2831-4D65-8B73-CD335A9999B5}"/>
              </a:ext>
            </a:extLst>
          </p:cNvPr>
          <p:cNvSpPr/>
          <p:nvPr/>
        </p:nvSpPr>
        <p:spPr>
          <a:xfrm>
            <a:off x="5013350" y="1790270"/>
            <a:ext cx="1729370" cy="1729374"/>
          </a:xfrm>
          <a:prstGeom prst="ellipse">
            <a:avLst/>
          </a:prstGeom>
          <a:solidFill>
            <a:srgbClr val="2C333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Graphic 12" descr="Handshake outline">
            <a:extLst>
              <a:ext uri="{FF2B5EF4-FFF2-40B4-BE49-F238E27FC236}">
                <a16:creationId xmlns:a16="http://schemas.microsoft.com/office/drawing/2014/main" id="{A43F33AE-038E-41DD-854B-0F97331BA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6467" y="2027222"/>
            <a:ext cx="1348113" cy="1348113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9A0FB0FE-94D1-4C73-9E37-3AD95342BEA6}"/>
              </a:ext>
            </a:extLst>
          </p:cNvPr>
          <p:cNvSpPr/>
          <p:nvPr/>
        </p:nvSpPr>
        <p:spPr>
          <a:xfrm>
            <a:off x="7783479" y="1532922"/>
            <a:ext cx="3195974" cy="262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165" extrusionOk="0">
                <a:moveTo>
                  <a:pt x="21106" y="16459"/>
                </a:moveTo>
                <a:lnTo>
                  <a:pt x="19048" y="13985"/>
                </a:lnTo>
                <a:cubicBezTo>
                  <a:pt x="18369" y="13170"/>
                  <a:pt x="17196" y="13750"/>
                  <a:pt x="17196" y="14911"/>
                </a:cubicBezTo>
                <a:lnTo>
                  <a:pt x="17196" y="14911"/>
                </a:lnTo>
                <a:cubicBezTo>
                  <a:pt x="17196" y="15547"/>
                  <a:pt x="16759" y="16072"/>
                  <a:pt x="16230" y="16072"/>
                </a:cubicBezTo>
                <a:lnTo>
                  <a:pt x="7880" y="16072"/>
                </a:lnTo>
                <a:cubicBezTo>
                  <a:pt x="4832" y="16072"/>
                  <a:pt x="2267" y="13184"/>
                  <a:pt x="2186" y="9522"/>
                </a:cubicBezTo>
                <a:cubicBezTo>
                  <a:pt x="2106" y="5749"/>
                  <a:pt x="4636" y="2653"/>
                  <a:pt x="7753" y="2626"/>
                </a:cubicBezTo>
                <a:cubicBezTo>
                  <a:pt x="8328" y="2626"/>
                  <a:pt x="8834" y="2101"/>
                  <a:pt x="8869" y="1423"/>
                </a:cubicBezTo>
                <a:cubicBezTo>
                  <a:pt x="8915" y="650"/>
                  <a:pt x="8409" y="0"/>
                  <a:pt x="7776" y="0"/>
                </a:cubicBezTo>
                <a:cubicBezTo>
                  <a:pt x="3451" y="0"/>
                  <a:pt x="-68" y="4270"/>
                  <a:pt x="1" y="9494"/>
                </a:cubicBezTo>
                <a:cubicBezTo>
                  <a:pt x="70" y="14621"/>
                  <a:pt x="3624" y="18698"/>
                  <a:pt x="7903" y="18698"/>
                </a:cubicBezTo>
                <a:lnTo>
                  <a:pt x="16230" y="18698"/>
                </a:lnTo>
                <a:cubicBezTo>
                  <a:pt x="16759" y="18698"/>
                  <a:pt x="17196" y="19223"/>
                  <a:pt x="17196" y="19859"/>
                </a:cubicBezTo>
                <a:lnTo>
                  <a:pt x="17196" y="19859"/>
                </a:lnTo>
                <a:cubicBezTo>
                  <a:pt x="17196" y="21020"/>
                  <a:pt x="18369" y="21600"/>
                  <a:pt x="19048" y="20785"/>
                </a:cubicBezTo>
                <a:lnTo>
                  <a:pt x="21106" y="18311"/>
                </a:lnTo>
                <a:cubicBezTo>
                  <a:pt x="21532" y="17800"/>
                  <a:pt x="21532" y="16970"/>
                  <a:pt x="21106" y="164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60669AE-0C0F-4E7B-B626-B3D82C662A65}"/>
              </a:ext>
            </a:extLst>
          </p:cNvPr>
          <p:cNvSpPr/>
          <p:nvPr/>
        </p:nvSpPr>
        <p:spPr>
          <a:xfrm>
            <a:off x="7937887" y="1704488"/>
            <a:ext cx="1993587" cy="199358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B5B726D8-9381-4BAE-891A-379E2FFFE58D}"/>
              </a:ext>
            </a:extLst>
          </p:cNvPr>
          <p:cNvSpPr/>
          <p:nvPr/>
        </p:nvSpPr>
        <p:spPr>
          <a:xfrm>
            <a:off x="8298173" y="1836591"/>
            <a:ext cx="1729370" cy="1729374"/>
          </a:xfrm>
          <a:prstGeom prst="ellipse">
            <a:avLst/>
          </a:prstGeom>
          <a:solidFill>
            <a:srgbClr val="2C333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Graphic 13" descr="Postit Notes outline">
            <a:extLst>
              <a:ext uri="{FF2B5EF4-FFF2-40B4-BE49-F238E27FC236}">
                <a16:creationId xmlns:a16="http://schemas.microsoft.com/office/drawing/2014/main" id="{D9429774-230F-4550-96DD-A8497D46D2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95884" y="2129132"/>
            <a:ext cx="1144292" cy="1144292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D549C89E-455E-42E8-A548-82762B506CEA}"/>
              </a:ext>
            </a:extLst>
          </p:cNvPr>
          <p:cNvSpPr/>
          <p:nvPr/>
        </p:nvSpPr>
        <p:spPr>
          <a:xfrm>
            <a:off x="1212547" y="1532922"/>
            <a:ext cx="3195969" cy="26275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165" extrusionOk="0">
                <a:moveTo>
                  <a:pt x="21106" y="16459"/>
                </a:moveTo>
                <a:lnTo>
                  <a:pt x="19048" y="13985"/>
                </a:lnTo>
                <a:cubicBezTo>
                  <a:pt x="18369" y="13170"/>
                  <a:pt x="17196" y="13750"/>
                  <a:pt x="17196" y="14911"/>
                </a:cubicBezTo>
                <a:lnTo>
                  <a:pt x="17196" y="14911"/>
                </a:lnTo>
                <a:cubicBezTo>
                  <a:pt x="17196" y="15547"/>
                  <a:pt x="16759" y="16072"/>
                  <a:pt x="16230" y="16072"/>
                </a:cubicBezTo>
                <a:lnTo>
                  <a:pt x="7880" y="16072"/>
                </a:lnTo>
                <a:cubicBezTo>
                  <a:pt x="4832" y="16072"/>
                  <a:pt x="2267" y="13184"/>
                  <a:pt x="2186" y="9522"/>
                </a:cubicBezTo>
                <a:cubicBezTo>
                  <a:pt x="2106" y="5749"/>
                  <a:pt x="4636" y="2653"/>
                  <a:pt x="7753" y="2626"/>
                </a:cubicBezTo>
                <a:cubicBezTo>
                  <a:pt x="8328" y="2626"/>
                  <a:pt x="8834" y="2101"/>
                  <a:pt x="8869" y="1423"/>
                </a:cubicBezTo>
                <a:cubicBezTo>
                  <a:pt x="8915" y="650"/>
                  <a:pt x="8409" y="0"/>
                  <a:pt x="7776" y="0"/>
                </a:cubicBezTo>
                <a:cubicBezTo>
                  <a:pt x="3452" y="0"/>
                  <a:pt x="-68" y="4270"/>
                  <a:pt x="1" y="9494"/>
                </a:cubicBezTo>
                <a:cubicBezTo>
                  <a:pt x="70" y="14621"/>
                  <a:pt x="3624" y="18698"/>
                  <a:pt x="7903" y="18698"/>
                </a:cubicBezTo>
                <a:lnTo>
                  <a:pt x="16230" y="18698"/>
                </a:lnTo>
                <a:cubicBezTo>
                  <a:pt x="16759" y="18698"/>
                  <a:pt x="17196" y="19223"/>
                  <a:pt x="17196" y="19859"/>
                </a:cubicBezTo>
                <a:lnTo>
                  <a:pt x="17196" y="19859"/>
                </a:lnTo>
                <a:cubicBezTo>
                  <a:pt x="17196" y="21020"/>
                  <a:pt x="18369" y="21600"/>
                  <a:pt x="19048" y="20785"/>
                </a:cubicBezTo>
                <a:lnTo>
                  <a:pt x="21106" y="18311"/>
                </a:lnTo>
                <a:cubicBezTo>
                  <a:pt x="21532" y="17800"/>
                  <a:pt x="21532" y="16970"/>
                  <a:pt x="21106" y="164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5A97697-05F6-48BC-9BD9-FFB08AC1871C}"/>
              </a:ext>
            </a:extLst>
          </p:cNvPr>
          <p:cNvSpPr/>
          <p:nvPr/>
        </p:nvSpPr>
        <p:spPr>
          <a:xfrm>
            <a:off x="1384113" y="1704488"/>
            <a:ext cx="1993587" cy="199358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29F7302-05A2-472F-A74D-10817B000486}"/>
              </a:ext>
            </a:extLst>
          </p:cNvPr>
          <p:cNvSpPr/>
          <p:nvPr/>
        </p:nvSpPr>
        <p:spPr>
          <a:xfrm>
            <a:off x="1727243" y="1790270"/>
            <a:ext cx="1729370" cy="1729374"/>
          </a:xfrm>
          <a:prstGeom prst="ellipse">
            <a:avLst/>
          </a:prstGeom>
          <a:solidFill>
            <a:srgbClr val="2C333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Target Audience outline">
            <a:extLst>
              <a:ext uri="{FF2B5EF4-FFF2-40B4-BE49-F238E27FC236}">
                <a16:creationId xmlns:a16="http://schemas.microsoft.com/office/drawing/2014/main" id="{80E06CD0-6B9E-4F4A-83FA-3E8DA6CBAA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55513" y="2066446"/>
            <a:ext cx="1269665" cy="126966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97640845-64CC-4183-BA40-B487C23F1AC5}"/>
              </a:ext>
            </a:extLst>
          </p:cNvPr>
          <p:cNvGrpSpPr/>
          <p:nvPr/>
        </p:nvGrpSpPr>
        <p:grpSpPr>
          <a:xfrm>
            <a:off x="7918426" y="4556850"/>
            <a:ext cx="2926080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F1A1063-7B2E-47DA-9B40-A8767A49C5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4711B0C-4318-4164-8BDC-D1AE08EC32B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DEC1A4-65DD-48C8-BEC5-338BD99D7E4E}"/>
              </a:ext>
            </a:extLst>
          </p:cNvPr>
          <p:cNvGrpSpPr/>
          <p:nvPr/>
        </p:nvGrpSpPr>
        <p:grpSpPr>
          <a:xfrm>
            <a:off x="1347491" y="4556850"/>
            <a:ext cx="2926080" cy="1290153"/>
            <a:chOff x="332936" y="2627766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646EEC7-1EB8-4ACE-BF86-D0ACA31BBF4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5DF7044-1158-4172-9352-CC532492422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2BB4998-B3C2-4740-A4C1-7D026575547F}"/>
              </a:ext>
            </a:extLst>
          </p:cNvPr>
          <p:cNvGrpSpPr/>
          <p:nvPr/>
        </p:nvGrpSpPr>
        <p:grpSpPr>
          <a:xfrm>
            <a:off x="4632960" y="455685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04D124D-CEDC-49B0-B5EA-BA9641A8F7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26B107D-FD88-4BFF-9AF9-F60FB1D540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61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8514</TotalTime>
  <Words>295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Moon &amp; Curved Arrow List – Slide Template</vt:lpstr>
      <vt:lpstr>Moon &amp; Curved Arrow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Moon &amp; Curved Arrow List</dc:title>
  <dc:creator>PresentationGO.com</dc:creator>
  <dc:description>© Copyright PresentationGO.com</dc:description>
  <dcterms:created xsi:type="dcterms:W3CDTF">2014-11-26T05:14:11Z</dcterms:created>
  <dcterms:modified xsi:type="dcterms:W3CDTF">2021-08-02T18:45:29Z</dcterms:modified>
  <cp:category>Text &amp; Tables</cp:category>
</cp:coreProperties>
</file>