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492" y="16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0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D57925-B910-4540-B34A-87E4B519A579}"/>
              </a:ext>
            </a:extLst>
          </p:cNvPr>
          <p:cNvSpPr/>
          <p:nvPr/>
        </p:nvSpPr>
        <p:spPr>
          <a:xfrm>
            <a:off x="3311894" y="4311659"/>
            <a:ext cx="5582223" cy="1608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5" h="21496" extrusionOk="0">
                <a:moveTo>
                  <a:pt x="17676" y="3231"/>
                </a:moveTo>
                <a:cubicBezTo>
                  <a:pt x="17586" y="3153"/>
                  <a:pt x="17504" y="3049"/>
                  <a:pt x="17422" y="2971"/>
                </a:cubicBezTo>
                <a:cubicBezTo>
                  <a:pt x="16033" y="1642"/>
                  <a:pt x="14526" y="756"/>
                  <a:pt x="12929" y="313"/>
                </a:cubicBezTo>
                <a:cubicBezTo>
                  <a:pt x="11399" y="-104"/>
                  <a:pt x="9965" y="-104"/>
                  <a:pt x="8428" y="313"/>
                </a:cubicBezTo>
                <a:cubicBezTo>
                  <a:pt x="6831" y="756"/>
                  <a:pt x="5323" y="1642"/>
                  <a:pt x="3935" y="2971"/>
                </a:cubicBezTo>
                <a:cubicBezTo>
                  <a:pt x="3853" y="3049"/>
                  <a:pt x="3778" y="3127"/>
                  <a:pt x="3696" y="3205"/>
                </a:cubicBezTo>
                <a:cubicBezTo>
                  <a:pt x="2412" y="4508"/>
                  <a:pt x="1270" y="6149"/>
                  <a:pt x="337" y="8051"/>
                </a:cubicBezTo>
                <a:cubicBezTo>
                  <a:pt x="-88" y="8911"/>
                  <a:pt x="-118" y="11074"/>
                  <a:pt x="285" y="12090"/>
                </a:cubicBezTo>
                <a:cubicBezTo>
                  <a:pt x="2539" y="17770"/>
                  <a:pt x="6353" y="21496"/>
                  <a:pt x="10689" y="21496"/>
                </a:cubicBezTo>
                <a:cubicBezTo>
                  <a:pt x="15011" y="21496"/>
                  <a:pt x="18825" y="17796"/>
                  <a:pt x="21079" y="12142"/>
                </a:cubicBezTo>
                <a:cubicBezTo>
                  <a:pt x="21482" y="11126"/>
                  <a:pt x="21452" y="8989"/>
                  <a:pt x="21027" y="8103"/>
                </a:cubicBezTo>
                <a:cubicBezTo>
                  <a:pt x="20101" y="6175"/>
                  <a:pt x="18959" y="4508"/>
                  <a:pt x="17676" y="32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86F83D7-D846-3F45-999A-AC3737706884}"/>
              </a:ext>
            </a:extLst>
          </p:cNvPr>
          <p:cNvSpPr/>
          <p:nvPr/>
        </p:nvSpPr>
        <p:spPr>
          <a:xfrm>
            <a:off x="5574072" y="3005057"/>
            <a:ext cx="1029682" cy="1206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7" extrusionOk="0">
                <a:moveTo>
                  <a:pt x="21600" y="21487"/>
                </a:moveTo>
                <a:lnTo>
                  <a:pt x="21600" y="338"/>
                </a:lnTo>
                <a:cubicBezTo>
                  <a:pt x="14277" y="-113"/>
                  <a:pt x="7323" y="-113"/>
                  <a:pt x="0" y="338"/>
                </a:cubicBezTo>
                <a:lnTo>
                  <a:pt x="0" y="21487"/>
                </a:lnTo>
                <a:cubicBezTo>
                  <a:pt x="3682" y="21279"/>
                  <a:pt x="7323" y="21174"/>
                  <a:pt x="10800" y="21174"/>
                </a:cubicBezTo>
                <a:cubicBezTo>
                  <a:pt x="14318" y="21174"/>
                  <a:pt x="17918" y="21279"/>
                  <a:pt x="21600" y="21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161621-3656-574B-8A51-677D118AB642}"/>
              </a:ext>
            </a:extLst>
          </p:cNvPr>
          <p:cNvSpPr/>
          <p:nvPr/>
        </p:nvSpPr>
        <p:spPr>
          <a:xfrm>
            <a:off x="4442983" y="3024558"/>
            <a:ext cx="1029682" cy="1355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704"/>
                </a:moveTo>
                <a:lnTo>
                  <a:pt x="0" y="21600"/>
                </a:lnTo>
                <a:cubicBezTo>
                  <a:pt x="6750" y="20326"/>
                  <a:pt x="13991" y="19424"/>
                  <a:pt x="21600" y="18927"/>
                </a:cubicBezTo>
                <a:lnTo>
                  <a:pt x="21600" y="0"/>
                </a:lnTo>
                <a:cubicBezTo>
                  <a:pt x="13950" y="497"/>
                  <a:pt x="6709" y="1399"/>
                  <a:pt x="0" y="27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3EFD066-D58F-8344-81DC-01C8FB23C34F}"/>
              </a:ext>
            </a:extLst>
          </p:cNvPr>
          <p:cNvSpPr/>
          <p:nvPr/>
        </p:nvSpPr>
        <p:spPr>
          <a:xfrm>
            <a:off x="3292393" y="3239075"/>
            <a:ext cx="1029682" cy="1620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4" y="5381"/>
                </a:moveTo>
                <a:cubicBezTo>
                  <a:pt x="532" y="5770"/>
                  <a:pt x="0" y="6472"/>
                  <a:pt x="0" y="7200"/>
                </a:cubicBezTo>
                <a:lnTo>
                  <a:pt x="0" y="11229"/>
                </a:lnTo>
                <a:lnTo>
                  <a:pt x="0" y="21600"/>
                </a:lnTo>
                <a:cubicBezTo>
                  <a:pt x="4950" y="19547"/>
                  <a:pt x="11250" y="17753"/>
                  <a:pt x="18450" y="16349"/>
                </a:cubicBezTo>
                <a:cubicBezTo>
                  <a:pt x="19473" y="16142"/>
                  <a:pt x="20536" y="15960"/>
                  <a:pt x="21600" y="15778"/>
                </a:cubicBezTo>
                <a:lnTo>
                  <a:pt x="21600" y="0"/>
                </a:lnTo>
                <a:cubicBezTo>
                  <a:pt x="13664" y="1378"/>
                  <a:pt x="6791" y="3223"/>
                  <a:pt x="1514" y="53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6844E82-1A8B-0B4D-BBA8-274F0BC4F7C5}"/>
              </a:ext>
            </a:extLst>
          </p:cNvPr>
          <p:cNvSpPr/>
          <p:nvPr/>
        </p:nvSpPr>
        <p:spPr>
          <a:xfrm>
            <a:off x="6724662" y="3024558"/>
            <a:ext cx="1029682" cy="1355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927"/>
                </a:moveTo>
                <a:cubicBezTo>
                  <a:pt x="7609" y="19424"/>
                  <a:pt x="14850" y="20295"/>
                  <a:pt x="21600" y="21600"/>
                </a:cubicBezTo>
                <a:lnTo>
                  <a:pt x="21600" y="2704"/>
                </a:lnTo>
                <a:cubicBezTo>
                  <a:pt x="14891" y="1399"/>
                  <a:pt x="7609" y="497"/>
                  <a:pt x="0" y="0"/>
                </a:cubicBezTo>
                <a:lnTo>
                  <a:pt x="0" y="1892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6048065-ABAA-0F4F-BCB2-CE9287D6390B}"/>
              </a:ext>
            </a:extLst>
          </p:cNvPr>
          <p:cNvSpPr/>
          <p:nvPr/>
        </p:nvSpPr>
        <p:spPr>
          <a:xfrm>
            <a:off x="7855750" y="3239075"/>
            <a:ext cx="1029682" cy="1620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778"/>
                </a:lnTo>
                <a:cubicBezTo>
                  <a:pt x="1105" y="15960"/>
                  <a:pt x="2168" y="16168"/>
                  <a:pt x="3232" y="16375"/>
                </a:cubicBezTo>
                <a:cubicBezTo>
                  <a:pt x="10391" y="17779"/>
                  <a:pt x="16650" y="19573"/>
                  <a:pt x="21600" y="21600"/>
                </a:cubicBezTo>
                <a:lnTo>
                  <a:pt x="21600" y="11281"/>
                </a:lnTo>
                <a:lnTo>
                  <a:pt x="21600" y="7200"/>
                </a:lnTo>
                <a:cubicBezTo>
                  <a:pt x="21600" y="6472"/>
                  <a:pt x="21027" y="5770"/>
                  <a:pt x="20086" y="5380"/>
                </a:cubicBezTo>
                <a:cubicBezTo>
                  <a:pt x="14809" y="3249"/>
                  <a:pt x="7936" y="1404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B4135F7-9A1E-524E-A150-DCC508910CEA}"/>
              </a:ext>
            </a:extLst>
          </p:cNvPr>
          <p:cNvSpPr/>
          <p:nvPr/>
        </p:nvSpPr>
        <p:spPr>
          <a:xfrm>
            <a:off x="1985792" y="1600945"/>
            <a:ext cx="8220416" cy="43122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583" extrusionOk="0">
                <a:moveTo>
                  <a:pt x="21331" y="8767"/>
                </a:moveTo>
                <a:lnTo>
                  <a:pt x="10870" y="51"/>
                </a:lnTo>
                <a:cubicBezTo>
                  <a:pt x="10793" y="-17"/>
                  <a:pt x="10702" y="-17"/>
                  <a:pt x="10625" y="51"/>
                </a:cubicBezTo>
                <a:lnTo>
                  <a:pt x="164" y="8767"/>
                </a:lnTo>
                <a:cubicBezTo>
                  <a:pt x="-55" y="8953"/>
                  <a:pt x="-55" y="9499"/>
                  <a:pt x="164" y="9675"/>
                </a:cubicBezTo>
                <a:lnTo>
                  <a:pt x="3131" y="12145"/>
                </a:lnTo>
                <a:lnTo>
                  <a:pt x="3131" y="10153"/>
                </a:lnTo>
                <a:lnTo>
                  <a:pt x="3192" y="10066"/>
                </a:lnTo>
                <a:cubicBezTo>
                  <a:pt x="3717" y="9343"/>
                  <a:pt x="4390" y="8689"/>
                  <a:pt x="5165" y="8153"/>
                </a:cubicBezTo>
                <a:cubicBezTo>
                  <a:pt x="5466" y="7948"/>
                  <a:pt x="5782" y="7752"/>
                  <a:pt x="6114" y="7577"/>
                </a:cubicBezTo>
                <a:lnTo>
                  <a:pt x="6114" y="7577"/>
                </a:lnTo>
                <a:lnTo>
                  <a:pt x="6221" y="7518"/>
                </a:lnTo>
                <a:lnTo>
                  <a:pt x="6404" y="7430"/>
                </a:lnTo>
                <a:lnTo>
                  <a:pt x="6404" y="7440"/>
                </a:lnTo>
                <a:cubicBezTo>
                  <a:pt x="7245" y="7040"/>
                  <a:pt x="8148" y="6757"/>
                  <a:pt x="9096" y="6601"/>
                </a:cubicBezTo>
                <a:lnTo>
                  <a:pt x="9096" y="6591"/>
                </a:lnTo>
                <a:lnTo>
                  <a:pt x="9228" y="6571"/>
                </a:lnTo>
                <a:lnTo>
                  <a:pt x="9386" y="6552"/>
                </a:lnTo>
                <a:lnTo>
                  <a:pt x="9386" y="6562"/>
                </a:lnTo>
                <a:cubicBezTo>
                  <a:pt x="10294" y="6444"/>
                  <a:pt x="11171" y="6444"/>
                  <a:pt x="12078" y="6562"/>
                </a:cubicBezTo>
                <a:lnTo>
                  <a:pt x="12078" y="6552"/>
                </a:lnTo>
                <a:lnTo>
                  <a:pt x="12236" y="6571"/>
                </a:lnTo>
                <a:lnTo>
                  <a:pt x="12369" y="6591"/>
                </a:lnTo>
                <a:lnTo>
                  <a:pt x="12369" y="6601"/>
                </a:lnTo>
                <a:cubicBezTo>
                  <a:pt x="13317" y="6757"/>
                  <a:pt x="14219" y="7030"/>
                  <a:pt x="15060" y="7440"/>
                </a:cubicBezTo>
                <a:lnTo>
                  <a:pt x="15060" y="7430"/>
                </a:lnTo>
                <a:lnTo>
                  <a:pt x="15244" y="7518"/>
                </a:lnTo>
                <a:lnTo>
                  <a:pt x="15351" y="7577"/>
                </a:lnTo>
                <a:lnTo>
                  <a:pt x="15351" y="7577"/>
                </a:lnTo>
                <a:cubicBezTo>
                  <a:pt x="15723" y="7772"/>
                  <a:pt x="16080" y="7987"/>
                  <a:pt x="16411" y="8231"/>
                </a:cubicBezTo>
                <a:cubicBezTo>
                  <a:pt x="17140" y="8748"/>
                  <a:pt x="17773" y="9373"/>
                  <a:pt x="18272" y="10056"/>
                </a:cubicBezTo>
                <a:lnTo>
                  <a:pt x="18333" y="10144"/>
                </a:lnTo>
                <a:lnTo>
                  <a:pt x="18333" y="10700"/>
                </a:lnTo>
                <a:lnTo>
                  <a:pt x="18333" y="12154"/>
                </a:lnTo>
                <a:lnTo>
                  <a:pt x="18349" y="12145"/>
                </a:lnTo>
                <a:lnTo>
                  <a:pt x="20362" y="10466"/>
                </a:lnTo>
                <a:lnTo>
                  <a:pt x="20362" y="14643"/>
                </a:lnTo>
                <a:cubicBezTo>
                  <a:pt x="20362" y="15034"/>
                  <a:pt x="20291" y="15434"/>
                  <a:pt x="20133" y="15688"/>
                </a:cubicBezTo>
                <a:cubicBezTo>
                  <a:pt x="20000" y="15902"/>
                  <a:pt x="19919" y="16224"/>
                  <a:pt x="19919" y="16586"/>
                </a:cubicBezTo>
                <a:lnTo>
                  <a:pt x="19919" y="20539"/>
                </a:lnTo>
                <a:cubicBezTo>
                  <a:pt x="19919" y="20626"/>
                  <a:pt x="19954" y="20685"/>
                  <a:pt x="19995" y="20685"/>
                </a:cubicBezTo>
                <a:cubicBezTo>
                  <a:pt x="20041" y="20685"/>
                  <a:pt x="20072" y="20617"/>
                  <a:pt x="20072" y="20539"/>
                </a:cubicBezTo>
                <a:lnTo>
                  <a:pt x="20072" y="17376"/>
                </a:lnTo>
                <a:cubicBezTo>
                  <a:pt x="20128" y="17503"/>
                  <a:pt x="20199" y="17601"/>
                  <a:pt x="20276" y="17669"/>
                </a:cubicBezTo>
                <a:lnTo>
                  <a:pt x="20276" y="21437"/>
                </a:lnTo>
                <a:cubicBezTo>
                  <a:pt x="20276" y="21524"/>
                  <a:pt x="20311" y="21583"/>
                  <a:pt x="20352" y="21583"/>
                </a:cubicBezTo>
                <a:cubicBezTo>
                  <a:pt x="20398" y="21583"/>
                  <a:pt x="20429" y="21515"/>
                  <a:pt x="20429" y="21437"/>
                </a:cubicBezTo>
                <a:lnTo>
                  <a:pt x="20429" y="17757"/>
                </a:lnTo>
                <a:cubicBezTo>
                  <a:pt x="20464" y="17767"/>
                  <a:pt x="20495" y="17776"/>
                  <a:pt x="20530" y="17776"/>
                </a:cubicBezTo>
                <a:cubicBezTo>
                  <a:pt x="20566" y="17776"/>
                  <a:pt x="20597" y="17767"/>
                  <a:pt x="20632" y="17757"/>
                </a:cubicBezTo>
                <a:lnTo>
                  <a:pt x="20632" y="21437"/>
                </a:lnTo>
                <a:cubicBezTo>
                  <a:pt x="20632" y="21524"/>
                  <a:pt x="20668" y="21583"/>
                  <a:pt x="20709" y="21583"/>
                </a:cubicBezTo>
                <a:cubicBezTo>
                  <a:pt x="20755" y="21583"/>
                  <a:pt x="20785" y="21515"/>
                  <a:pt x="20785" y="21437"/>
                </a:cubicBezTo>
                <a:lnTo>
                  <a:pt x="20785" y="17669"/>
                </a:lnTo>
                <a:cubicBezTo>
                  <a:pt x="20862" y="17601"/>
                  <a:pt x="20933" y="17503"/>
                  <a:pt x="20989" y="17376"/>
                </a:cubicBezTo>
                <a:lnTo>
                  <a:pt x="20989" y="20548"/>
                </a:lnTo>
                <a:cubicBezTo>
                  <a:pt x="20989" y="20636"/>
                  <a:pt x="21025" y="20695"/>
                  <a:pt x="21066" y="20695"/>
                </a:cubicBezTo>
                <a:cubicBezTo>
                  <a:pt x="21112" y="20695"/>
                  <a:pt x="21142" y="20626"/>
                  <a:pt x="21142" y="20548"/>
                </a:cubicBezTo>
                <a:lnTo>
                  <a:pt x="21142" y="16595"/>
                </a:lnTo>
                <a:cubicBezTo>
                  <a:pt x="21142" y="16234"/>
                  <a:pt x="21061" y="15922"/>
                  <a:pt x="20928" y="15697"/>
                </a:cubicBezTo>
                <a:cubicBezTo>
                  <a:pt x="20770" y="15444"/>
                  <a:pt x="20699" y="15043"/>
                  <a:pt x="20699" y="14653"/>
                </a:cubicBezTo>
                <a:lnTo>
                  <a:pt x="20699" y="10183"/>
                </a:lnTo>
                <a:lnTo>
                  <a:pt x="21310" y="9675"/>
                </a:lnTo>
                <a:cubicBezTo>
                  <a:pt x="21545" y="9490"/>
                  <a:pt x="21545" y="8943"/>
                  <a:pt x="21331" y="876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10" descr="Planet">
            <a:extLst>
              <a:ext uri="{FF2B5EF4-FFF2-40B4-BE49-F238E27FC236}">
                <a16:creationId xmlns:a16="http://schemas.microsoft.com/office/drawing/2014/main" id="{4EF06486-E945-314B-88EF-56A9D3F9C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42927" y="3287339"/>
            <a:ext cx="829795" cy="829795"/>
          </a:xfrm>
          <a:prstGeom prst="rect">
            <a:avLst/>
          </a:prstGeom>
        </p:spPr>
      </p:pic>
      <p:pic>
        <p:nvPicPr>
          <p:cNvPr id="11" name="Graphic 11" descr="Microscope">
            <a:extLst>
              <a:ext uri="{FF2B5EF4-FFF2-40B4-BE49-F238E27FC236}">
                <a16:creationId xmlns:a16="http://schemas.microsoft.com/office/drawing/2014/main" id="{D5B2087F-46AB-894B-8556-4D0A5665F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81103" y="3193489"/>
            <a:ext cx="829795" cy="829795"/>
          </a:xfrm>
          <a:prstGeom prst="rect">
            <a:avLst/>
          </a:prstGeom>
        </p:spPr>
      </p:pic>
      <p:pic>
        <p:nvPicPr>
          <p:cNvPr id="12" name="Graphic 12" descr="Pencil">
            <a:extLst>
              <a:ext uri="{FF2B5EF4-FFF2-40B4-BE49-F238E27FC236}">
                <a16:creationId xmlns:a16="http://schemas.microsoft.com/office/drawing/2014/main" id="{93D8C1FA-D5A9-544A-869E-83CD79D873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24606" y="3287339"/>
            <a:ext cx="829795" cy="829795"/>
          </a:xfrm>
          <a:prstGeom prst="rect">
            <a:avLst/>
          </a:prstGeom>
        </p:spPr>
      </p:pic>
      <p:pic>
        <p:nvPicPr>
          <p:cNvPr id="13" name="Graphic 13" descr="Mathematics">
            <a:extLst>
              <a:ext uri="{FF2B5EF4-FFF2-40B4-BE49-F238E27FC236}">
                <a16:creationId xmlns:a16="http://schemas.microsoft.com/office/drawing/2014/main" id="{5BCA16DA-EE3E-C644-B136-3DD7476D9F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55694" y="3634466"/>
            <a:ext cx="829795" cy="829795"/>
          </a:xfrm>
          <a:prstGeom prst="rect">
            <a:avLst/>
          </a:prstGeom>
        </p:spPr>
      </p:pic>
      <p:pic>
        <p:nvPicPr>
          <p:cNvPr id="14" name="Graphic 14" descr="Open book">
            <a:extLst>
              <a:ext uri="{FF2B5EF4-FFF2-40B4-BE49-F238E27FC236}">
                <a16:creationId xmlns:a16="http://schemas.microsoft.com/office/drawing/2014/main" id="{351DC7C1-297C-8947-9166-45285EEB21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92337" y="3634466"/>
            <a:ext cx="829795" cy="829795"/>
          </a:xfrm>
          <a:prstGeom prst="rect">
            <a:avLst/>
          </a:prstGeom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DA096658-24CB-C64C-A520-87EFFD3D53C5}"/>
              </a:ext>
            </a:extLst>
          </p:cNvPr>
          <p:cNvSpPr txBox="1"/>
          <p:nvPr/>
        </p:nvSpPr>
        <p:spPr>
          <a:xfrm>
            <a:off x="4567846" y="2179081"/>
            <a:ext cx="305630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Mortarboard Hat – Slide Template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36F59FE9-CD8E-A04C-BB86-AB7C30DB1AD7}"/>
              </a:ext>
            </a:extLst>
          </p:cNvPr>
          <p:cNvSpPr txBox="1"/>
          <p:nvPr/>
        </p:nvSpPr>
        <p:spPr>
          <a:xfrm>
            <a:off x="4448920" y="4700599"/>
            <a:ext cx="329416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0FF5C9-0D89-4803-9A09-B2B98837E41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1D3D52A-ADC6-44C5-B9C0-ED5BADE6E55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0FA987B-CC9E-4DEA-A114-ABB903DACD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5AA0CF-4BCA-45D8-BD1D-898BF22CAFD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99A815-ED38-4895-9C82-C415734BF7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0A9ACA8-BE6F-4B3F-958F-8CA0EBFFC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D3D57925-B910-4540-B34A-87E4B519A579}"/>
              </a:ext>
            </a:extLst>
          </p:cNvPr>
          <p:cNvSpPr/>
          <p:nvPr/>
        </p:nvSpPr>
        <p:spPr>
          <a:xfrm>
            <a:off x="3311894" y="4311659"/>
            <a:ext cx="5582223" cy="1608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5" h="21496" extrusionOk="0">
                <a:moveTo>
                  <a:pt x="17676" y="3231"/>
                </a:moveTo>
                <a:cubicBezTo>
                  <a:pt x="17586" y="3153"/>
                  <a:pt x="17504" y="3049"/>
                  <a:pt x="17422" y="2971"/>
                </a:cubicBezTo>
                <a:cubicBezTo>
                  <a:pt x="16033" y="1642"/>
                  <a:pt x="14526" y="756"/>
                  <a:pt x="12929" y="313"/>
                </a:cubicBezTo>
                <a:cubicBezTo>
                  <a:pt x="11399" y="-104"/>
                  <a:pt x="9965" y="-104"/>
                  <a:pt x="8428" y="313"/>
                </a:cubicBezTo>
                <a:cubicBezTo>
                  <a:pt x="6831" y="756"/>
                  <a:pt x="5323" y="1642"/>
                  <a:pt x="3935" y="2971"/>
                </a:cubicBezTo>
                <a:cubicBezTo>
                  <a:pt x="3853" y="3049"/>
                  <a:pt x="3778" y="3127"/>
                  <a:pt x="3696" y="3205"/>
                </a:cubicBezTo>
                <a:cubicBezTo>
                  <a:pt x="2412" y="4508"/>
                  <a:pt x="1270" y="6149"/>
                  <a:pt x="337" y="8051"/>
                </a:cubicBezTo>
                <a:cubicBezTo>
                  <a:pt x="-88" y="8911"/>
                  <a:pt x="-118" y="11074"/>
                  <a:pt x="285" y="12090"/>
                </a:cubicBezTo>
                <a:cubicBezTo>
                  <a:pt x="2539" y="17770"/>
                  <a:pt x="6353" y="21496"/>
                  <a:pt x="10689" y="21496"/>
                </a:cubicBezTo>
                <a:cubicBezTo>
                  <a:pt x="15011" y="21496"/>
                  <a:pt x="18825" y="17796"/>
                  <a:pt x="21079" y="12142"/>
                </a:cubicBezTo>
                <a:cubicBezTo>
                  <a:pt x="21482" y="11126"/>
                  <a:pt x="21452" y="8989"/>
                  <a:pt x="21027" y="8103"/>
                </a:cubicBezTo>
                <a:cubicBezTo>
                  <a:pt x="20101" y="6175"/>
                  <a:pt x="18959" y="4508"/>
                  <a:pt x="17676" y="323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86F83D7-D846-3F45-999A-AC3737706884}"/>
              </a:ext>
            </a:extLst>
          </p:cNvPr>
          <p:cNvSpPr/>
          <p:nvPr/>
        </p:nvSpPr>
        <p:spPr>
          <a:xfrm>
            <a:off x="5574072" y="3005057"/>
            <a:ext cx="1029682" cy="1206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7" extrusionOk="0">
                <a:moveTo>
                  <a:pt x="21600" y="21487"/>
                </a:moveTo>
                <a:lnTo>
                  <a:pt x="21600" y="338"/>
                </a:lnTo>
                <a:cubicBezTo>
                  <a:pt x="14277" y="-113"/>
                  <a:pt x="7323" y="-113"/>
                  <a:pt x="0" y="338"/>
                </a:cubicBezTo>
                <a:lnTo>
                  <a:pt x="0" y="21487"/>
                </a:lnTo>
                <a:cubicBezTo>
                  <a:pt x="3682" y="21279"/>
                  <a:pt x="7323" y="21174"/>
                  <a:pt x="10800" y="21174"/>
                </a:cubicBezTo>
                <a:cubicBezTo>
                  <a:pt x="14318" y="21174"/>
                  <a:pt x="17918" y="21279"/>
                  <a:pt x="21600" y="21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161621-3656-574B-8A51-677D118AB642}"/>
              </a:ext>
            </a:extLst>
          </p:cNvPr>
          <p:cNvSpPr/>
          <p:nvPr/>
        </p:nvSpPr>
        <p:spPr>
          <a:xfrm>
            <a:off x="4442983" y="3024558"/>
            <a:ext cx="1029682" cy="1355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704"/>
                </a:moveTo>
                <a:lnTo>
                  <a:pt x="0" y="21600"/>
                </a:lnTo>
                <a:cubicBezTo>
                  <a:pt x="6750" y="20326"/>
                  <a:pt x="13991" y="19424"/>
                  <a:pt x="21600" y="18927"/>
                </a:cubicBezTo>
                <a:lnTo>
                  <a:pt x="21600" y="0"/>
                </a:lnTo>
                <a:cubicBezTo>
                  <a:pt x="13950" y="497"/>
                  <a:pt x="6709" y="1399"/>
                  <a:pt x="0" y="270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3EFD066-D58F-8344-81DC-01C8FB23C34F}"/>
              </a:ext>
            </a:extLst>
          </p:cNvPr>
          <p:cNvSpPr/>
          <p:nvPr/>
        </p:nvSpPr>
        <p:spPr>
          <a:xfrm>
            <a:off x="3292393" y="3239075"/>
            <a:ext cx="1029682" cy="1620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14" y="5381"/>
                </a:moveTo>
                <a:cubicBezTo>
                  <a:pt x="532" y="5770"/>
                  <a:pt x="0" y="6472"/>
                  <a:pt x="0" y="7200"/>
                </a:cubicBezTo>
                <a:lnTo>
                  <a:pt x="0" y="11229"/>
                </a:lnTo>
                <a:lnTo>
                  <a:pt x="0" y="21600"/>
                </a:lnTo>
                <a:cubicBezTo>
                  <a:pt x="4950" y="19547"/>
                  <a:pt x="11250" y="17753"/>
                  <a:pt x="18450" y="16349"/>
                </a:cubicBezTo>
                <a:cubicBezTo>
                  <a:pt x="19473" y="16142"/>
                  <a:pt x="20536" y="15960"/>
                  <a:pt x="21600" y="15778"/>
                </a:cubicBezTo>
                <a:lnTo>
                  <a:pt x="21600" y="0"/>
                </a:lnTo>
                <a:cubicBezTo>
                  <a:pt x="13664" y="1378"/>
                  <a:pt x="6791" y="3223"/>
                  <a:pt x="1514" y="53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6844E82-1A8B-0B4D-BBA8-274F0BC4F7C5}"/>
              </a:ext>
            </a:extLst>
          </p:cNvPr>
          <p:cNvSpPr/>
          <p:nvPr/>
        </p:nvSpPr>
        <p:spPr>
          <a:xfrm>
            <a:off x="6724662" y="3024558"/>
            <a:ext cx="1029682" cy="1355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927"/>
                </a:moveTo>
                <a:cubicBezTo>
                  <a:pt x="7609" y="19424"/>
                  <a:pt x="14850" y="20295"/>
                  <a:pt x="21600" y="21600"/>
                </a:cubicBezTo>
                <a:lnTo>
                  <a:pt x="21600" y="2704"/>
                </a:lnTo>
                <a:cubicBezTo>
                  <a:pt x="14891" y="1399"/>
                  <a:pt x="7609" y="497"/>
                  <a:pt x="0" y="0"/>
                </a:cubicBezTo>
                <a:lnTo>
                  <a:pt x="0" y="1892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6048065-ABAA-0F4F-BCB2-CE9287D6390B}"/>
              </a:ext>
            </a:extLst>
          </p:cNvPr>
          <p:cNvSpPr/>
          <p:nvPr/>
        </p:nvSpPr>
        <p:spPr>
          <a:xfrm>
            <a:off x="7855750" y="3239075"/>
            <a:ext cx="1029682" cy="1620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5778"/>
                </a:lnTo>
                <a:cubicBezTo>
                  <a:pt x="1105" y="15960"/>
                  <a:pt x="2168" y="16168"/>
                  <a:pt x="3232" y="16375"/>
                </a:cubicBezTo>
                <a:cubicBezTo>
                  <a:pt x="10391" y="17779"/>
                  <a:pt x="16650" y="19573"/>
                  <a:pt x="21600" y="21600"/>
                </a:cubicBezTo>
                <a:lnTo>
                  <a:pt x="21600" y="11281"/>
                </a:lnTo>
                <a:lnTo>
                  <a:pt x="21600" y="7200"/>
                </a:lnTo>
                <a:cubicBezTo>
                  <a:pt x="21600" y="6472"/>
                  <a:pt x="21027" y="5770"/>
                  <a:pt x="20086" y="5380"/>
                </a:cubicBezTo>
                <a:cubicBezTo>
                  <a:pt x="14809" y="3249"/>
                  <a:pt x="7936" y="1404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B4135F7-9A1E-524E-A150-DCC508910CEA}"/>
              </a:ext>
            </a:extLst>
          </p:cNvPr>
          <p:cNvSpPr/>
          <p:nvPr/>
        </p:nvSpPr>
        <p:spPr>
          <a:xfrm>
            <a:off x="1985792" y="1600945"/>
            <a:ext cx="8220416" cy="43122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9" h="21583" extrusionOk="0">
                <a:moveTo>
                  <a:pt x="21331" y="8767"/>
                </a:moveTo>
                <a:lnTo>
                  <a:pt x="10870" y="51"/>
                </a:lnTo>
                <a:cubicBezTo>
                  <a:pt x="10793" y="-17"/>
                  <a:pt x="10702" y="-17"/>
                  <a:pt x="10625" y="51"/>
                </a:cubicBezTo>
                <a:lnTo>
                  <a:pt x="164" y="8767"/>
                </a:lnTo>
                <a:cubicBezTo>
                  <a:pt x="-55" y="8953"/>
                  <a:pt x="-55" y="9499"/>
                  <a:pt x="164" y="9675"/>
                </a:cubicBezTo>
                <a:lnTo>
                  <a:pt x="3131" y="12145"/>
                </a:lnTo>
                <a:lnTo>
                  <a:pt x="3131" y="10153"/>
                </a:lnTo>
                <a:lnTo>
                  <a:pt x="3192" y="10066"/>
                </a:lnTo>
                <a:cubicBezTo>
                  <a:pt x="3717" y="9343"/>
                  <a:pt x="4390" y="8689"/>
                  <a:pt x="5165" y="8153"/>
                </a:cubicBezTo>
                <a:cubicBezTo>
                  <a:pt x="5466" y="7948"/>
                  <a:pt x="5782" y="7752"/>
                  <a:pt x="6114" y="7577"/>
                </a:cubicBezTo>
                <a:lnTo>
                  <a:pt x="6114" y="7577"/>
                </a:lnTo>
                <a:lnTo>
                  <a:pt x="6221" y="7518"/>
                </a:lnTo>
                <a:lnTo>
                  <a:pt x="6404" y="7430"/>
                </a:lnTo>
                <a:lnTo>
                  <a:pt x="6404" y="7440"/>
                </a:lnTo>
                <a:cubicBezTo>
                  <a:pt x="7245" y="7040"/>
                  <a:pt x="8148" y="6757"/>
                  <a:pt x="9096" y="6601"/>
                </a:cubicBezTo>
                <a:lnTo>
                  <a:pt x="9096" y="6591"/>
                </a:lnTo>
                <a:lnTo>
                  <a:pt x="9228" y="6571"/>
                </a:lnTo>
                <a:lnTo>
                  <a:pt x="9386" y="6552"/>
                </a:lnTo>
                <a:lnTo>
                  <a:pt x="9386" y="6562"/>
                </a:lnTo>
                <a:cubicBezTo>
                  <a:pt x="10294" y="6444"/>
                  <a:pt x="11171" y="6444"/>
                  <a:pt x="12078" y="6562"/>
                </a:cubicBezTo>
                <a:lnTo>
                  <a:pt x="12078" y="6552"/>
                </a:lnTo>
                <a:lnTo>
                  <a:pt x="12236" y="6571"/>
                </a:lnTo>
                <a:lnTo>
                  <a:pt x="12369" y="6591"/>
                </a:lnTo>
                <a:lnTo>
                  <a:pt x="12369" y="6601"/>
                </a:lnTo>
                <a:cubicBezTo>
                  <a:pt x="13317" y="6757"/>
                  <a:pt x="14219" y="7030"/>
                  <a:pt x="15060" y="7440"/>
                </a:cubicBezTo>
                <a:lnTo>
                  <a:pt x="15060" y="7430"/>
                </a:lnTo>
                <a:lnTo>
                  <a:pt x="15244" y="7518"/>
                </a:lnTo>
                <a:lnTo>
                  <a:pt x="15351" y="7577"/>
                </a:lnTo>
                <a:lnTo>
                  <a:pt x="15351" y="7577"/>
                </a:lnTo>
                <a:cubicBezTo>
                  <a:pt x="15723" y="7772"/>
                  <a:pt x="16080" y="7987"/>
                  <a:pt x="16411" y="8231"/>
                </a:cubicBezTo>
                <a:cubicBezTo>
                  <a:pt x="17140" y="8748"/>
                  <a:pt x="17773" y="9373"/>
                  <a:pt x="18272" y="10056"/>
                </a:cubicBezTo>
                <a:lnTo>
                  <a:pt x="18333" y="10144"/>
                </a:lnTo>
                <a:lnTo>
                  <a:pt x="18333" y="10700"/>
                </a:lnTo>
                <a:lnTo>
                  <a:pt x="18333" y="12154"/>
                </a:lnTo>
                <a:lnTo>
                  <a:pt x="18349" y="12145"/>
                </a:lnTo>
                <a:lnTo>
                  <a:pt x="20362" y="10466"/>
                </a:lnTo>
                <a:lnTo>
                  <a:pt x="20362" y="14643"/>
                </a:lnTo>
                <a:cubicBezTo>
                  <a:pt x="20362" y="15034"/>
                  <a:pt x="20291" y="15434"/>
                  <a:pt x="20133" y="15688"/>
                </a:cubicBezTo>
                <a:cubicBezTo>
                  <a:pt x="20000" y="15902"/>
                  <a:pt x="19919" y="16224"/>
                  <a:pt x="19919" y="16586"/>
                </a:cubicBezTo>
                <a:lnTo>
                  <a:pt x="19919" y="20539"/>
                </a:lnTo>
                <a:cubicBezTo>
                  <a:pt x="19919" y="20626"/>
                  <a:pt x="19954" y="20685"/>
                  <a:pt x="19995" y="20685"/>
                </a:cubicBezTo>
                <a:cubicBezTo>
                  <a:pt x="20041" y="20685"/>
                  <a:pt x="20072" y="20617"/>
                  <a:pt x="20072" y="20539"/>
                </a:cubicBezTo>
                <a:lnTo>
                  <a:pt x="20072" y="17376"/>
                </a:lnTo>
                <a:cubicBezTo>
                  <a:pt x="20128" y="17503"/>
                  <a:pt x="20199" y="17601"/>
                  <a:pt x="20276" y="17669"/>
                </a:cubicBezTo>
                <a:lnTo>
                  <a:pt x="20276" y="21437"/>
                </a:lnTo>
                <a:cubicBezTo>
                  <a:pt x="20276" y="21524"/>
                  <a:pt x="20311" y="21583"/>
                  <a:pt x="20352" y="21583"/>
                </a:cubicBezTo>
                <a:cubicBezTo>
                  <a:pt x="20398" y="21583"/>
                  <a:pt x="20429" y="21515"/>
                  <a:pt x="20429" y="21437"/>
                </a:cubicBezTo>
                <a:lnTo>
                  <a:pt x="20429" y="17757"/>
                </a:lnTo>
                <a:cubicBezTo>
                  <a:pt x="20464" y="17767"/>
                  <a:pt x="20495" y="17776"/>
                  <a:pt x="20530" y="17776"/>
                </a:cubicBezTo>
                <a:cubicBezTo>
                  <a:pt x="20566" y="17776"/>
                  <a:pt x="20597" y="17767"/>
                  <a:pt x="20632" y="17757"/>
                </a:cubicBezTo>
                <a:lnTo>
                  <a:pt x="20632" y="21437"/>
                </a:lnTo>
                <a:cubicBezTo>
                  <a:pt x="20632" y="21524"/>
                  <a:pt x="20668" y="21583"/>
                  <a:pt x="20709" y="21583"/>
                </a:cubicBezTo>
                <a:cubicBezTo>
                  <a:pt x="20755" y="21583"/>
                  <a:pt x="20785" y="21515"/>
                  <a:pt x="20785" y="21437"/>
                </a:cubicBezTo>
                <a:lnTo>
                  <a:pt x="20785" y="17669"/>
                </a:lnTo>
                <a:cubicBezTo>
                  <a:pt x="20862" y="17601"/>
                  <a:pt x="20933" y="17503"/>
                  <a:pt x="20989" y="17376"/>
                </a:cubicBezTo>
                <a:lnTo>
                  <a:pt x="20989" y="20548"/>
                </a:lnTo>
                <a:cubicBezTo>
                  <a:pt x="20989" y="20636"/>
                  <a:pt x="21025" y="20695"/>
                  <a:pt x="21066" y="20695"/>
                </a:cubicBezTo>
                <a:cubicBezTo>
                  <a:pt x="21112" y="20695"/>
                  <a:pt x="21142" y="20626"/>
                  <a:pt x="21142" y="20548"/>
                </a:cubicBezTo>
                <a:lnTo>
                  <a:pt x="21142" y="16595"/>
                </a:lnTo>
                <a:cubicBezTo>
                  <a:pt x="21142" y="16234"/>
                  <a:pt x="21061" y="15922"/>
                  <a:pt x="20928" y="15697"/>
                </a:cubicBezTo>
                <a:cubicBezTo>
                  <a:pt x="20770" y="15444"/>
                  <a:pt x="20699" y="15043"/>
                  <a:pt x="20699" y="14653"/>
                </a:cubicBezTo>
                <a:lnTo>
                  <a:pt x="20699" y="10183"/>
                </a:lnTo>
                <a:lnTo>
                  <a:pt x="21310" y="9675"/>
                </a:lnTo>
                <a:cubicBezTo>
                  <a:pt x="21545" y="9490"/>
                  <a:pt x="21545" y="8943"/>
                  <a:pt x="21331" y="876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10" descr="Planet">
            <a:extLst>
              <a:ext uri="{FF2B5EF4-FFF2-40B4-BE49-F238E27FC236}">
                <a16:creationId xmlns:a16="http://schemas.microsoft.com/office/drawing/2014/main" id="{4EF06486-E945-314B-88EF-56A9D3F9C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42927" y="3287339"/>
            <a:ext cx="829795" cy="829795"/>
          </a:xfrm>
          <a:prstGeom prst="rect">
            <a:avLst/>
          </a:prstGeom>
        </p:spPr>
      </p:pic>
      <p:pic>
        <p:nvPicPr>
          <p:cNvPr id="11" name="Graphic 11" descr="Microscope">
            <a:extLst>
              <a:ext uri="{FF2B5EF4-FFF2-40B4-BE49-F238E27FC236}">
                <a16:creationId xmlns:a16="http://schemas.microsoft.com/office/drawing/2014/main" id="{D5B2087F-46AB-894B-8556-4D0A5665F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81103" y="3193489"/>
            <a:ext cx="829795" cy="829795"/>
          </a:xfrm>
          <a:prstGeom prst="rect">
            <a:avLst/>
          </a:prstGeom>
        </p:spPr>
      </p:pic>
      <p:pic>
        <p:nvPicPr>
          <p:cNvPr id="12" name="Graphic 12" descr="Pencil">
            <a:extLst>
              <a:ext uri="{FF2B5EF4-FFF2-40B4-BE49-F238E27FC236}">
                <a16:creationId xmlns:a16="http://schemas.microsoft.com/office/drawing/2014/main" id="{93D8C1FA-D5A9-544A-869E-83CD79D873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24606" y="3287339"/>
            <a:ext cx="829795" cy="829795"/>
          </a:xfrm>
          <a:prstGeom prst="rect">
            <a:avLst/>
          </a:prstGeom>
        </p:spPr>
      </p:pic>
      <p:pic>
        <p:nvPicPr>
          <p:cNvPr id="13" name="Graphic 13" descr="Mathematics">
            <a:extLst>
              <a:ext uri="{FF2B5EF4-FFF2-40B4-BE49-F238E27FC236}">
                <a16:creationId xmlns:a16="http://schemas.microsoft.com/office/drawing/2014/main" id="{5BCA16DA-EE3E-C644-B136-3DD7476D9F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55694" y="3634466"/>
            <a:ext cx="829795" cy="829795"/>
          </a:xfrm>
          <a:prstGeom prst="rect">
            <a:avLst/>
          </a:prstGeom>
        </p:spPr>
      </p:pic>
      <p:pic>
        <p:nvPicPr>
          <p:cNvPr id="14" name="Graphic 14" descr="Open book">
            <a:extLst>
              <a:ext uri="{FF2B5EF4-FFF2-40B4-BE49-F238E27FC236}">
                <a16:creationId xmlns:a16="http://schemas.microsoft.com/office/drawing/2014/main" id="{351DC7C1-297C-8947-9166-45285EEB21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92337" y="3634466"/>
            <a:ext cx="829795" cy="829795"/>
          </a:xfrm>
          <a:prstGeom prst="rect">
            <a:avLst/>
          </a:prstGeom>
        </p:spPr>
      </p:pic>
      <p:sp>
        <p:nvSpPr>
          <p:cNvPr id="16" name="TextBox 17">
            <a:extLst>
              <a:ext uri="{FF2B5EF4-FFF2-40B4-BE49-F238E27FC236}">
                <a16:creationId xmlns:a16="http://schemas.microsoft.com/office/drawing/2014/main" id="{DA096658-24CB-C64C-A520-87EFFD3D53C5}"/>
              </a:ext>
            </a:extLst>
          </p:cNvPr>
          <p:cNvSpPr txBox="1"/>
          <p:nvPr/>
        </p:nvSpPr>
        <p:spPr>
          <a:xfrm>
            <a:off x="4567846" y="2179081"/>
            <a:ext cx="3056308" cy="523220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Mortarboard Hat – Slide Template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36F59FE9-CD8E-A04C-BB86-AB7C30DB1AD7}"/>
              </a:ext>
            </a:extLst>
          </p:cNvPr>
          <p:cNvSpPr txBox="1"/>
          <p:nvPr/>
        </p:nvSpPr>
        <p:spPr>
          <a:xfrm>
            <a:off x="4448920" y="4700599"/>
            <a:ext cx="3294160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0FF5C9-0D89-4803-9A09-B2B98837E41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1D3D52A-ADC6-44C5-B9C0-ED5BADE6E55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0FA987B-CC9E-4DEA-A114-ABB903DACDF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5AA0CF-4BCA-45D8-BD1D-898BF22CAFDC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D99A815-ED38-4895-9C82-C415734BF7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0A9ACA8-BE6F-4B3F-958F-8CA0EBFFC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03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289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Mortarboard Hat – Slide Template</vt:lpstr>
      <vt:lpstr>Mortarboard Hat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Mortarboard Hat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2022-04-27T04:21:18Z</dcterms:modified>
  <cp:category>Graphics &amp; Metaphors</cp:category>
</cp:coreProperties>
</file>