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692" r:id="rId2"/>
  </p:sldMasterIdLst>
  <p:notesMasterIdLst>
    <p:notesMasterId r:id="rId6"/>
  </p:notesMasterIdLst>
  <p:sldIdLst>
    <p:sldId id="351" r:id="rId3"/>
    <p:sldId id="352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274"/>
    <a:srgbClr val="FEE56A"/>
    <a:srgbClr val="EBCB38"/>
    <a:srgbClr val="A2B969"/>
    <a:srgbClr val="C13018"/>
    <a:srgbClr val="F36F13"/>
    <a:srgbClr val="355E71"/>
    <a:srgbClr val="0D95BC"/>
    <a:srgbClr val="EFDA74"/>
    <a:srgbClr val="6E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96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30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4B31C0-5A28-4ECA-AB46-94B2406BCFE8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CC2CEB2A-60BA-4B9F-988E-4FB88680031B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429100-08D1-4D5E-8A21-C9A66390DAD5}"/>
              </a:ext>
            </a:extLst>
          </p:cNvPr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35F613-1645-4DC3-988F-D183BC74DC5F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Freeform 290">
            <a:extLst>
              <a:ext uri="{FF2B5EF4-FFF2-40B4-BE49-F238E27FC236}">
                <a16:creationId xmlns:a16="http://schemas.microsoft.com/office/drawing/2014/main" id="{F09ED0E5-F0AB-4910-8FD2-0BBF699A2F3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9526" y="6959602"/>
            <a:ext cx="1293944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25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825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241181" y="-73804"/>
            <a:ext cx="1225058" cy="573672"/>
            <a:chOff x="-2096383" y="21447"/>
            <a:chExt cx="1633411" cy="573672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427896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09" y="387370"/>
              <a:ext cx="539037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757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person-top-rock-boulder-top-view-1209310/" TargetMode="External"/><Relationship Id="rId4" Type="http://schemas.openxmlformats.org/officeDocument/2006/relationships/hyperlink" Target="https://pixabay.com/en/users/Free-Photos-24238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764ED9-9468-4883-8379-045B107DF10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14000"/>
                </a:schemeClr>
              </a:gs>
              <a:gs pos="95000">
                <a:schemeClr val="tx1">
                  <a:alpha val="10000"/>
                </a:schemeClr>
              </a:gs>
            </a:gsLst>
            <a:lin ang="10800000" scaled="1"/>
            <a:tileRect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8620BA-6C84-44A9-9AE0-74EADE521B73}"/>
              </a:ext>
            </a:extLst>
          </p:cNvPr>
          <p:cNvSpPr txBox="1"/>
          <p:nvPr/>
        </p:nvSpPr>
        <p:spPr>
          <a:xfrm>
            <a:off x="506218" y="2039388"/>
            <a:ext cx="1069460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Excel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975F75-4D6B-4B79-812D-F2ACF7F3C285}"/>
              </a:ext>
            </a:extLst>
          </p:cNvPr>
          <p:cNvSpPr txBox="1"/>
          <p:nvPr/>
        </p:nvSpPr>
        <p:spPr>
          <a:xfrm>
            <a:off x="342384" y="3122309"/>
            <a:ext cx="2755114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Determination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480BA8-CB31-4F16-8EB5-AC3176C67D31}"/>
              </a:ext>
            </a:extLst>
          </p:cNvPr>
          <p:cNvSpPr txBox="1"/>
          <p:nvPr/>
        </p:nvSpPr>
        <p:spPr>
          <a:xfrm>
            <a:off x="2334722" y="3792550"/>
            <a:ext cx="1064394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Risks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321415-FAE5-487C-ADC8-4B8F8624388B}"/>
              </a:ext>
            </a:extLst>
          </p:cNvPr>
          <p:cNvSpPr txBox="1"/>
          <p:nvPr/>
        </p:nvSpPr>
        <p:spPr>
          <a:xfrm>
            <a:off x="5499833" y="3792551"/>
            <a:ext cx="1638269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Attitude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DCF345-FBBB-4144-9513-E66312869F02}"/>
              </a:ext>
            </a:extLst>
          </p:cNvPr>
          <p:cNvSpPr txBox="1"/>
          <p:nvPr/>
        </p:nvSpPr>
        <p:spPr>
          <a:xfrm>
            <a:off x="6920181" y="3246202"/>
            <a:ext cx="1880643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Discipline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301725-60E1-452E-9A82-6F69B98C0237}"/>
              </a:ext>
            </a:extLst>
          </p:cNvPr>
          <p:cNvSpPr txBox="1"/>
          <p:nvPr/>
        </p:nvSpPr>
        <p:spPr>
          <a:xfrm>
            <a:off x="6416851" y="1089844"/>
            <a:ext cx="2171300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Persistence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FAF587-5431-4245-ACD9-136235220D4B}"/>
              </a:ext>
            </a:extLst>
          </p:cNvPr>
          <p:cNvSpPr txBox="1"/>
          <p:nvPr/>
        </p:nvSpPr>
        <p:spPr>
          <a:xfrm>
            <a:off x="3349744" y="476162"/>
            <a:ext cx="2444515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Performance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30EB8-B2BF-4CBF-8465-E783D6C894DD}"/>
              </a:ext>
            </a:extLst>
          </p:cNvPr>
          <p:cNvSpPr txBox="1"/>
          <p:nvPr/>
        </p:nvSpPr>
        <p:spPr>
          <a:xfrm>
            <a:off x="425838" y="4401560"/>
            <a:ext cx="202420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Hard 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2E1003-307D-4C8D-8463-EDFA4CFC97F7}"/>
              </a:ext>
            </a:extLst>
          </p:cNvPr>
          <p:cNvSpPr txBox="1"/>
          <p:nvPr/>
        </p:nvSpPr>
        <p:spPr>
          <a:xfrm>
            <a:off x="6418398" y="4519500"/>
            <a:ext cx="15389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Failures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AD1051C-1EF5-4CC3-ADA0-206D8118BF6B}"/>
              </a:ext>
            </a:extLst>
          </p:cNvPr>
          <p:cNvSpPr/>
          <p:nvPr/>
        </p:nvSpPr>
        <p:spPr>
          <a:xfrm>
            <a:off x="2062667" y="1936274"/>
            <a:ext cx="5018666" cy="925025"/>
          </a:xfrm>
          <a:custGeom>
            <a:avLst/>
            <a:gdLst>
              <a:gd name="connsiteX0" fmla="*/ 3292357 w 5173289"/>
              <a:gd name="connsiteY0" fmla="*/ 16367 h 953525"/>
              <a:gd name="connsiteX1" fmla="*/ 3752041 w 5173289"/>
              <a:gd name="connsiteY1" fmla="*/ 16367 h 953525"/>
              <a:gd name="connsiteX2" fmla="*/ 3763426 w 5173289"/>
              <a:gd name="connsiteY2" fmla="*/ 19925 h 953525"/>
              <a:gd name="connsiteX3" fmla="*/ 3771965 w 5173289"/>
              <a:gd name="connsiteY3" fmla="*/ 32377 h 953525"/>
              <a:gd name="connsiteX4" fmla="*/ 3777302 w 5173289"/>
              <a:gd name="connsiteY4" fmla="*/ 55148 h 953525"/>
              <a:gd name="connsiteX5" fmla="*/ 3779081 w 5173289"/>
              <a:gd name="connsiteY5" fmla="*/ 90372 h 953525"/>
              <a:gd name="connsiteX6" fmla="*/ 3777302 w 5173289"/>
              <a:gd name="connsiteY6" fmla="*/ 124172 h 953525"/>
              <a:gd name="connsiteX7" fmla="*/ 3771965 w 5173289"/>
              <a:gd name="connsiteY7" fmla="*/ 146587 h 953525"/>
              <a:gd name="connsiteX8" fmla="*/ 3763426 w 5173289"/>
              <a:gd name="connsiteY8" fmla="*/ 159039 h 953525"/>
              <a:gd name="connsiteX9" fmla="*/ 3752041 w 5173289"/>
              <a:gd name="connsiteY9" fmla="*/ 162953 h 953525"/>
              <a:gd name="connsiteX10" fmla="*/ 3423289 w 5173289"/>
              <a:gd name="connsiteY10" fmla="*/ 162953 h 953525"/>
              <a:gd name="connsiteX11" fmla="*/ 3423289 w 5173289"/>
              <a:gd name="connsiteY11" fmla="*/ 387814 h 953525"/>
              <a:gd name="connsiteX12" fmla="*/ 3701518 w 5173289"/>
              <a:gd name="connsiteY12" fmla="*/ 387814 h 953525"/>
              <a:gd name="connsiteX13" fmla="*/ 3713259 w 5173289"/>
              <a:gd name="connsiteY13" fmla="*/ 391728 h 953525"/>
              <a:gd name="connsiteX14" fmla="*/ 3722154 w 5173289"/>
              <a:gd name="connsiteY14" fmla="*/ 403825 h 953525"/>
              <a:gd name="connsiteX15" fmla="*/ 3727491 w 5173289"/>
              <a:gd name="connsiteY15" fmla="*/ 425884 h 953525"/>
              <a:gd name="connsiteX16" fmla="*/ 3729270 w 5173289"/>
              <a:gd name="connsiteY16" fmla="*/ 459684 h 953525"/>
              <a:gd name="connsiteX17" fmla="*/ 3727491 w 5173289"/>
              <a:gd name="connsiteY17" fmla="*/ 493840 h 953525"/>
              <a:gd name="connsiteX18" fmla="*/ 3722154 w 5173289"/>
              <a:gd name="connsiteY18" fmla="*/ 515543 h 953525"/>
              <a:gd name="connsiteX19" fmla="*/ 3713259 w 5173289"/>
              <a:gd name="connsiteY19" fmla="*/ 527284 h 953525"/>
              <a:gd name="connsiteX20" fmla="*/ 3701518 w 5173289"/>
              <a:gd name="connsiteY20" fmla="*/ 530842 h 953525"/>
              <a:gd name="connsiteX21" fmla="*/ 3423289 w 5173289"/>
              <a:gd name="connsiteY21" fmla="*/ 530842 h 953525"/>
              <a:gd name="connsiteX22" fmla="*/ 3423289 w 5173289"/>
              <a:gd name="connsiteY22" fmla="*/ 790571 h 953525"/>
              <a:gd name="connsiteX23" fmla="*/ 3754887 w 5173289"/>
              <a:gd name="connsiteY23" fmla="*/ 790571 h 953525"/>
              <a:gd name="connsiteX24" fmla="*/ 3766628 w 5173289"/>
              <a:gd name="connsiteY24" fmla="*/ 794484 h 953525"/>
              <a:gd name="connsiteX25" fmla="*/ 3775523 w 5173289"/>
              <a:gd name="connsiteY25" fmla="*/ 806937 h 953525"/>
              <a:gd name="connsiteX26" fmla="*/ 3780860 w 5173289"/>
              <a:gd name="connsiteY26" fmla="*/ 829352 h 953525"/>
              <a:gd name="connsiteX27" fmla="*/ 3782639 w 5173289"/>
              <a:gd name="connsiteY27" fmla="*/ 863864 h 953525"/>
              <a:gd name="connsiteX28" fmla="*/ 3780860 w 5173289"/>
              <a:gd name="connsiteY28" fmla="*/ 898376 h 953525"/>
              <a:gd name="connsiteX29" fmla="*/ 3775523 w 5173289"/>
              <a:gd name="connsiteY29" fmla="*/ 920791 h 953525"/>
              <a:gd name="connsiteX30" fmla="*/ 3766628 w 5173289"/>
              <a:gd name="connsiteY30" fmla="*/ 933243 h 953525"/>
              <a:gd name="connsiteX31" fmla="*/ 3754887 w 5173289"/>
              <a:gd name="connsiteY31" fmla="*/ 937157 h 953525"/>
              <a:gd name="connsiteX32" fmla="*/ 3292357 w 5173289"/>
              <a:gd name="connsiteY32" fmla="*/ 937157 h 953525"/>
              <a:gd name="connsiteX33" fmla="*/ 3252864 w 5173289"/>
              <a:gd name="connsiteY33" fmla="*/ 923281 h 953525"/>
              <a:gd name="connsiteX34" fmla="*/ 3236854 w 5173289"/>
              <a:gd name="connsiteY34" fmla="*/ 878096 h 953525"/>
              <a:gd name="connsiteX35" fmla="*/ 3236854 w 5173289"/>
              <a:gd name="connsiteY35" fmla="*/ 75428 h 953525"/>
              <a:gd name="connsiteX36" fmla="*/ 3252864 w 5173289"/>
              <a:gd name="connsiteY36" fmla="*/ 30243 h 953525"/>
              <a:gd name="connsiteX37" fmla="*/ 3292357 w 5173289"/>
              <a:gd name="connsiteY37" fmla="*/ 16367 h 953525"/>
              <a:gd name="connsiteX38" fmla="*/ 834521 w 5173289"/>
              <a:gd name="connsiteY38" fmla="*/ 12098 h 953525"/>
              <a:gd name="connsiteX39" fmla="*/ 879351 w 5173289"/>
              <a:gd name="connsiteY39" fmla="*/ 14233 h 953525"/>
              <a:gd name="connsiteX40" fmla="*/ 907814 w 5173289"/>
              <a:gd name="connsiteY40" fmla="*/ 19926 h 953525"/>
              <a:gd name="connsiteX41" fmla="*/ 923114 w 5173289"/>
              <a:gd name="connsiteY41" fmla="*/ 29176 h 953525"/>
              <a:gd name="connsiteX42" fmla="*/ 927739 w 5173289"/>
              <a:gd name="connsiteY42" fmla="*/ 41985 h 953525"/>
              <a:gd name="connsiteX43" fmla="*/ 927739 w 5173289"/>
              <a:gd name="connsiteY43" fmla="*/ 585635 h 953525"/>
              <a:gd name="connsiteX44" fmla="*/ 941259 w 5173289"/>
              <a:gd name="connsiteY44" fmla="*/ 680632 h 953525"/>
              <a:gd name="connsiteX45" fmla="*/ 980040 w 5173289"/>
              <a:gd name="connsiteY45" fmla="*/ 747165 h 953525"/>
              <a:gd name="connsiteX46" fmla="*/ 1040525 w 5173289"/>
              <a:gd name="connsiteY46" fmla="*/ 786658 h 953525"/>
              <a:gd name="connsiteX47" fmla="*/ 1119155 w 5173289"/>
              <a:gd name="connsiteY47" fmla="*/ 799822 h 953525"/>
              <a:gd name="connsiteX48" fmla="*/ 1198141 w 5173289"/>
              <a:gd name="connsiteY48" fmla="*/ 786302 h 953525"/>
              <a:gd name="connsiteX49" fmla="*/ 1257203 w 5173289"/>
              <a:gd name="connsiteY49" fmla="*/ 746809 h 953525"/>
              <a:gd name="connsiteX50" fmla="*/ 1294561 w 5173289"/>
              <a:gd name="connsiteY50" fmla="*/ 682767 h 953525"/>
              <a:gd name="connsiteX51" fmla="*/ 1307725 w 5173289"/>
              <a:gd name="connsiteY51" fmla="*/ 596309 h 953525"/>
              <a:gd name="connsiteX52" fmla="*/ 1307725 w 5173289"/>
              <a:gd name="connsiteY52" fmla="*/ 41985 h 953525"/>
              <a:gd name="connsiteX53" fmla="*/ 1311995 w 5173289"/>
              <a:gd name="connsiteY53" fmla="*/ 29176 h 953525"/>
              <a:gd name="connsiteX54" fmla="*/ 1326938 w 5173289"/>
              <a:gd name="connsiteY54" fmla="*/ 19926 h 953525"/>
              <a:gd name="connsiteX55" fmla="*/ 1355757 w 5173289"/>
              <a:gd name="connsiteY55" fmla="*/ 14233 h 953525"/>
              <a:gd name="connsiteX56" fmla="*/ 1400943 w 5173289"/>
              <a:gd name="connsiteY56" fmla="*/ 12098 h 953525"/>
              <a:gd name="connsiteX57" fmla="*/ 1445417 w 5173289"/>
              <a:gd name="connsiteY57" fmla="*/ 14233 h 953525"/>
              <a:gd name="connsiteX58" fmla="*/ 1473524 w 5173289"/>
              <a:gd name="connsiteY58" fmla="*/ 19926 h 953525"/>
              <a:gd name="connsiteX59" fmla="*/ 1488467 w 5173289"/>
              <a:gd name="connsiteY59" fmla="*/ 29176 h 953525"/>
              <a:gd name="connsiteX60" fmla="*/ 1492737 w 5173289"/>
              <a:gd name="connsiteY60" fmla="*/ 41985 h 953525"/>
              <a:gd name="connsiteX61" fmla="*/ 1492737 w 5173289"/>
              <a:gd name="connsiteY61" fmla="*/ 594174 h 953525"/>
              <a:gd name="connsiteX62" fmla="*/ 1467831 w 5173289"/>
              <a:gd name="connsiteY62" fmla="*/ 745742 h 953525"/>
              <a:gd name="connsiteX63" fmla="*/ 1394538 w 5173289"/>
              <a:gd name="connsiteY63" fmla="*/ 858884 h 953525"/>
              <a:gd name="connsiteX64" fmla="*/ 1274992 w 5173289"/>
              <a:gd name="connsiteY64" fmla="*/ 929331 h 953525"/>
              <a:gd name="connsiteX65" fmla="*/ 1111328 w 5173289"/>
              <a:gd name="connsiteY65" fmla="*/ 953525 h 953525"/>
              <a:gd name="connsiteX66" fmla="*/ 955491 w 5173289"/>
              <a:gd name="connsiteY66" fmla="*/ 931821 h 953525"/>
              <a:gd name="connsiteX67" fmla="*/ 838791 w 5173289"/>
              <a:gd name="connsiteY67" fmla="*/ 866000 h 953525"/>
              <a:gd name="connsiteX68" fmla="*/ 765853 w 5173289"/>
              <a:gd name="connsiteY68" fmla="*/ 756060 h 953525"/>
              <a:gd name="connsiteX69" fmla="*/ 740592 w 5173289"/>
              <a:gd name="connsiteY69" fmla="*/ 602002 h 953525"/>
              <a:gd name="connsiteX70" fmla="*/ 740592 w 5173289"/>
              <a:gd name="connsiteY70" fmla="*/ 41985 h 953525"/>
              <a:gd name="connsiteX71" fmla="*/ 744862 w 5173289"/>
              <a:gd name="connsiteY71" fmla="*/ 29176 h 953525"/>
              <a:gd name="connsiteX72" fmla="*/ 760161 w 5173289"/>
              <a:gd name="connsiteY72" fmla="*/ 19926 h 953525"/>
              <a:gd name="connsiteX73" fmla="*/ 788980 w 5173289"/>
              <a:gd name="connsiteY73" fmla="*/ 14233 h 953525"/>
              <a:gd name="connsiteX74" fmla="*/ 834521 w 5173289"/>
              <a:gd name="connsiteY74" fmla="*/ 12098 h 953525"/>
              <a:gd name="connsiteX75" fmla="*/ 2848161 w 5173289"/>
              <a:gd name="connsiteY75" fmla="*/ 1424 h 953525"/>
              <a:gd name="connsiteX76" fmla="*/ 2922166 w 5173289"/>
              <a:gd name="connsiteY76" fmla="*/ 7829 h 953525"/>
              <a:gd name="connsiteX77" fmla="*/ 2987987 w 5173289"/>
              <a:gd name="connsiteY77" fmla="*/ 24551 h 953525"/>
              <a:gd name="connsiteX78" fmla="*/ 3042424 w 5173289"/>
              <a:gd name="connsiteY78" fmla="*/ 48389 h 953525"/>
              <a:gd name="connsiteX79" fmla="*/ 3076224 w 5173289"/>
              <a:gd name="connsiteY79" fmla="*/ 71516 h 953525"/>
              <a:gd name="connsiteX80" fmla="*/ 3089388 w 5173289"/>
              <a:gd name="connsiteY80" fmla="*/ 87526 h 953525"/>
              <a:gd name="connsiteX81" fmla="*/ 3095081 w 5173289"/>
              <a:gd name="connsiteY81" fmla="*/ 103893 h 953525"/>
              <a:gd name="connsiteX82" fmla="*/ 3098283 w 5173289"/>
              <a:gd name="connsiteY82" fmla="*/ 127375 h 953525"/>
              <a:gd name="connsiteX83" fmla="*/ 3099350 w 5173289"/>
              <a:gd name="connsiteY83" fmla="*/ 160819 h 953525"/>
              <a:gd name="connsiteX84" fmla="*/ 3097927 w 5173289"/>
              <a:gd name="connsiteY84" fmla="*/ 197110 h 953525"/>
              <a:gd name="connsiteX85" fmla="*/ 3092946 w 5173289"/>
              <a:gd name="connsiteY85" fmla="*/ 221304 h 953525"/>
              <a:gd name="connsiteX86" fmla="*/ 3084407 w 5173289"/>
              <a:gd name="connsiteY86" fmla="*/ 234824 h 953525"/>
              <a:gd name="connsiteX87" fmla="*/ 3073022 w 5173289"/>
              <a:gd name="connsiteY87" fmla="*/ 239094 h 953525"/>
              <a:gd name="connsiteX88" fmla="*/ 3045981 w 5173289"/>
              <a:gd name="connsiteY88" fmla="*/ 226641 h 953525"/>
              <a:gd name="connsiteX89" fmla="*/ 3003642 w 5173289"/>
              <a:gd name="connsiteY89" fmla="*/ 198889 h 953525"/>
              <a:gd name="connsiteX90" fmla="*/ 2941734 w 5173289"/>
              <a:gd name="connsiteY90" fmla="*/ 171137 h 953525"/>
              <a:gd name="connsiteX91" fmla="*/ 2855988 w 5173289"/>
              <a:gd name="connsiteY91" fmla="*/ 158685 h 953525"/>
              <a:gd name="connsiteX92" fmla="*/ 2758146 w 5173289"/>
              <a:gd name="connsiteY92" fmla="*/ 181100 h 953525"/>
              <a:gd name="connsiteX93" fmla="*/ 2684852 w 5173289"/>
              <a:gd name="connsiteY93" fmla="*/ 245142 h 953525"/>
              <a:gd name="connsiteX94" fmla="*/ 2638955 w 5173289"/>
              <a:gd name="connsiteY94" fmla="*/ 345831 h 953525"/>
              <a:gd name="connsiteX95" fmla="*/ 2623300 w 5173289"/>
              <a:gd name="connsiteY95" fmla="*/ 478898 h 953525"/>
              <a:gd name="connsiteX96" fmla="*/ 2640023 w 5173289"/>
              <a:gd name="connsiteY96" fmla="*/ 619436 h 953525"/>
              <a:gd name="connsiteX97" fmla="*/ 2687699 w 5173289"/>
              <a:gd name="connsiteY97" fmla="*/ 717279 h 953525"/>
              <a:gd name="connsiteX98" fmla="*/ 2762415 w 5173289"/>
              <a:gd name="connsiteY98" fmla="*/ 774561 h 953525"/>
              <a:gd name="connsiteX99" fmla="*/ 2860970 w 5173289"/>
              <a:gd name="connsiteY99" fmla="*/ 793418 h 953525"/>
              <a:gd name="connsiteX100" fmla="*/ 2947071 w 5173289"/>
              <a:gd name="connsiteY100" fmla="*/ 781677 h 953525"/>
              <a:gd name="connsiteX101" fmla="*/ 3009335 w 5173289"/>
              <a:gd name="connsiteY101" fmla="*/ 755704 h 953525"/>
              <a:gd name="connsiteX102" fmla="*/ 3052030 w 5173289"/>
              <a:gd name="connsiteY102" fmla="*/ 730087 h 953525"/>
              <a:gd name="connsiteX103" fmla="*/ 3078003 w 5173289"/>
              <a:gd name="connsiteY103" fmla="*/ 718702 h 953525"/>
              <a:gd name="connsiteX104" fmla="*/ 3089388 w 5173289"/>
              <a:gd name="connsiteY104" fmla="*/ 721548 h 953525"/>
              <a:gd name="connsiteX105" fmla="*/ 3096504 w 5173289"/>
              <a:gd name="connsiteY105" fmla="*/ 732933 h 953525"/>
              <a:gd name="connsiteX106" fmla="*/ 3100773 w 5173289"/>
              <a:gd name="connsiteY106" fmla="*/ 756772 h 953525"/>
              <a:gd name="connsiteX107" fmla="*/ 3102197 w 5173289"/>
              <a:gd name="connsiteY107" fmla="*/ 797688 h 953525"/>
              <a:gd name="connsiteX108" fmla="*/ 3101129 w 5173289"/>
              <a:gd name="connsiteY108" fmla="*/ 827930 h 953525"/>
              <a:gd name="connsiteX109" fmla="*/ 3097927 w 5173289"/>
              <a:gd name="connsiteY109" fmla="*/ 849277 h 953525"/>
              <a:gd name="connsiteX110" fmla="*/ 3092234 w 5173289"/>
              <a:gd name="connsiteY110" fmla="*/ 864577 h 953525"/>
              <a:gd name="connsiteX111" fmla="*/ 3080849 w 5173289"/>
              <a:gd name="connsiteY111" fmla="*/ 879164 h 953525"/>
              <a:gd name="connsiteX112" fmla="*/ 3050607 w 5173289"/>
              <a:gd name="connsiteY112" fmla="*/ 900156 h 953525"/>
              <a:gd name="connsiteX113" fmla="*/ 2995815 w 5173289"/>
              <a:gd name="connsiteY113" fmla="*/ 924705 h 953525"/>
              <a:gd name="connsiteX114" fmla="*/ 2921810 w 5173289"/>
              <a:gd name="connsiteY114" fmla="*/ 944274 h 953525"/>
              <a:gd name="connsiteX115" fmla="*/ 2831795 w 5173289"/>
              <a:gd name="connsiteY115" fmla="*/ 952101 h 953525"/>
              <a:gd name="connsiteX116" fmla="*/ 2661014 w 5173289"/>
              <a:gd name="connsiteY116" fmla="*/ 922926 h 953525"/>
              <a:gd name="connsiteX117" fmla="*/ 2531506 w 5173289"/>
              <a:gd name="connsiteY117" fmla="*/ 835757 h 953525"/>
              <a:gd name="connsiteX118" fmla="*/ 2449674 w 5173289"/>
              <a:gd name="connsiteY118" fmla="*/ 690950 h 953525"/>
              <a:gd name="connsiteX119" fmla="*/ 2421210 w 5173289"/>
              <a:gd name="connsiteY119" fmla="*/ 488860 h 953525"/>
              <a:gd name="connsiteX120" fmla="*/ 2452520 w 5173289"/>
              <a:gd name="connsiteY120" fmla="*/ 280366 h 953525"/>
              <a:gd name="connsiteX121" fmla="*/ 2540045 w 5173289"/>
              <a:gd name="connsiteY121" fmla="*/ 127375 h 953525"/>
              <a:gd name="connsiteX122" fmla="*/ 2674890 w 5173289"/>
              <a:gd name="connsiteY122" fmla="*/ 33446 h 953525"/>
              <a:gd name="connsiteX123" fmla="*/ 2848161 w 5173289"/>
              <a:gd name="connsiteY123" fmla="*/ 1424 h 953525"/>
              <a:gd name="connsiteX124" fmla="*/ 2076635 w 5173289"/>
              <a:gd name="connsiteY124" fmla="*/ 1424 h 953525"/>
              <a:gd name="connsiteX125" fmla="*/ 2150640 w 5173289"/>
              <a:gd name="connsiteY125" fmla="*/ 7829 h 953525"/>
              <a:gd name="connsiteX126" fmla="*/ 2216461 w 5173289"/>
              <a:gd name="connsiteY126" fmla="*/ 24551 h 953525"/>
              <a:gd name="connsiteX127" fmla="*/ 2270898 w 5173289"/>
              <a:gd name="connsiteY127" fmla="*/ 48389 h 953525"/>
              <a:gd name="connsiteX128" fmla="*/ 2304698 w 5173289"/>
              <a:gd name="connsiteY128" fmla="*/ 71516 h 953525"/>
              <a:gd name="connsiteX129" fmla="*/ 2317862 w 5173289"/>
              <a:gd name="connsiteY129" fmla="*/ 87526 h 953525"/>
              <a:gd name="connsiteX130" fmla="*/ 2323555 w 5173289"/>
              <a:gd name="connsiteY130" fmla="*/ 103893 h 953525"/>
              <a:gd name="connsiteX131" fmla="*/ 2326757 w 5173289"/>
              <a:gd name="connsiteY131" fmla="*/ 127375 h 953525"/>
              <a:gd name="connsiteX132" fmla="*/ 2327824 w 5173289"/>
              <a:gd name="connsiteY132" fmla="*/ 160819 h 953525"/>
              <a:gd name="connsiteX133" fmla="*/ 2326401 w 5173289"/>
              <a:gd name="connsiteY133" fmla="*/ 197110 h 953525"/>
              <a:gd name="connsiteX134" fmla="*/ 2321420 w 5173289"/>
              <a:gd name="connsiteY134" fmla="*/ 221304 h 953525"/>
              <a:gd name="connsiteX135" fmla="*/ 2312881 w 5173289"/>
              <a:gd name="connsiteY135" fmla="*/ 234824 h 953525"/>
              <a:gd name="connsiteX136" fmla="*/ 2301496 w 5173289"/>
              <a:gd name="connsiteY136" fmla="*/ 239094 h 953525"/>
              <a:gd name="connsiteX137" fmla="*/ 2274456 w 5173289"/>
              <a:gd name="connsiteY137" fmla="*/ 226641 h 953525"/>
              <a:gd name="connsiteX138" fmla="*/ 2232116 w 5173289"/>
              <a:gd name="connsiteY138" fmla="*/ 198889 h 953525"/>
              <a:gd name="connsiteX139" fmla="*/ 2170209 w 5173289"/>
              <a:gd name="connsiteY139" fmla="*/ 171137 h 953525"/>
              <a:gd name="connsiteX140" fmla="*/ 2084463 w 5173289"/>
              <a:gd name="connsiteY140" fmla="*/ 158685 h 953525"/>
              <a:gd name="connsiteX141" fmla="*/ 1986620 w 5173289"/>
              <a:gd name="connsiteY141" fmla="*/ 181100 h 953525"/>
              <a:gd name="connsiteX142" fmla="*/ 1913327 w 5173289"/>
              <a:gd name="connsiteY142" fmla="*/ 245142 h 953525"/>
              <a:gd name="connsiteX143" fmla="*/ 1867430 w 5173289"/>
              <a:gd name="connsiteY143" fmla="*/ 345831 h 953525"/>
              <a:gd name="connsiteX144" fmla="*/ 1851775 w 5173289"/>
              <a:gd name="connsiteY144" fmla="*/ 478898 h 953525"/>
              <a:gd name="connsiteX145" fmla="*/ 1868497 w 5173289"/>
              <a:gd name="connsiteY145" fmla="*/ 619436 h 953525"/>
              <a:gd name="connsiteX146" fmla="*/ 1916173 w 5173289"/>
              <a:gd name="connsiteY146" fmla="*/ 717279 h 953525"/>
              <a:gd name="connsiteX147" fmla="*/ 1990889 w 5173289"/>
              <a:gd name="connsiteY147" fmla="*/ 774561 h 953525"/>
              <a:gd name="connsiteX148" fmla="*/ 2089444 w 5173289"/>
              <a:gd name="connsiteY148" fmla="*/ 793418 h 953525"/>
              <a:gd name="connsiteX149" fmla="*/ 2175546 w 5173289"/>
              <a:gd name="connsiteY149" fmla="*/ 781677 h 953525"/>
              <a:gd name="connsiteX150" fmla="*/ 2237809 w 5173289"/>
              <a:gd name="connsiteY150" fmla="*/ 755704 h 953525"/>
              <a:gd name="connsiteX151" fmla="*/ 2280504 w 5173289"/>
              <a:gd name="connsiteY151" fmla="*/ 730087 h 953525"/>
              <a:gd name="connsiteX152" fmla="*/ 2306477 w 5173289"/>
              <a:gd name="connsiteY152" fmla="*/ 718702 h 953525"/>
              <a:gd name="connsiteX153" fmla="*/ 2317862 w 5173289"/>
              <a:gd name="connsiteY153" fmla="*/ 721548 h 953525"/>
              <a:gd name="connsiteX154" fmla="*/ 2324978 w 5173289"/>
              <a:gd name="connsiteY154" fmla="*/ 732933 h 953525"/>
              <a:gd name="connsiteX155" fmla="*/ 2329248 w 5173289"/>
              <a:gd name="connsiteY155" fmla="*/ 756772 h 953525"/>
              <a:gd name="connsiteX156" fmla="*/ 2330671 w 5173289"/>
              <a:gd name="connsiteY156" fmla="*/ 797688 h 953525"/>
              <a:gd name="connsiteX157" fmla="*/ 2329603 w 5173289"/>
              <a:gd name="connsiteY157" fmla="*/ 827930 h 953525"/>
              <a:gd name="connsiteX158" fmla="*/ 2326401 w 5173289"/>
              <a:gd name="connsiteY158" fmla="*/ 849277 h 953525"/>
              <a:gd name="connsiteX159" fmla="*/ 2320708 w 5173289"/>
              <a:gd name="connsiteY159" fmla="*/ 864577 h 953525"/>
              <a:gd name="connsiteX160" fmla="*/ 2309323 w 5173289"/>
              <a:gd name="connsiteY160" fmla="*/ 879164 h 953525"/>
              <a:gd name="connsiteX161" fmla="*/ 2279081 w 5173289"/>
              <a:gd name="connsiteY161" fmla="*/ 900156 h 953525"/>
              <a:gd name="connsiteX162" fmla="*/ 2224289 w 5173289"/>
              <a:gd name="connsiteY162" fmla="*/ 924705 h 953525"/>
              <a:gd name="connsiteX163" fmla="*/ 2150284 w 5173289"/>
              <a:gd name="connsiteY163" fmla="*/ 944274 h 953525"/>
              <a:gd name="connsiteX164" fmla="*/ 2060269 w 5173289"/>
              <a:gd name="connsiteY164" fmla="*/ 952101 h 953525"/>
              <a:gd name="connsiteX165" fmla="*/ 1889489 w 5173289"/>
              <a:gd name="connsiteY165" fmla="*/ 922926 h 953525"/>
              <a:gd name="connsiteX166" fmla="*/ 1759980 w 5173289"/>
              <a:gd name="connsiteY166" fmla="*/ 835757 h 953525"/>
              <a:gd name="connsiteX167" fmla="*/ 1678148 w 5173289"/>
              <a:gd name="connsiteY167" fmla="*/ 690950 h 953525"/>
              <a:gd name="connsiteX168" fmla="*/ 1649685 w 5173289"/>
              <a:gd name="connsiteY168" fmla="*/ 488860 h 953525"/>
              <a:gd name="connsiteX169" fmla="*/ 1680994 w 5173289"/>
              <a:gd name="connsiteY169" fmla="*/ 280366 h 953525"/>
              <a:gd name="connsiteX170" fmla="*/ 1768519 w 5173289"/>
              <a:gd name="connsiteY170" fmla="*/ 127375 h 953525"/>
              <a:gd name="connsiteX171" fmla="*/ 1903365 w 5173289"/>
              <a:gd name="connsiteY171" fmla="*/ 33446 h 953525"/>
              <a:gd name="connsiteX172" fmla="*/ 2076635 w 5173289"/>
              <a:gd name="connsiteY172" fmla="*/ 1424 h 953525"/>
              <a:gd name="connsiteX173" fmla="*/ 4896483 w 5173289"/>
              <a:gd name="connsiteY173" fmla="*/ 0 h 953525"/>
              <a:gd name="connsiteX174" fmla="*/ 4961948 w 5173289"/>
              <a:gd name="connsiteY174" fmla="*/ 4981 h 953525"/>
              <a:gd name="connsiteX175" fmla="*/ 5023145 w 5173289"/>
              <a:gd name="connsiteY175" fmla="*/ 18502 h 953525"/>
              <a:gd name="connsiteX176" fmla="*/ 5073667 w 5173289"/>
              <a:gd name="connsiteY176" fmla="*/ 37714 h 953525"/>
              <a:gd name="connsiteX177" fmla="*/ 5102842 w 5173289"/>
              <a:gd name="connsiteY177" fmla="*/ 55504 h 953525"/>
              <a:gd name="connsiteX178" fmla="*/ 5112448 w 5173289"/>
              <a:gd name="connsiteY178" fmla="*/ 67601 h 953525"/>
              <a:gd name="connsiteX179" fmla="*/ 5116718 w 5173289"/>
              <a:gd name="connsiteY179" fmla="*/ 80765 h 953525"/>
              <a:gd name="connsiteX180" fmla="*/ 5119209 w 5173289"/>
              <a:gd name="connsiteY180" fmla="*/ 101401 h 953525"/>
              <a:gd name="connsiteX181" fmla="*/ 5119920 w 5173289"/>
              <a:gd name="connsiteY181" fmla="*/ 132355 h 953525"/>
              <a:gd name="connsiteX182" fmla="*/ 5118853 w 5173289"/>
              <a:gd name="connsiteY182" fmla="*/ 167223 h 953525"/>
              <a:gd name="connsiteX183" fmla="*/ 5115295 w 5173289"/>
              <a:gd name="connsiteY183" fmla="*/ 190705 h 953525"/>
              <a:gd name="connsiteX184" fmla="*/ 5108179 w 5173289"/>
              <a:gd name="connsiteY184" fmla="*/ 204225 h 953525"/>
              <a:gd name="connsiteX185" fmla="*/ 5095726 w 5173289"/>
              <a:gd name="connsiteY185" fmla="*/ 208495 h 953525"/>
              <a:gd name="connsiteX186" fmla="*/ 5070821 w 5173289"/>
              <a:gd name="connsiteY186" fmla="*/ 198532 h 953525"/>
              <a:gd name="connsiteX187" fmla="*/ 5028837 w 5173289"/>
              <a:gd name="connsiteY187" fmla="*/ 176829 h 953525"/>
              <a:gd name="connsiteX188" fmla="*/ 4971199 w 5173289"/>
              <a:gd name="connsiteY188" fmla="*/ 155482 h 953525"/>
              <a:gd name="connsiteX189" fmla="*/ 4899329 w 5173289"/>
              <a:gd name="connsiteY189" fmla="*/ 145875 h 953525"/>
              <a:gd name="connsiteX190" fmla="*/ 4845960 w 5173289"/>
              <a:gd name="connsiteY190" fmla="*/ 153347 h 953525"/>
              <a:gd name="connsiteX191" fmla="*/ 4807890 w 5173289"/>
              <a:gd name="connsiteY191" fmla="*/ 173983 h 953525"/>
              <a:gd name="connsiteX192" fmla="*/ 4785120 w 5173289"/>
              <a:gd name="connsiteY192" fmla="*/ 205648 h 953525"/>
              <a:gd name="connsiteX193" fmla="*/ 4777648 w 5173289"/>
              <a:gd name="connsiteY193" fmla="*/ 244785 h 953525"/>
              <a:gd name="connsiteX194" fmla="*/ 4794370 w 5173289"/>
              <a:gd name="connsiteY194" fmla="*/ 297798 h 953525"/>
              <a:gd name="connsiteX195" fmla="*/ 4839200 w 5173289"/>
              <a:gd name="connsiteY195" fmla="*/ 337647 h 953525"/>
              <a:gd name="connsiteX196" fmla="*/ 4902887 w 5173289"/>
              <a:gd name="connsiteY196" fmla="*/ 370380 h 953525"/>
              <a:gd name="connsiteX197" fmla="*/ 4975468 w 5173289"/>
              <a:gd name="connsiteY197" fmla="*/ 402757 h 953525"/>
              <a:gd name="connsiteX198" fmla="*/ 5048050 w 5173289"/>
              <a:gd name="connsiteY198" fmla="*/ 441539 h 953525"/>
              <a:gd name="connsiteX199" fmla="*/ 5111381 w 5173289"/>
              <a:gd name="connsiteY199" fmla="*/ 493484 h 953525"/>
              <a:gd name="connsiteX200" fmla="*/ 5156211 w 5173289"/>
              <a:gd name="connsiteY200" fmla="*/ 564643 h 953525"/>
              <a:gd name="connsiteX201" fmla="*/ 5173289 w 5173289"/>
              <a:gd name="connsiteY201" fmla="*/ 661062 h 953525"/>
              <a:gd name="connsiteX202" fmla="*/ 5146249 w 5173289"/>
              <a:gd name="connsiteY202" fmla="*/ 788436 h 953525"/>
              <a:gd name="connsiteX203" fmla="*/ 5072955 w 5173289"/>
              <a:gd name="connsiteY203" fmla="*/ 879875 h 953525"/>
              <a:gd name="connsiteX204" fmla="*/ 4964795 w 5173289"/>
              <a:gd name="connsiteY204" fmla="*/ 935022 h 953525"/>
              <a:gd name="connsiteX205" fmla="*/ 4832440 w 5173289"/>
              <a:gd name="connsiteY205" fmla="*/ 953524 h 953525"/>
              <a:gd name="connsiteX206" fmla="*/ 4743848 w 5173289"/>
              <a:gd name="connsiteY206" fmla="*/ 945696 h 953525"/>
              <a:gd name="connsiteX207" fmla="*/ 4671622 w 5173289"/>
              <a:gd name="connsiteY207" fmla="*/ 926839 h 953525"/>
              <a:gd name="connsiteX208" fmla="*/ 4619320 w 5173289"/>
              <a:gd name="connsiteY208" fmla="*/ 903713 h 953525"/>
              <a:gd name="connsiteX209" fmla="*/ 4589078 w 5173289"/>
              <a:gd name="connsiteY209" fmla="*/ 882365 h 953525"/>
              <a:gd name="connsiteX210" fmla="*/ 4575914 w 5173289"/>
              <a:gd name="connsiteY210" fmla="*/ 855681 h 953525"/>
              <a:gd name="connsiteX211" fmla="*/ 4572000 w 5173289"/>
              <a:gd name="connsiteY211" fmla="*/ 805514 h 953525"/>
              <a:gd name="connsiteX212" fmla="*/ 4573423 w 5173289"/>
              <a:gd name="connsiteY212" fmla="*/ 768512 h 953525"/>
              <a:gd name="connsiteX213" fmla="*/ 4578049 w 5173289"/>
              <a:gd name="connsiteY213" fmla="*/ 744318 h 953525"/>
              <a:gd name="connsiteX214" fmla="*/ 4586588 w 5173289"/>
              <a:gd name="connsiteY214" fmla="*/ 731153 h 953525"/>
              <a:gd name="connsiteX215" fmla="*/ 4599040 w 5173289"/>
              <a:gd name="connsiteY215" fmla="*/ 727240 h 953525"/>
              <a:gd name="connsiteX216" fmla="*/ 4627148 w 5173289"/>
              <a:gd name="connsiteY216" fmla="*/ 738981 h 953525"/>
              <a:gd name="connsiteX217" fmla="*/ 4673757 w 5173289"/>
              <a:gd name="connsiteY217" fmla="*/ 764954 h 953525"/>
              <a:gd name="connsiteX218" fmla="*/ 4741713 w 5173289"/>
              <a:gd name="connsiteY218" fmla="*/ 790927 h 953525"/>
              <a:gd name="connsiteX219" fmla="*/ 4833152 w 5173289"/>
              <a:gd name="connsiteY219" fmla="*/ 802668 h 953525"/>
              <a:gd name="connsiteX220" fmla="*/ 4894347 w 5173289"/>
              <a:gd name="connsiteY220" fmla="*/ 794484 h 953525"/>
              <a:gd name="connsiteX221" fmla="*/ 4940245 w 5173289"/>
              <a:gd name="connsiteY221" fmla="*/ 771358 h 953525"/>
              <a:gd name="connsiteX222" fmla="*/ 4969064 w 5173289"/>
              <a:gd name="connsiteY222" fmla="*/ 734356 h 953525"/>
              <a:gd name="connsiteX223" fmla="*/ 4979026 w 5173289"/>
              <a:gd name="connsiteY223" fmla="*/ 685256 h 953525"/>
              <a:gd name="connsiteX224" fmla="*/ 4961948 w 5173289"/>
              <a:gd name="connsiteY224" fmla="*/ 631532 h 953525"/>
              <a:gd name="connsiteX225" fmla="*/ 4917474 w 5173289"/>
              <a:gd name="connsiteY225" fmla="*/ 591683 h 953525"/>
              <a:gd name="connsiteX226" fmla="*/ 4855211 w 5173289"/>
              <a:gd name="connsiteY226" fmla="*/ 558950 h 953525"/>
              <a:gd name="connsiteX227" fmla="*/ 4783341 w 5173289"/>
              <a:gd name="connsiteY227" fmla="*/ 526573 h 953525"/>
              <a:gd name="connsiteX228" fmla="*/ 4711471 w 5173289"/>
              <a:gd name="connsiteY228" fmla="*/ 487792 h 953525"/>
              <a:gd name="connsiteX229" fmla="*/ 4649207 w 5173289"/>
              <a:gd name="connsiteY229" fmla="*/ 435846 h 953525"/>
              <a:gd name="connsiteX230" fmla="*/ 4604733 w 5173289"/>
              <a:gd name="connsiteY230" fmla="*/ 364332 h 953525"/>
              <a:gd name="connsiteX231" fmla="*/ 4587655 w 5173289"/>
              <a:gd name="connsiteY231" fmla="*/ 265421 h 953525"/>
              <a:gd name="connsiteX232" fmla="*/ 4612205 w 5173289"/>
              <a:gd name="connsiteY232" fmla="*/ 149077 h 953525"/>
              <a:gd name="connsiteX233" fmla="*/ 4678382 w 5173289"/>
              <a:gd name="connsiteY233" fmla="*/ 65822 h 953525"/>
              <a:gd name="connsiteX234" fmla="*/ 4776581 w 5173289"/>
              <a:gd name="connsiteY234" fmla="*/ 16367 h 953525"/>
              <a:gd name="connsiteX235" fmla="*/ 4896483 w 5173289"/>
              <a:gd name="connsiteY235" fmla="*/ 0 h 953525"/>
              <a:gd name="connsiteX236" fmla="*/ 4210683 w 5173289"/>
              <a:gd name="connsiteY236" fmla="*/ 0 h 953525"/>
              <a:gd name="connsiteX237" fmla="*/ 4276148 w 5173289"/>
              <a:gd name="connsiteY237" fmla="*/ 4981 h 953525"/>
              <a:gd name="connsiteX238" fmla="*/ 4337345 w 5173289"/>
              <a:gd name="connsiteY238" fmla="*/ 18502 h 953525"/>
              <a:gd name="connsiteX239" fmla="*/ 4387867 w 5173289"/>
              <a:gd name="connsiteY239" fmla="*/ 37714 h 953525"/>
              <a:gd name="connsiteX240" fmla="*/ 4417042 w 5173289"/>
              <a:gd name="connsiteY240" fmla="*/ 55504 h 953525"/>
              <a:gd name="connsiteX241" fmla="*/ 4426648 w 5173289"/>
              <a:gd name="connsiteY241" fmla="*/ 67601 h 953525"/>
              <a:gd name="connsiteX242" fmla="*/ 4430918 w 5173289"/>
              <a:gd name="connsiteY242" fmla="*/ 80765 h 953525"/>
              <a:gd name="connsiteX243" fmla="*/ 4433409 w 5173289"/>
              <a:gd name="connsiteY243" fmla="*/ 101401 h 953525"/>
              <a:gd name="connsiteX244" fmla="*/ 4434120 w 5173289"/>
              <a:gd name="connsiteY244" fmla="*/ 132355 h 953525"/>
              <a:gd name="connsiteX245" fmla="*/ 4433053 w 5173289"/>
              <a:gd name="connsiteY245" fmla="*/ 167223 h 953525"/>
              <a:gd name="connsiteX246" fmla="*/ 4429495 w 5173289"/>
              <a:gd name="connsiteY246" fmla="*/ 190705 h 953525"/>
              <a:gd name="connsiteX247" fmla="*/ 4422379 w 5173289"/>
              <a:gd name="connsiteY247" fmla="*/ 204225 h 953525"/>
              <a:gd name="connsiteX248" fmla="*/ 4409926 w 5173289"/>
              <a:gd name="connsiteY248" fmla="*/ 208495 h 953525"/>
              <a:gd name="connsiteX249" fmla="*/ 4385021 w 5173289"/>
              <a:gd name="connsiteY249" fmla="*/ 198532 h 953525"/>
              <a:gd name="connsiteX250" fmla="*/ 4343037 w 5173289"/>
              <a:gd name="connsiteY250" fmla="*/ 176829 h 953525"/>
              <a:gd name="connsiteX251" fmla="*/ 4285399 w 5173289"/>
              <a:gd name="connsiteY251" fmla="*/ 155482 h 953525"/>
              <a:gd name="connsiteX252" fmla="*/ 4213529 w 5173289"/>
              <a:gd name="connsiteY252" fmla="*/ 145875 h 953525"/>
              <a:gd name="connsiteX253" fmla="*/ 4160160 w 5173289"/>
              <a:gd name="connsiteY253" fmla="*/ 153347 h 953525"/>
              <a:gd name="connsiteX254" fmla="*/ 4122090 w 5173289"/>
              <a:gd name="connsiteY254" fmla="*/ 173983 h 953525"/>
              <a:gd name="connsiteX255" fmla="*/ 4099320 w 5173289"/>
              <a:gd name="connsiteY255" fmla="*/ 205648 h 953525"/>
              <a:gd name="connsiteX256" fmla="*/ 4091848 w 5173289"/>
              <a:gd name="connsiteY256" fmla="*/ 244785 h 953525"/>
              <a:gd name="connsiteX257" fmla="*/ 4108570 w 5173289"/>
              <a:gd name="connsiteY257" fmla="*/ 297798 h 953525"/>
              <a:gd name="connsiteX258" fmla="*/ 4153400 w 5173289"/>
              <a:gd name="connsiteY258" fmla="*/ 337647 h 953525"/>
              <a:gd name="connsiteX259" fmla="*/ 4217087 w 5173289"/>
              <a:gd name="connsiteY259" fmla="*/ 370380 h 953525"/>
              <a:gd name="connsiteX260" fmla="*/ 4289668 w 5173289"/>
              <a:gd name="connsiteY260" fmla="*/ 402757 h 953525"/>
              <a:gd name="connsiteX261" fmla="*/ 4362250 w 5173289"/>
              <a:gd name="connsiteY261" fmla="*/ 441539 h 953525"/>
              <a:gd name="connsiteX262" fmla="*/ 4425581 w 5173289"/>
              <a:gd name="connsiteY262" fmla="*/ 493484 h 953525"/>
              <a:gd name="connsiteX263" fmla="*/ 4470411 w 5173289"/>
              <a:gd name="connsiteY263" fmla="*/ 564643 h 953525"/>
              <a:gd name="connsiteX264" fmla="*/ 4487489 w 5173289"/>
              <a:gd name="connsiteY264" fmla="*/ 661062 h 953525"/>
              <a:gd name="connsiteX265" fmla="*/ 4460449 w 5173289"/>
              <a:gd name="connsiteY265" fmla="*/ 788436 h 953525"/>
              <a:gd name="connsiteX266" fmla="*/ 4387156 w 5173289"/>
              <a:gd name="connsiteY266" fmla="*/ 879875 h 953525"/>
              <a:gd name="connsiteX267" fmla="*/ 4278995 w 5173289"/>
              <a:gd name="connsiteY267" fmla="*/ 935022 h 953525"/>
              <a:gd name="connsiteX268" fmla="*/ 4146640 w 5173289"/>
              <a:gd name="connsiteY268" fmla="*/ 953524 h 953525"/>
              <a:gd name="connsiteX269" fmla="*/ 4058048 w 5173289"/>
              <a:gd name="connsiteY269" fmla="*/ 945696 h 953525"/>
              <a:gd name="connsiteX270" fmla="*/ 3985822 w 5173289"/>
              <a:gd name="connsiteY270" fmla="*/ 926839 h 953525"/>
              <a:gd name="connsiteX271" fmla="*/ 3933520 w 5173289"/>
              <a:gd name="connsiteY271" fmla="*/ 903713 h 953525"/>
              <a:gd name="connsiteX272" fmla="*/ 3903278 w 5173289"/>
              <a:gd name="connsiteY272" fmla="*/ 882365 h 953525"/>
              <a:gd name="connsiteX273" fmla="*/ 3890114 w 5173289"/>
              <a:gd name="connsiteY273" fmla="*/ 855681 h 953525"/>
              <a:gd name="connsiteX274" fmla="*/ 3886200 w 5173289"/>
              <a:gd name="connsiteY274" fmla="*/ 805514 h 953525"/>
              <a:gd name="connsiteX275" fmla="*/ 3887623 w 5173289"/>
              <a:gd name="connsiteY275" fmla="*/ 768512 h 953525"/>
              <a:gd name="connsiteX276" fmla="*/ 3892248 w 5173289"/>
              <a:gd name="connsiteY276" fmla="*/ 744318 h 953525"/>
              <a:gd name="connsiteX277" fmla="*/ 3900787 w 5173289"/>
              <a:gd name="connsiteY277" fmla="*/ 731153 h 953525"/>
              <a:gd name="connsiteX278" fmla="*/ 3913240 w 5173289"/>
              <a:gd name="connsiteY278" fmla="*/ 727240 h 953525"/>
              <a:gd name="connsiteX279" fmla="*/ 3941348 w 5173289"/>
              <a:gd name="connsiteY279" fmla="*/ 738981 h 953525"/>
              <a:gd name="connsiteX280" fmla="*/ 3987957 w 5173289"/>
              <a:gd name="connsiteY280" fmla="*/ 764954 h 953525"/>
              <a:gd name="connsiteX281" fmla="*/ 4055913 w 5173289"/>
              <a:gd name="connsiteY281" fmla="*/ 790927 h 953525"/>
              <a:gd name="connsiteX282" fmla="*/ 4147352 w 5173289"/>
              <a:gd name="connsiteY282" fmla="*/ 802668 h 953525"/>
              <a:gd name="connsiteX283" fmla="*/ 4208548 w 5173289"/>
              <a:gd name="connsiteY283" fmla="*/ 794484 h 953525"/>
              <a:gd name="connsiteX284" fmla="*/ 4254445 w 5173289"/>
              <a:gd name="connsiteY284" fmla="*/ 771358 h 953525"/>
              <a:gd name="connsiteX285" fmla="*/ 4283264 w 5173289"/>
              <a:gd name="connsiteY285" fmla="*/ 734356 h 953525"/>
              <a:gd name="connsiteX286" fmla="*/ 4293226 w 5173289"/>
              <a:gd name="connsiteY286" fmla="*/ 685256 h 953525"/>
              <a:gd name="connsiteX287" fmla="*/ 4276148 w 5173289"/>
              <a:gd name="connsiteY287" fmla="*/ 631532 h 953525"/>
              <a:gd name="connsiteX288" fmla="*/ 4231674 w 5173289"/>
              <a:gd name="connsiteY288" fmla="*/ 591683 h 953525"/>
              <a:gd name="connsiteX289" fmla="*/ 4169411 w 5173289"/>
              <a:gd name="connsiteY289" fmla="*/ 558950 h 953525"/>
              <a:gd name="connsiteX290" fmla="*/ 4097541 w 5173289"/>
              <a:gd name="connsiteY290" fmla="*/ 526573 h 953525"/>
              <a:gd name="connsiteX291" fmla="*/ 4025671 w 5173289"/>
              <a:gd name="connsiteY291" fmla="*/ 487792 h 953525"/>
              <a:gd name="connsiteX292" fmla="*/ 3963407 w 5173289"/>
              <a:gd name="connsiteY292" fmla="*/ 435846 h 953525"/>
              <a:gd name="connsiteX293" fmla="*/ 3918933 w 5173289"/>
              <a:gd name="connsiteY293" fmla="*/ 364332 h 953525"/>
              <a:gd name="connsiteX294" fmla="*/ 3901855 w 5173289"/>
              <a:gd name="connsiteY294" fmla="*/ 265421 h 953525"/>
              <a:gd name="connsiteX295" fmla="*/ 3926404 w 5173289"/>
              <a:gd name="connsiteY295" fmla="*/ 149077 h 953525"/>
              <a:gd name="connsiteX296" fmla="*/ 3992582 w 5173289"/>
              <a:gd name="connsiteY296" fmla="*/ 65822 h 953525"/>
              <a:gd name="connsiteX297" fmla="*/ 4090781 w 5173289"/>
              <a:gd name="connsiteY297" fmla="*/ 16367 h 953525"/>
              <a:gd name="connsiteX298" fmla="*/ 4210683 w 5173289"/>
              <a:gd name="connsiteY298" fmla="*/ 0 h 953525"/>
              <a:gd name="connsiteX299" fmla="*/ 324483 w 5173289"/>
              <a:gd name="connsiteY299" fmla="*/ 0 h 953525"/>
              <a:gd name="connsiteX300" fmla="*/ 389948 w 5173289"/>
              <a:gd name="connsiteY300" fmla="*/ 4981 h 953525"/>
              <a:gd name="connsiteX301" fmla="*/ 451145 w 5173289"/>
              <a:gd name="connsiteY301" fmla="*/ 18502 h 953525"/>
              <a:gd name="connsiteX302" fmla="*/ 501667 w 5173289"/>
              <a:gd name="connsiteY302" fmla="*/ 37714 h 953525"/>
              <a:gd name="connsiteX303" fmla="*/ 530842 w 5173289"/>
              <a:gd name="connsiteY303" fmla="*/ 55504 h 953525"/>
              <a:gd name="connsiteX304" fmla="*/ 540448 w 5173289"/>
              <a:gd name="connsiteY304" fmla="*/ 67601 h 953525"/>
              <a:gd name="connsiteX305" fmla="*/ 544718 w 5173289"/>
              <a:gd name="connsiteY305" fmla="*/ 80765 h 953525"/>
              <a:gd name="connsiteX306" fmla="*/ 547209 w 5173289"/>
              <a:gd name="connsiteY306" fmla="*/ 101401 h 953525"/>
              <a:gd name="connsiteX307" fmla="*/ 547920 w 5173289"/>
              <a:gd name="connsiteY307" fmla="*/ 132355 h 953525"/>
              <a:gd name="connsiteX308" fmla="*/ 546853 w 5173289"/>
              <a:gd name="connsiteY308" fmla="*/ 167223 h 953525"/>
              <a:gd name="connsiteX309" fmla="*/ 543295 w 5173289"/>
              <a:gd name="connsiteY309" fmla="*/ 190705 h 953525"/>
              <a:gd name="connsiteX310" fmla="*/ 536179 w 5173289"/>
              <a:gd name="connsiteY310" fmla="*/ 204225 h 953525"/>
              <a:gd name="connsiteX311" fmla="*/ 523726 w 5173289"/>
              <a:gd name="connsiteY311" fmla="*/ 208495 h 953525"/>
              <a:gd name="connsiteX312" fmla="*/ 498821 w 5173289"/>
              <a:gd name="connsiteY312" fmla="*/ 198532 h 953525"/>
              <a:gd name="connsiteX313" fmla="*/ 456837 w 5173289"/>
              <a:gd name="connsiteY313" fmla="*/ 176829 h 953525"/>
              <a:gd name="connsiteX314" fmla="*/ 399199 w 5173289"/>
              <a:gd name="connsiteY314" fmla="*/ 155482 h 953525"/>
              <a:gd name="connsiteX315" fmla="*/ 327329 w 5173289"/>
              <a:gd name="connsiteY315" fmla="*/ 145875 h 953525"/>
              <a:gd name="connsiteX316" fmla="*/ 273960 w 5173289"/>
              <a:gd name="connsiteY316" fmla="*/ 153347 h 953525"/>
              <a:gd name="connsiteX317" fmla="*/ 235890 w 5173289"/>
              <a:gd name="connsiteY317" fmla="*/ 173983 h 953525"/>
              <a:gd name="connsiteX318" fmla="*/ 213120 w 5173289"/>
              <a:gd name="connsiteY318" fmla="*/ 205648 h 953525"/>
              <a:gd name="connsiteX319" fmla="*/ 205648 w 5173289"/>
              <a:gd name="connsiteY319" fmla="*/ 244785 h 953525"/>
              <a:gd name="connsiteX320" fmla="*/ 222370 w 5173289"/>
              <a:gd name="connsiteY320" fmla="*/ 297798 h 953525"/>
              <a:gd name="connsiteX321" fmla="*/ 267200 w 5173289"/>
              <a:gd name="connsiteY321" fmla="*/ 337647 h 953525"/>
              <a:gd name="connsiteX322" fmla="*/ 330887 w 5173289"/>
              <a:gd name="connsiteY322" fmla="*/ 370380 h 953525"/>
              <a:gd name="connsiteX323" fmla="*/ 403469 w 5173289"/>
              <a:gd name="connsiteY323" fmla="*/ 402757 h 953525"/>
              <a:gd name="connsiteX324" fmla="*/ 476050 w 5173289"/>
              <a:gd name="connsiteY324" fmla="*/ 441539 h 953525"/>
              <a:gd name="connsiteX325" fmla="*/ 539381 w 5173289"/>
              <a:gd name="connsiteY325" fmla="*/ 493484 h 953525"/>
              <a:gd name="connsiteX326" fmla="*/ 584211 w 5173289"/>
              <a:gd name="connsiteY326" fmla="*/ 564643 h 953525"/>
              <a:gd name="connsiteX327" fmla="*/ 601289 w 5173289"/>
              <a:gd name="connsiteY327" fmla="*/ 661062 h 953525"/>
              <a:gd name="connsiteX328" fmla="*/ 574249 w 5173289"/>
              <a:gd name="connsiteY328" fmla="*/ 788436 h 953525"/>
              <a:gd name="connsiteX329" fmla="*/ 500956 w 5173289"/>
              <a:gd name="connsiteY329" fmla="*/ 879875 h 953525"/>
              <a:gd name="connsiteX330" fmla="*/ 392795 w 5173289"/>
              <a:gd name="connsiteY330" fmla="*/ 935022 h 953525"/>
              <a:gd name="connsiteX331" fmla="*/ 260440 w 5173289"/>
              <a:gd name="connsiteY331" fmla="*/ 953524 h 953525"/>
              <a:gd name="connsiteX332" fmla="*/ 171848 w 5173289"/>
              <a:gd name="connsiteY332" fmla="*/ 945696 h 953525"/>
              <a:gd name="connsiteX333" fmla="*/ 99622 w 5173289"/>
              <a:gd name="connsiteY333" fmla="*/ 926839 h 953525"/>
              <a:gd name="connsiteX334" fmla="*/ 47320 w 5173289"/>
              <a:gd name="connsiteY334" fmla="*/ 903713 h 953525"/>
              <a:gd name="connsiteX335" fmla="*/ 17078 w 5173289"/>
              <a:gd name="connsiteY335" fmla="*/ 882365 h 953525"/>
              <a:gd name="connsiteX336" fmla="*/ 3914 w 5173289"/>
              <a:gd name="connsiteY336" fmla="*/ 855681 h 953525"/>
              <a:gd name="connsiteX337" fmla="*/ 0 w 5173289"/>
              <a:gd name="connsiteY337" fmla="*/ 805514 h 953525"/>
              <a:gd name="connsiteX338" fmla="*/ 1423 w 5173289"/>
              <a:gd name="connsiteY338" fmla="*/ 768512 h 953525"/>
              <a:gd name="connsiteX339" fmla="*/ 6049 w 5173289"/>
              <a:gd name="connsiteY339" fmla="*/ 744318 h 953525"/>
              <a:gd name="connsiteX340" fmla="*/ 14587 w 5173289"/>
              <a:gd name="connsiteY340" fmla="*/ 731153 h 953525"/>
              <a:gd name="connsiteX341" fmla="*/ 27040 w 5173289"/>
              <a:gd name="connsiteY341" fmla="*/ 727240 h 953525"/>
              <a:gd name="connsiteX342" fmla="*/ 55148 w 5173289"/>
              <a:gd name="connsiteY342" fmla="*/ 738981 h 953525"/>
              <a:gd name="connsiteX343" fmla="*/ 101757 w 5173289"/>
              <a:gd name="connsiteY343" fmla="*/ 764954 h 953525"/>
              <a:gd name="connsiteX344" fmla="*/ 169713 w 5173289"/>
              <a:gd name="connsiteY344" fmla="*/ 790927 h 953525"/>
              <a:gd name="connsiteX345" fmla="*/ 261152 w 5173289"/>
              <a:gd name="connsiteY345" fmla="*/ 802668 h 953525"/>
              <a:gd name="connsiteX346" fmla="*/ 322348 w 5173289"/>
              <a:gd name="connsiteY346" fmla="*/ 794484 h 953525"/>
              <a:gd name="connsiteX347" fmla="*/ 368245 w 5173289"/>
              <a:gd name="connsiteY347" fmla="*/ 771358 h 953525"/>
              <a:gd name="connsiteX348" fmla="*/ 397064 w 5173289"/>
              <a:gd name="connsiteY348" fmla="*/ 734356 h 953525"/>
              <a:gd name="connsiteX349" fmla="*/ 407026 w 5173289"/>
              <a:gd name="connsiteY349" fmla="*/ 685256 h 953525"/>
              <a:gd name="connsiteX350" fmla="*/ 389948 w 5173289"/>
              <a:gd name="connsiteY350" fmla="*/ 631532 h 953525"/>
              <a:gd name="connsiteX351" fmla="*/ 345474 w 5173289"/>
              <a:gd name="connsiteY351" fmla="*/ 591683 h 953525"/>
              <a:gd name="connsiteX352" fmla="*/ 283211 w 5173289"/>
              <a:gd name="connsiteY352" fmla="*/ 558950 h 953525"/>
              <a:gd name="connsiteX353" fmla="*/ 211341 w 5173289"/>
              <a:gd name="connsiteY353" fmla="*/ 526573 h 953525"/>
              <a:gd name="connsiteX354" fmla="*/ 139471 w 5173289"/>
              <a:gd name="connsiteY354" fmla="*/ 487792 h 953525"/>
              <a:gd name="connsiteX355" fmla="*/ 77207 w 5173289"/>
              <a:gd name="connsiteY355" fmla="*/ 435846 h 953525"/>
              <a:gd name="connsiteX356" fmla="*/ 32733 w 5173289"/>
              <a:gd name="connsiteY356" fmla="*/ 364332 h 953525"/>
              <a:gd name="connsiteX357" fmla="*/ 15655 w 5173289"/>
              <a:gd name="connsiteY357" fmla="*/ 265421 h 953525"/>
              <a:gd name="connsiteX358" fmla="*/ 40205 w 5173289"/>
              <a:gd name="connsiteY358" fmla="*/ 149077 h 953525"/>
              <a:gd name="connsiteX359" fmla="*/ 106382 w 5173289"/>
              <a:gd name="connsiteY359" fmla="*/ 65822 h 953525"/>
              <a:gd name="connsiteX360" fmla="*/ 204581 w 5173289"/>
              <a:gd name="connsiteY360" fmla="*/ 16367 h 953525"/>
              <a:gd name="connsiteX361" fmla="*/ 324483 w 5173289"/>
              <a:gd name="connsiteY361" fmla="*/ 0 h 9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</a:cxnLst>
            <a:rect l="l" t="t" r="r" b="b"/>
            <a:pathLst>
              <a:path w="5173289" h="953525">
                <a:moveTo>
                  <a:pt x="3292357" y="16367"/>
                </a:moveTo>
                <a:lnTo>
                  <a:pt x="3752041" y="16367"/>
                </a:lnTo>
                <a:cubicBezTo>
                  <a:pt x="3756310" y="16367"/>
                  <a:pt x="3760105" y="17553"/>
                  <a:pt x="3763426" y="19925"/>
                </a:cubicBezTo>
                <a:cubicBezTo>
                  <a:pt x="3766747" y="22297"/>
                  <a:pt x="3769593" y="26448"/>
                  <a:pt x="3771965" y="32377"/>
                </a:cubicBezTo>
                <a:cubicBezTo>
                  <a:pt x="3774337" y="38307"/>
                  <a:pt x="3776116" y="45898"/>
                  <a:pt x="3777302" y="55148"/>
                </a:cubicBezTo>
                <a:cubicBezTo>
                  <a:pt x="3778488" y="64399"/>
                  <a:pt x="3779081" y="76140"/>
                  <a:pt x="3779081" y="90372"/>
                </a:cubicBezTo>
                <a:cubicBezTo>
                  <a:pt x="3779081" y="103654"/>
                  <a:pt x="3778488" y="114921"/>
                  <a:pt x="3777302" y="124172"/>
                </a:cubicBezTo>
                <a:cubicBezTo>
                  <a:pt x="3776116" y="133422"/>
                  <a:pt x="3774337" y="140894"/>
                  <a:pt x="3771965" y="146587"/>
                </a:cubicBezTo>
                <a:cubicBezTo>
                  <a:pt x="3769593" y="152279"/>
                  <a:pt x="3766747" y="156430"/>
                  <a:pt x="3763426" y="159039"/>
                </a:cubicBezTo>
                <a:cubicBezTo>
                  <a:pt x="3760105" y="161649"/>
                  <a:pt x="3756310" y="162953"/>
                  <a:pt x="3752041" y="162953"/>
                </a:cubicBezTo>
                <a:lnTo>
                  <a:pt x="3423289" y="162953"/>
                </a:lnTo>
                <a:lnTo>
                  <a:pt x="3423289" y="387814"/>
                </a:lnTo>
                <a:lnTo>
                  <a:pt x="3701518" y="387814"/>
                </a:lnTo>
                <a:cubicBezTo>
                  <a:pt x="3705788" y="387814"/>
                  <a:pt x="3709701" y="389119"/>
                  <a:pt x="3713259" y="391728"/>
                </a:cubicBezTo>
                <a:cubicBezTo>
                  <a:pt x="3716817" y="394337"/>
                  <a:pt x="3719782" y="398369"/>
                  <a:pt x="3722154" y="403825"/>
                </a:cubicBezTo>
                <a:cubicBezTo>
                  <a:pt x="3724526" y="409280"/>
                  <a:pt x="3726305" y="416633"/>
                  <a:pt x="3727491" y="425884"/>
                </a:cubicBezTo>
                <a:cubicBezTo>
                  <a:pt x="3728677" y="435134"/>
                  <a:pt x="3729270" y="446401"/>
                  <a:pt x="3729270" y="459684"/>
                </a:cubicBezTo>
                <a:cubicBezTo>
                  <a:pt x="3729270" y="473441"/>
                  <a:pt x="3728677" y="484827"/>
                  <a:pt x="3727491" y="493840"/>
                </a:cubicBezTo>
                <a:cubicBezTo>
                  <a:pt x="3726305" y="502853"/>
                  <a:pt x="3724526" y="510088"/>
                  <a:pt x="3722154" y="515543"/>
                </a:cubicBezTo>
                <a:cubicBezTo>
                  <a:pt x="3719782" y="520999"/>
                  <a:pt x="3716817" y="524913"/>
                  <a:pt x="3713259" y="527284"/>
                </a:cubicBezTo>
                <a:cubicBezTo>
                  <a:pt x="3709701" y="529656"/>
                  <a:pt x="3705788" y="530842"/>
                  <a:pt x="3701518" y="530842"/>
                </a:cubicBezTo>
                <a:lnTo>
                  <a:pt x="3423289" y="530842"/>
                </a:lnTo>
                <a:lnTo>
                  <a:pt x="3423289" y="790571"/>
                </a:lnTo>
                <a:lnTo>
                  <a:pt x="3754887" y="790571"/>
                </a:lnTo>
                <a:cubicBezTo>
                  <a:pt x="3759157" y="790571"/>
                  <a:pt x="3763070" y="791875"/>
                  <a:pt x="3766628" y="794484"/>
                </a:cubicBezTo>
                <a:cubicBezTo>
                  <a:pt x="3770186" y="797094"/>
                  <a:pt x="3773151" y="801245"/>
                  <a:pt x="3775523" y="806937"/>
                </a:cubicBezTo>
                <a:cubicBezTo>
                  <a:pt x="3777895" y="812630"/>
                  <a:pt x="3779674" y="820102"/>
                  <a:pt x="3780860" y="829352"/>
                </a:cubicBezTo>
                <a:cubicBezTo>
                  <a:pt x="3782046" y="838603"/>
                  <a:pt x="3782639" y="850107"/>
                  <a:pt x="3782639" y="863864"/>
                </a:cubicBezTo>
                <a:cubicBezTo>
                  <a:pt x="3782639" y="877621"/>
                  <a:pt x="3782046" y="889125"/>
                  <a:pt x="3780860" y="898376"/>
                </a:cubicBezTo>
                <a:cubicBezTo>
                  <a:pt x="3779674" y="907626"/>
                  <a:pt x="3777895" y="915098"/>
                  <a:pt x="3775523" y="920791"/>
                </a:cubicBezTo>
                <a:cubicBezTo>
                  <a:pt x="3773151" y="926483"/>
                  <a:pt x="3770186" y="930634"/>
                  <a:pt x="3766628" y="933243"/>
                </a:cubicBezTo>
                <a:cubicBezTo>
                  <a:pt x="3763070" y="935853"/>
                  <a:pt x="3759157" y="937157"/>
                  <a:pt x="3754887" y="937157"/>
                </a:cubicBezTo>
                <a:lnTo>
                  <a:pt x="3292357" y="937157"/>
                </a:lnTo>
                <a:cubicBezTo>
                  <a:pt x="3276702" y="937157"/>
                  <a:pt x="3263538" y="932532"/>
                  <a:pt x="3252864" y="923281"/>
                </a:cubicBezTo>
                <a:cubicBezTo>
                  <a:pt x="3242190" y="914031"/>
                  <a:pt x="3236854" y="898969"/>
                  <a:pt x="3236854" y="878096"/>
                </a:cubicBezTo>
                <a:lnTo>
                  <a:pt x="3236854" y="75428"/>
                </a:lnTo>
                <a:cubicBezTo>
                  <a:pt x="3236854" y="54555"/>
                  <a:pt x="3242190" y="39493"/>
                  <a:pt x="3252864" y="30243"/>
                </a:cubicBezTo>
                <a:cubicBezTo>
                  <a:pt x="3263538" y="20992"/>
                  <a:pt x="3276702" y="16367"/>
                  <a:pt x="3292357" y="16367"/>
                </a:cubicBezTo>
                <a:close/>
                <a:moveTo>
                  <a:pt x="834521" y="12098"/>
                </a:moveTo>
                <a:cubicBezTo>
                  <a:pt x="852548" y="12098"/>
                  <a:pt x="867491" y="12810"/>
                  <a:pt x="879351" y="14233"/>
                </a:cubicBezTo>
                <a:cubicBezTo>
                  <a:pt x="891211" y="15656"/>
                  <a:pt x="900699" y="17554"/>
                  <a:pt x="907814" y="19926"/>
                </a:cubicBezTo>
                <a:cubicBezTo>
                  <a:pt x="914930" y="22298"/>
                  <a:pt x="920030" y="25381"/>
                  <a:pt x="923114" y="29176"/>
                </a:cubicBezTo>
                <a:cubicBezTo>
                  <a:pt x="926197" y="32971"/>
                  <a:pt x="927739" y="37241"/>
                  <a:pt x="927739" y="41985"/>
                </a:cubicBezTo>
                <a:lnTo>
                  <a:pt x="927739" y="585635"/>
                </a:lnTo>
                <a:cubicBezTo>
                  <a:pt x="927739" y="622163"/>
                  <a:pt x="932246" y="653829"/>
                  <a:pt x="941259" y="680632"/>
                </a:cubicBezTo>
                <a:cubicBezTo>
                  <a:pt x="950272" y="707435"/>
                  <a:pt x="963200" y="729613"/>
                  <a:pt x="980040" y="747165"/>
                </a:cubicBezTo>
                <a:cubicBezTo>
                  <a:pt x="996881" y="764718"/>
                  <a:pt x="1017043" y="777882"/>
                  <a:pt x="1040525" y="786658"/>
                </a:cubicBezTo>
                <a:cubicBezTo>
                  <a:pt x="1064007" y="795434"/>
                  <a:pt x="1090217" y="799822"/>
                  <a:pt x="1119155" y="799822"/>
                </a:cubicBezTo>
                <a:cubicBezTo>
                  <a:pt x="1148567" y="799822"/>
                  <a:pt x="1174896" y="795316"/>
                  <a:pt x="1198141" y="786302"/>
                </a:cubicBezTo>
                <a:cubicBezTo>
                  <a:pt x="1221386" y="777289"/>
                  <a:pt x="1241073" y="764125"/>
                  <a:pt x="1257203" y="746809"/>
                </a:cubicBezTo>
                <a:cubicBezTo>
                  <a:pt x="1273332" y="729494"/>
                  <a:pt x="1285784" y="708147"/>
                  <a:pt x="1294561" y="682767"/>
                </a:cubicBezTo>
                <a:cubicBezTo>
                  <a:pt x="1303337" y="657387"/>
                  <a:pt x="1307725" y="628568"/>
                  <a:pt x="1307725" y="596309"/>
                </a:cubicBezTo>
                <a:lnTo>
                  <a:pt x="1307725" y="41985"/>
                </a:lnTo>
                <a:cubicBezTo>
                  <a:pt x="1307725" y="37241"/>
                  <a:pt x="1309148" y="32971"/>
                  <a:pt x="1311995" y="29176"/>
                </a:cubicBezTo>
                <a:cubicBezTo>
                  <a:pt x="1314841" y="25381"/>
                  <a:pt x="1319822" y="22298"/>
                  <a:pt x="1326938" y="19926"/>
                </a:cubicBezTo>
                <a:cubicBezTo>
                  <a:pt x="1334054" y="17554"/>
                  <a:pt x="1343660" y="15656"/>
                  <a:pt x="1355757" y="14233"/>
                </a:cubicBezTo>
                <a:cubicBezTo>
                  <a:pt x="1367854" y="12810"/>
                  <a:pt x="1382916" y="12098"/>
                  <a:pt x="1400943" y="12098"/>
                </a:cubicBezTo>
                <a:cubicBezTo>
                  <a:pt x="1418970" y="12098"/>
                  <a:pt x="1433794" y="12810"/>
                  <a:pt x="1445417" y="14233"/>
                </a:cubicBezTo>
                <a:cubicBezTo>
                  <a:pt x="1457039" y="15656"/>
                  <a:pt x="1466408" y="17554"/>
                  <a:pt x="1473524" y="19926"/>
                </a:cubicBezTo>
                <a:cubicBezTo>
                  <a:pt x="1480640" y="22298"/>
                  <a:pt x="1485621" y="25381"/>
                  <a:pt x="1488467" y="29176"/>
                </a:cubicBezTo>
                <a:cubicBezTo>
                  <a:pt x="1491314" y="32971"/>
                  <a:pt x="1492737" y="37241"/>
                  <a:pt x="1492737" y="41985"/>
                </a:cubicBezTo>
                <a:lnTo>
                  <a:pt x="1492737" y="594174"/>
                </a:lnTo>
                <a:cubicBezTo>
                  <a:pt x="1492737" y="650627"/>
                  <a:pt x="1484435" y="701149"/>
                  <a:pt x="1467831" y="745742"/>
                </a:cubicBezTo>
                <a:cubicBezTo>
                  <a:pt x="1451228" y="790335"/>
                  <a:pt x="1426797" y="828049"/>
                  <a:pt x="1394538" y="858884"/>
                </a:cubicBezTo>
                <a:cubicBezTo>
                  <a:pt x="1362280" y="889719"/>
                  <a:pt x="1322431" y="913201"/>
                  <a:pt x="1274992" y="929331"/>
                </a:cubicBezTo>
                <a:cubicBezTo>
                  <a:pt x="1227553" y="945460"/>
                  <a:pt x="1172998" y="953525"/>
                  <a:pt x="1111328" y="953525"/>
                </a:cubicBezTo>
                <a:cubicBezTo>
                  <a:pt x="1053452" y="953525"/>
                  <a:pt x="1001506" y="946290"/>
                  <a:pt x="955491" y="931821"/>
                </a:cubicBezTo>
                <a:cubicBezTo>
                  <a:pt x="909475" y="917352"/>
                  <a:pt x="870575" y="895412"/>
                  <a:pt x="838791" y="866000"/>
                </a:cubicBezTo>
                <a:cubicBezTo>
                  <a:pt x="807007" y="836588"/>
                  <a:pt x="782694" y="799941"/>
                  <a:pt x="765853" y="756060"/>
                </a:cubicBezTo>
                <a:cubicBezTo>
                  <a:pt x="749013" y="712179"/>
                  <a:pt x="740592" y="660826"/>
                  <a:pt x="740592" y="602002"/>
                </a:cubicBezTo>
                <a:lnTo>
                  <a:pt x="740592" y="41985"/>
                </a:lnTo>
                <a:cubicBezTo>
                  <a:pt x="740592" y="37241"/>
                  <a:pt x="742015" y="32971"/>
                  <a:pt x="744862" y="29176"/>
                </a:cubicBezTo>
                <a:cubicBezTo>
                  <a:pt x="747708" y="25381"/>
                  <a:pt x="752808" y="22298"/>
                  <a:pt x="760161" y="19926"/>
                </a:cubicBezTo>
                <a:cubicBezTo>
                  <a:pt x="767514" y="17554"/>
                  <a:pt x="777120" y="15656"/>
                  <a:pt x="788980" y="14233"/>
                </a:cubicBezTo>
                <a:cubicBezTo>
                  <a:pt x="800840" y="12810"/>
                  <a:pt x="816020" y="12098"/>
                  <a:pt x="834521" y="12098"/>
                </a:cubicBezTo>
                <a:close/>
                <a:moveTo>
                  <a:pt x="2848161" y="1424"/>
                </a:moveTo>
                <a:cubicBezTo>
                  <a:pt x="2873778" y="1424"/>
                  <a:pt x="2898447" y="3559"/>
                  <a:pt x="2922166" y="7829"/>
                </a:cubicBezTo>
                <a:cubicBezTo>
                  <a:pt x="2945885" y="12098"/>
                  <a:pt x="2967826" y="17672"/>
                  <a:pt x="2987987" y="24551"/>
                </a:cubicBezTo>
                <a:cubicBezTo>
                  <a:pt x="3008149" y="31430"/>
                  <a:pt x="3026294" y="39376"/>
                  <a:pt x="3042424" y="48389"/>
                </a:cubicBezTo>
                <a:cubicBezTo>
                  <a:pt x="3058553" y="57402"/>
                  <a:pt x="3069820" y="65111"/>
                  <a:pt x="3076224" y="71516"/>
                </a:cubicBezTo>
                <a:cubicBezTo>
                  <a:pt x="3082628" y="77920"/>
                  <a:pt x="3087016" y="83257"/>
                  <a:pt x="3089388" y="87526"/>
                </a:cubicBezTo>
                <a:cubicBezTo>
                  <a:pt x="3091760" y="91796"/>
                  <a:pt x="3093658" y="97251"/>
                  <a:pt x="3095081" y="103893"/>
                </a:cubicBezTo>
                <a:cubicBezTo>
                  <a:pt x="3096504" y="110534"/>
                  <a:pt x="3097571" y="118362"/>
                  <a:pt x="3098283" y="127375"/>
                </a:cubicBezTo>
                <a:cubicBezTo>
                  <a:pt x="3098995" y="136388"/>
                  <a:pt x="3099350" y="147537"/>
                  <a:pt x="3099350" y="160819"/>
                </a:cubicBezTo>
                <a:cubicBezTo>
                  <a:pt x="3099350" y="175051"/>
                  <a:pt x="3098876" y="187148"/>
                  <a:pt x="3097927" y="197110"/>
                </a:cubicBezTo>
                <a:cubicBezTo>
                  <a:pt x="3096978" y="207072"/>
                  <a:pt x="3095318" y="215137"/>
                  <a:pt x="3092946" y="221304"/>
                </a:cubicBezTo>
                <a:cubicBezTo>
                  <a:pt x="3090574" y="227471"/>
                  <a:pt x="3087728" y="231978"/>
                  <a:pt x="3084407" y="234824"/>
                </a:cubicBezTo>
                <a:cubicBezTo>
                  <a:pt x="3081086" y="237671"/>
                  <a:pt x="3077291" y="239094"/>
                  <a:pt x="3073022" y="239094"/>
                </a:cubicBezTo>
                <a:cubicBezTo>
                  <a:pt x="3065906" y="239094"/>
                  <a:pt x="3056892" y="234943"/>
                  <a:pt x="3045981" y="226641"/>
                </a:cubicBezTo>
                <a:cubicBezTo>
                  <a:pt x="3035071" y="218339"/>
                  <a:pt x="3020957" y="209089"/>
                  <a:pt x="3003642" y="198889"/>
                </a:cubicBezTo>
                <a:cubicBezTo>
                  <a:pt x="2986327" y="188690"/>
                  <a:pt x="2965691" y="179439"/>
                  <a:pt x="2941734" y="171137"/>
                </a:cubicBezTo>
                <a:cubicBezTo>
                  <a:pt x="2917778" y="162836"/>
                  <a:pt x="2889196" y="158685"/>
                  <a:pt x="2855988" y="158685"/>
                </a:cubicBezTo>
                <a:cubicBezTo>
                  <a:pt x="2819460" y="158685"/>
                  <a:pt x="2786846" y="166156"/>
                  <a:pt x="2758146" y="181100"/>
                </a:cubicBezTo>
                <a:cubicBezTo>
                  <a:pt x="2729445" y="196043"/>
                  <a:pt x="2705014" y="217390"/>
                  <a:pt x="2684852" y="245142"/>
                </a:cubicBezTo>
                <a:cubicBezTo>
                  <a:pt x="2664691" y="272894"/>
                  <a:pt x="2649392" y="306457"/>
                  <a:pt x="2638955" y="345831"/>
                </a:cubicBezTo>
                <a:cubicBezTo>
                  <a:pt x="2628519" y="385206"/>
                  <a:pt x="2623300" y="429561"/>
                  <a:pt x="2623300" y="478898"/>
                </a:cubicBezTo>
                <a:cubicBezTo>
                  <a:pt x="2623300" y="532978"/>
                  <a:pt x="2628874" y="579824"/>
                  <a:pt x="2640023" y="619436"/>
                </a:cubicBezTo>
                <a:cubicBezTo>
                  <a:pt x="2651171" y="659047"/>
                  <a:pt x="2667063" y="691662"/>
                  <a:pt x="2687699" y="717279"/>
                </a:cubicBezTo>
                <a:cubicBezTo>
                  <a:pt x="2708335" y="742896"/>
                  <a:pt x="2733240" y="761990"/>
                  <a:pt x="2762415" y="774561"/>
                </a:cubicBezTo>
                <a:cubicBezTo>
                  <a:pt x="2791590" y="787132"/>
                  <a:pt x="2824442" y="793418"/>
                  <a:pt x="2860970" y="793418"/>
                </a:cubicBezTo>
                <a:cubicBezTo>
                  <a:pt x="2894177" y="793418"/>
                  <a:pt x="2922877" y="789504"/>
                  <a:pt x="2947071" y="781677"/>
                </a:cubicBezTo>
                <a:cubicBezTo>
                  <a:pt x="2971265" y="773850"/>
                  <a:pt x="2992020" y="765192"/>
                  <a:pt x="3009335" y="755704"/>
                </a:cubicBezTo>
                <a:cubicBezTo>
                  <a:pt x="3026650" y="746216"/>
                  <a:pt x="3040882" y="737677"/>
                  <a:pt x="3052030" y="730087"/>
                </a:cubicBezTo>
                <a:cubicBezTo>
                  <a:pt x="3063178" y="722497"/>
                  <a:pt x="3071836" y="718702"/>
                  <a:pt x="3078003" y="718702"/>
                </a:cubicBezTo>
                <a:cubicBezTo>
                  <a:pt x="3082747" y="718702"/>
                  <a:pt x="3086542" y="719651"/>
                  <a:pt x="3089388" y="721548"/>
                </a:cubicBezTo>
                <a:cubicBezTo>
                  <a:pt x="3092234" y="723446"/>
                  <a:pt x="3094606" y="727241"/>
                  <a:pt x="3096504" y="732933"/>
                </a:cubicBezTo>
                <a:cubicBezTo>
                  <a:pt x="3098401" y="738626"/>
                  <a:pt x="3099824" y="746572"/>
                  <a:pt x="3100773" y="756772"/>
                </a:cubicBezTo>
                <a:cubicBezTo>
                  <a:pt x="3101722" y="766971"/>
                  <a:pt x="3102197" y="780610"/>
                  <a:pt x="3102197" y="797688"/>
                </a:cubicBezTo>
                <a:cubicBezTo>
                  <a:pt x="3102197" y="809547"/>
                  <a:pt x="3101841" y="819628"/>
                  <a:pt x="3101129" y="827930"/>
                </a:cubicBezTo>
                <a:cubicBezTo>
                  <a:pt x="3100418" y="836232"/>
                  <a:pt x="3099350" y="843348"/>
                  <a:pt x="3097927" y="849277"/>
                </a:cubicBezTo>
                <a:cubicBezTo>
                  <a:pt x="3096504" y="855207"/>
                  <a:pt x="3094606" y="860307"/>
                  <a:pt x="3092234" y="864577"/>
                </a:cubicBezTo>
                <a:cubicBezTo>
                  <a:pt x="3089863" y="868846"/>
                  <a:pt x="3086067" y="873709"/>
                  <a:pt x="3080849" y="879164"/>
                </a:cubicBezTo>
                <a:cubicBezTo>
                  <a:pt x="3075631" y="884620"/>
                  <a:pt x="3065550" y="891617"/>
                  <a:pt x="3050607" y="900156"/>
                </a:cubicBezTo>
                <a:cubicBezTo>
                  <a:pt x="3035664" y="908695"/>
                  <a:pt x="3017400" y="916878"/>
                  <a:pt x="2995815" y="924705"/>
                </a:cubicBezTo>
                <a:cubicBezTo>
                  <a:pt x="2974230" y="932533"/>
                  <a:pt x="2949562" y="939056"/>
                  <a:pt x="2921810" y="944274"/>
                </a:cubicBezTo>
                <a:cubicBezTo>
                  <a:pt x="2894058" y="949492"/>
                  <a:pt x="2864053" y="952101"/>
                  <a:pt x="2831795" y="952101"/>
                </a:cubicBezTo>
                <a:cubicBezTo>
                  <a:pt x="2768701" y="952101"/>
                  <a:pt x="2711774" y="942376"/>
                  <a:pt x="2661014" y="922926"/>
                </a:cubicBezTo>
                <a:cubicBezTo>
                  <a:pt x="2610255" y="903477"/>
                  <a:pt x="2567085" y="874420"/>
                  <a:pt x="2531506" y="835757"/>
                </a:cubicBezTo>
                <a:cubicBezTo>
                  <a:pt x="2495927" y="797095"/>
                  <a:pt x="2468649" y="748825"/>
                  <a:pt x="2449674" y="690950"/>
                </a:cubicBezTo>
                <a:cubicBezTo>
                  <a:pt x="2430698" y="633074"/>
                  <a:pt x="2421210" y="565711"/>
                  <a:pt x="2421210" y="488860"/>
                </a:cubicBezTo>
                <a:cubicBezTo>
                  <a:pt x="2421210" y="410586"/>
                  <a:pt x="2431647" y="341088"/>
                  <a:pt x="2452520" y="280366"/>
                </a:cubicBezTo>
                <a:cubicBezTo>
                  <a:pt x="2473393" y="219644"/>
                  <a:pt x="2502568" y="168647"/>
                  <a:pt x="2540045" y="127375"/>
                </a:cubicBezTo>
                <a:cubicBezTo>
                  <a:pt x="2577522" y="86103"/>
                  <a:pt x="2622470" y="54793"/>
                  <a:pt x="2674890" y="33446"/>
                </a:cubicBezTo>
                <a:cubicBezTo>
                  <a:pt x="2727310" y="12098"/>
                  <a:pt x="2785067" y="1424"/>
                  <a:pt x="2848161" y="1424"/>
                </a:cubicBezTo>
                <a:close/>
                <a:moveTo>
                  <a:pt x="2076635" y="1424"/>
                </a:moveTo>
                <a:cubicBezTo>
                  <a:pt x="2102252" y="1424"/>
                  <a:pt x="2126920" y="3559"/>
                  <a:pt x="2150640" y="7829"/>
                </a:cubicBezTo>
                <a:cubicBezTo>
                  <a:pt x="2174359" y="12098"/>
                  <a:pt x="2196300" y="17672"/>
                  <a:pt x="2216461" y="24551"/>
                </a:cubicBezTo>
                <a:cubicBezTo>
                  <a:pt x="2236623" y="31430"/>
                  <a:pt x="2254768" y="39376"/>
                  <a:pt x="2270898" y="48389"/>
                </a:cubicBezTo>
                <a:cubicBezTo>
                  <a:pt x="2287027" y="57402"/>
                  <a:pt x="2298294" y="65111"/>
                  <a:pt x="2304698" y="71516"/>
                </a:cubicBezTo>
                <a:cubicBezTo>
                  <a:pt x="2311102" y="77920"/>
                  <a:pt x="2315490" y="83257"/>
                  <a:pt x="2317862" y="87526"/>
                </a:cubicBezTo>
                <a:cubicBezTo>
                  <a:pt x="2320234" y="91796"/>
                  <a:pt x="2322132" y="97251"/>
                  <a:pt x="2323555" y="103893"/>
                </a:cubicBezTo>
                <a:cubicBezTo>
                  <a:pt x="2324978" y="110534"/>
                  <a:pt x="2326045" y="118362"/>
                  <a:pt x="2326757" y="127375"/>
                </a:cubicBezTo>
                <a:cubicBezTo>
                  <a:pt x="2327469" y="136388"/>
                  <a:pt x="2327824" y="147537"/>
                  <a:pt x="2327824" y="160819"/>
                </a:cubicBezTo>
                <a:cubicBezTo>
                  <a:pt x="2327824" y="175051"/>
                  <a:pt x="2327350" y="187148"/>
                  <a:pt x="2326401" y="197110"/>
                </a:cubicBezTo>
                <a:cubicBezTo>
                  <a:pt x="2325452" y="207072"/>
                  <a:pt x="2323792" y="215137"/>
                  <a:pt x="2321420" y="221304"/>
                </a:cubicBezTo>
                <a:cubicBezTo>
                  <a:pt x="2319048" y="227471"/>
                  <a:pt x="2316202" y="231978"/>
                  <a:pt x="2312881" y="234824"/>
                </a:cubicBezTo>
                <a:cubicBezTo>
                  <a:pt x="2309560" y="237671"/>
                  <a:pt x="2305765" y="239094"/>
                  <a:pt x="2301496" y="239094"/>
                </a:cubicBezTo>
                <a:cubicBezTo>
                  <a:pt x="2294380" y="239094"/>
                  <a:pt x="2285366" y="234943"/>
                  <a:pt x="2274456" y="226641"/>
                </a:cubicBezTo>
                <a:cubicBezTo>
                  <a:pt x="2263545" y="218339"/>
                  <a:pt x="2249431" y="209089"/>
                  <a:pt x="2232116" y="198889"/>
                </a:cubicBezTo>
                <a:cubicBezTo>
                  <a:pt x="2214801" y="188690"/>
                  <a:pt x="2194165" y="179439"/>
                  <a:pt x="2170209" y="171137"/>
                </a:cubicBezTo>
                <a:cubicBezTo>
                  <a:pt x="2146252" y="162836"/>
                  <a:pt x="2117670" y="158685"/>
                  <a:pt x="2084463" y="158685"/>
                </a:cubicBezTo>
                <a:cubicBezTo>
                  <a:pt x="2047935" y="158685"/>
                  <a:pt x="2015320" y="166156"/>
                  <a:pt x="1986620" y="181100"/>
                </a:cubicBezTo>
                <a:cubicBezTo>
                  <a:pt x="1957919" y="196043"/>
                  <a:pt x="1933488" y="217390"/>
                  <a:pt x="1913327" y="245142"/>
                </a:cubicBezTo>
                <a:cubicBezTo>
                  <a:pt x="1893165" y="272894"/>
                  <a:pt x="1877866" y="306457"/>
                  <a:pt x="1867430" y="345831"/>
                </a:cubicBezTo>
                <a:cubicBezTo>
                  <a:pt x="1856993" y="385206"/>
                  <a:pt x="1851775" y="429561"/>
                  <a:pt x="1851775" y="478898"/>
                </a:cubicBezTo>
                <a:cubicBezTo>
                  <a:pt x="1851775" y="532978"/>
                  <a:pt x="1857348" y="579824"/>
                  <a:pt x="1868497" y="619436"/>
                </a:cubicBezTo>
                <a:cubicBezTo>
                  <a:pt x="1879645" y="659047"/>
                  <a:pt x="1895537" y="691662"/>
                  <a:pt x="1916173" y="717279"/>
                </a:cubicBezTo>
                <a:cubicBezTo>
                  <a:pt x="1936809" y="742896"/>
                  <a:pt x="1961714" y="761990"/>
                  <a:pt x="1990889" y="774561"/>
                </a:cubicBezTo>
                <a:cubicBezTo>
                  <a:pt x="2020064" y="787132"/>
                  <a:pt x="2052916" y="793418"/>
                  <a:pt x="2089444" y="793418"/>
                </a:cubicBezTo>
                <a:cubicBezTo>
                  <a:pt x="2122651" y="793418"/>
                  <a:pt x="2151352" y="789504"/>
                  <a:pt x="2175546" y="781677"/>
                </a:cubicBezTo>
                <a:cubicBezTo>
                  <a:pt x="2199739" y="773850"/>
                  <a:pt x="2220494" y="765192"/>
                  <a:pt x="2237809" y="755704"/>
                </a:cubicBezTo>
                <a:cubicBezTo>
                  <a:pt x="2255124" y="746216"/>
                  <a:pt x="2269356" y="737677"/>
                  <a:pt x="2280504" y="730087"/>
                </a:cubicBezTo>
                <a:cubicBezTo>
                  <a:pt x="2291652" y="722497"/>
                  <a:pt x="2300310" y="718702"/>
                  <a:pt x="2306477" y="718702"/>
                </a:cubicBezTo>
                <a:cubicBezTo>
                  <a:pt x="2311221" y="718702"/>
                  <a:pt x="2315016" y="719651"/>
                  <a:pt x="2317862" y="721548"/>
                </a:cubicBezTo>
                <a:cubicBezTo>
                  <a:pt x="2320708" y="723446"/>
                  <a:pt x="2323080" y="727241"/>
                  <a:pt x="2324978" y="732933"/>
                </a:cubicBezTo>
                <a:cubicBezTo>
                  <a:pt x="2326876" y="738626"/>
                  <a:pt x="2328299" y="746572"/>
                  <a:pt x="2329248" y="756772"/>
                </a:cubicBezTo>
                <a:cubicBezTo>
                  <a:pt x="2330196" y="766971"/>
                  <a:pt x="2330671" y="780610"/>
                  <a:pt x="2330671" y="797688"/>
                </a:cubicBezTo>
                <a:cubicBezTo>
                  <a:pt x="2330671" y="809547"/>
                  <a:pt x="2330315" y="819628"/>
                  <a:pt x="2329603" y="827930"/>
                </a:cubicBezTo>
                <a:cubicBezTo>
                  <a:pt x="2328892" y="836232"/>
                  <a:pt x="2327824" y="843348"/>
                  <a:pt x="2326401" y="849277"/>
                </a:cubicBezTo>
                <a:cubicBezTo>
                  <a:pt x="2324978" y="855207"/>
                  <a:pt x="2323080" y="860307"/>
                  <a:pt x="2320708" y="864577"/>
                </a:cubicBezTo>
                <a:cubicBezTo>
                  <a:pt x="2318337" y="868846"/>
                  <a:pt x="2314541" y="873709"/>
                  <a:pt x="2309323" y="879164"/>
                </a:cubicBezTo>
                <a:cubicBezTo>
                  <a:pt x="2304105" y="884620"/>
                  <a:pt x="2294024" y="891617"/>
                  <a:pt x="2279081" y="900156"/>
                </a:cubicBezTo>
                <a:cubicBezTo>
                  <a:pt x="2264138" y="908695"/>
                  <a:pt x="2245874" y="916878"/>
                  <a:pt x="2224289" y="924705"/>
                </a:cubicBezTo>
                <a:cubicBezTo>
                  <a:pt x="2202704" y="932533"/>
                  <a:pt x="2178036" y="939056"/>
                  <a:pt x="2150284" y="944274"/>
                </a:cubicBezTo>
                <a:cubicBezTo>
                  <a:pt x="2122532" y="949492"/>
                  <a:pt x="2092527" y="952101"/>
                  <a:pt x="2060269" y="952101"/>
                </a:cubicBezTo>
                <a:cubicBezTo>
                  <a:pt x="1997175" y="952101"/>
                  <a:pt x="1940248" y="942376"/>
                  <a:pt x="1889489" y="922926"/>
                </a:cubicBezTo>
                <a:cubicBezTo>
                  <a:pt x="1838729" y="903477"/>
                  <a:pt x="1795559" y="874420"/>
                  <a:pt x="1759980" y="835757"/>
                </a:cubicBezTo>
                <a:cubicBezTo>
                  <a:pt x="1724401" y="797095"/>
                  <a:pt x="1697123" y="748825"/>
                  <a:pt x="1678148" y="690950"/>
                </a:cubicBezTo>
                <a:cubicBezTo>
                  <a:pt x="1659172" y="633074"/>
                  <a:pt x="1649685" y="565711"/>
                  <a:pt x="1649685" y="488860"/>
                </a:cubicBezTo>
                <a:cubicBezTo>
                  <a:pt x="1649685" y="410586"/>
                  <a:pt x="1660121" y="341088"/>
                  <a:pt x="1680994" y="280366"/>
                </a:cubicBezTo>
                <a:cubicBezTo>
                  <a:pt x="1701867" y="219644"/>
                  <a:pt x="1731042" y="168647"/>
                  <a:pt x="1768519" y="127375"/>
                </a:cubicBezTo>
                <a:cubicBezTo>
                  <a:pt x="1805996" y="86103"/>
                  <a:pt x="1850944" y="54793"/>
                  <a:pt x="1903365" y="33446"/>
                </a:cubicBezTo>
                <a:cubicBezTo>
                  <a:pt x="1955784" y="12098"/>
                  <a:pt x="2013541" y="1424"/>
                  <a:pt x="2076635" y="1424"/>
                </a:cubicBezTo>
                <a:close/>
                <a:moveTo>
                  <a:pt x="4896483" y="0"/>
                </a:moveTo>
                <a:cubicBezTo>
                  <a:pt x="4918305" y="0"/>
                  <a:pt x="4940126" y="1661"/>
                  <a:pt x="4961948" y="4981"/>
                </a:cubicBezTo>
                <a:cubicBezTo>
                  <a:pt x="4983770" y="8302"/>
                  <a:pt x="5004169" y="12809"/>
                  <a:pt x="5023145" y="18502"/>
                </a:cubicBezTo>
                <a:cubicBezTo>
                  <a:pt x="5042120" y="24194"/>
                  <a:pt x="5058961" y="30598"/>
                  <a:pt x="5073667" y="37714"/>
                </a:cubicBezTo>
                <a:cubicBezTo>
                  <a:pt x="5088373" y="44830"/>
                  <a:pt x="5098098" y="50760"/>
                  <a:pt x="5102842" y="55504"/>
                </a:cubicBezTo>
                <a:cubicBezTo>
                  <a:pt x="5107586" y="60248"/>
                  <a:pt x="5110788" y="64280"/>
                  <a:pt x="5112448" y="67601"/>
                </a:cubicBezTo>
                <a:cubicBezTo>
                  <a:pt x="5114109" y="70922"/>
                  <a:pt x="5115532" y="75310"/>
                  <a:pt x="5116718" y="80765"/>
                </a:cubicBezTo>
                <a:cubicBezTo>
                  <a:pt x="5117903" y="86221"/>
                  <a:pt x="5118734" y="93099"/>
                  <a:pt x="5119209" y="101401"/>
                </a:cubicBezTo>
                <a:cubicBezTo>
                  <a:pt x="5119683" y="109703"/>
                  <a:pt x="5119920" y="120021"/>
                  <a:pt x="5119920" y="132355"/>
                </a:cubicBezTo>
                <a:cubicBezTo>
                  <a:pt x="5119920" y="146112"/>
                  <a:pt x="5119564" y="157735"/>
                  <a:pt x="5118853" y="167223"/>
                </a:cubicBezTo>
                <a:cubicBezTo>
                  <a:pt x="5118141" y="176710"/>
                  <a:pt x="5116955" y="184538"/>
                  <a:pt x="5115295" y="190705"/>
                </a:cubicBezTo>
                <a:cubicBezTo>
                  <a:pt x="5113634" y="196872"/>
                  <a:pt x="5111263" y="201379"/>
                  <a:pt x="5108179" y="204225"/>
                </a:cubicBezTo>
                <a:cubicBezTo>
                  <a:pt x="5105095" y="207071"/>
                  <a:pt x="5100945" y="208495"/>
                  <a:pt x="5095726" y="208495"/>
                </a:cubicBezTo>
                <a:cubicBezTo>
                  <a:pt x="5090507" y="208495"/>
                  <a:pt x="5082206" y="205174"/>
                  <a:pt x="5070821" y="198532"/>
                </a:cubicBezTo>
                <a:cubicBezTo>
                  <a:pt x="5059435" y="191891"/>
                  <a:pt x="5045441" y="184656"/>
                  <a:pt x="5028837" y="176829"/>
                </a:cubicBezTo>
                <a:cubicBezTo>
                  <a:pt x="5012233" y="169002"/>
                  <a:pt x="4993021" y="161886"/>
                  <a:pt x="4971199" y="155482"/>
                </a:cubicBezTo>
                <a:cubicBezTo>
                  <a:pt x="4949377" y="149077"/>
                  <a:pt x="4925420" y="145875"/>
                  <a:pt x="4899329" y="145875"/>
                </a:cubicBezTo>
                <a:cubicBezTo>
                  <a:pt x="4878930" y="145875"/>
                  <a:pt x="4861141" y="148366"/>
                  <a:pt x="4845960" y="153347"/>
                </a:cubicBezTo>
                <a:cubicBezTo>
                  <a:pt x="4830780" y="158328"/>
                  <a:pt x="4818089" y="165207"/>
                  <a:pt x="4807890" y="173983"/>
                </a:cubicBezTo>
                <a:cubicBezTo>
                  <a:pt x="4797691" y="182759"/>
                  <a:pt x="4790101" y="193314"/>
                  <a:pt x="4785120" y="205648"/>
                </a:cubicBezTo>
                <a:cubicBezTo>
                  <a:pt x="4780139" y="217982"/>
                  <a:pt x="4777648" y="231028"/>
                  <a:pt x="4777648" y="244785"/>
                </a:cubicBezTo>
                <a:cubicBezTo>
                  <a:pt x="4777648" y="265184"/>
                  <a:pt x="4783221" y="282855"/>
                  <a:pt x="4794370" y="297798"/>
                </a:cubicBezTo>
                <a:cubicBezTo>
                  <a:pt x="4805518" y="312742"/>
                  <a:pt x="4820462" y="326025"/>
                  <a:pt x="4839200" y="337647"/>
                </a:cubicBezTo>
                <a:cubicBezTo>
                  <a:pt x="4857938" y="349270"/>
                  <a:pt x="4879167" y="360181"/>
                  <a:pt x="4902887" y="370380"/>
                </a:cubicBezTo>
                <a:cubicBezTo>
                  <a:pt x="4926606" y="380579"/>
                  <a:pt x="4950800" y="391372"/>
                  <a:pt x="4975468" y="402757"/>
                </a:cubicBezTo>
                <a:cubicBezTo>
                  <a:pt x="5000137" y="414143"/>
                  <a:pt x="5024331" y="427070"/>
                  <a:pt x="5048050" y="441539"/>
                </a:cubicBezTo>
                <a:cubicBezTo>
                  <a:pt x="5071769" y="456008"/>
                  <a:pt x="5092879" y="473323"/>
                  <a:pt x="5111381" y="493484"/>
                </a:cubicBezTo>
                <a:cubicBezTo>
                  <a:pt x="5129882" y="513646"/>
                  <a:pt x="5144825" y="537365"/>
                  <a:pt x="5156211" y="564643"/>
                </a:cubicBezTo>
                <a:cubicBezTo>
                  <a:pt x="5167596" y="591920"/>
                  <a:pt x="5173289" y="624060"/>
                  <a:pt x="5173289" y="661062"/>
                </a:cubicBezTo>
                <a:cubicBezTo>
                  <a:pt x="5173289" y="709450"/>
                  <a:pt x="5164275" y="751908"/>
                  <a:pt x="5146249" y="788436"/>
                </a:cubicBezTo>
                <a:cubicBezTo>
                  <a:pt x="5128221" y="824964"/>
                  <a:pt x="5103791" y="855444"/>
                  <a:pt x="5072955" y="879875"/>
                </a:cubicBezTo>
                <a:cubicBezTo>
                  <a:pt x="5042120" y="904306"/>
                  <a:pt x="5006067" y="922688"/>
                  <a:pt x="4964795" y="935022"/>
                </a:cubicBezTo>
                <a:cubicBezTo>
                  <a:pt x="4923523" y="947357"/>
                  <a:pt x="4879405" y="953524"/>
                  <a:pt x="4832440" y="953524"/>
                </a:cubicBezTo>
                <a:cubicBezTo>
                  <a:pt x="4800655" y="953524"/>
                  <a:pt x="4771125" y="950914"/>
                  <a:pt x="4743848" y="945696"/>
                </a:cubicBezTo>
                <a:cubicBezTo>
                  <a:pt x="4716570" y="940478"/>
                  <a:pt x="4692495" y="934192"/>
                  <a:pt x="4671622" y="926839"/>
                </a:cubicBezTo>
                <a:cubicBezTo>
                  <a:pt x="4650749" y="919486"/>
                  <a:pt x="4633315" y="911777"/>
                  <a:pt x="4619320" y="903713"/>
                </a:cubicBezTo>
                <a:cubicBezTo>
                  <a:pt x="4605326" y="895648"/>
                  <a:pt x="4595245" y="888532"/>
                  <a:pt x="4589078" y="882365"/>
                </a:cubicBezTo>
                <a:cubicBezTo>
                  <a:pt x="4582911" y="876198"/>
                  <a:pt x="4578523" y="867303"/>
                  <a:pt x="4575914" y="855681"/>
                </a:cubicBezTo>
                <a:cubicBezTo>
                  <a:pt x="4573304" y="844058"/>
                  <a:pt x="4572000" y="827336"/>
                  <a:pt x="4572000" y="805514"/>
                </a:cubicBezTo>
                <a:cubicBezTo>
                  <a:pt x="4572000" y="790808"/>
                  <a:pt x="4572474" y="778474"/>
                  <a:pt x="4573423" y="768512"/>
                </a:cubicBezTo>
                <a:cubicBezTo>
                  <a:pt x="4574372" y="758549"/>
                  <a:pt x="4575914" y="750485"/>
                  <a:pt x="4578049" y="744318"/>
                </a:cubicBezTo>
                <a:cubicBezTo>
                  <a:pt x="4580183" y="738151"/>
                  <a:pt x="4583030" y="733763"/>
                  <a:pt x="4586588" y="731153"/>
                </a:cubicBezTo>
                <a:cubicBezTo>
                  <a:pt x="4590145" y="728544"/>
                  <a:pt x="4594296" y="727240"/>
                  <a:pt x="4599040" y="727240"/>
                </a:cubicBezTo>
                <a:cubicBezTo>
                  <a:pt x="4605681" y="727240"/>
                  <a:pt x="4615051" y="731153"/>
                  <a:pt x="4627148" y="738981"/>
                </a:cubicBezTo>
                <a:cubicBezTo>
                  <a:pt x="4639245" y="746808"/>
                  <a:pt x="4654781" y="755466"/>
                  <a:pt x="4673757" y="764954"/>
                </a:cubicBezTo>
                <a:cubicBezTo>
                  <a:pt x="4692732" y="774442"/>
                  <a:pt x="4715384" y="783099"/>
                  <a:pt x="4741713" y="790927"/>
                </a:cubicBezTo>
                <a:cubicBezTo>
                  <a:pt x="4768042" y="798754"/>
                  <a:pt x="4798521" y="802668"/>
                  <a:pt x="4833152" y="802668"/>
                </a:cubicBezTo>
                <a:cubicBezTo>
                  <a:pt x="4855922" y="802668"/>
                  <a:pt x="4876321" y="799940"/>
                  <a:pt x="4894347" y="794484"/>
                </a:cubicBezTo>
                <a:cubicBezTo>
                  <a:pt x="4912375" y="789029"/>
                  <a:pt x="4927673" y="781320"/>
                  <a:pt x="4940245" y="771358"/>
                </a:cubicBezTo>
                <a:cubicBezTo>
                  <a:pt x="4952816" y="761396"/>
                  <a:pt x="4962423" y="749062"/>
                  <a:pt x="4969064" y="734356"/>
                </a:cubicBezTo>
                <a:cubicBezTo>
                  <a:pt x="4975705" y="719650"/>
                  <a:pt x="4979026" y="703283"/>
                  <a:pt x="4979026" y="685256"/>
                </a:cubicBezTo>
                <a:cubicBezTo>
                  <a:pt x="4979026" y="664383"/>
                  <a:pt x="4973333" y="646475"/>
                  <a:pt x="4961948" y="631532"/>
                </a:cubicBezTo>
                <a:cubicBezTo>
                  <a:pt x="4950563" y="616588"/>
                  <a:pt x="4935738" y="603305"/>
                  <a:pt x="4917474" y="591683"/>
                </a:cubicBezTo>
                <a:cubicBezTo>
                  <a:pt x="4899210" y="580060"/>
                  <a:pt x="4878456" y="569149"/>
                  <a:pt x="4855211" y="558950"/>
                </a:cubicBezTo>
                <a:cubicBezTo>
                  <a:pt x="4831965" y="548751"/>
                  <a:pt x="4808009" y="537958"/>
                  <a:pt x="4783341" y="526573"/>
                </a:cubicBezTo>
                <a:cubicBezTo>
                  <a:pt x="4758672" y="515188"/>
                  <a:pt x="4734716" y="502260"/>
                  <a:pt x="4711471" y="487792"/>
                </a:cubicBezTo>
                <a:cubicBezTo>
                  <a:pt x="4688225" y="473323"/>
                  <a:pt x="4667471" y="456008"/>
                  <a:pt x="4649207" y="435846"/>
                </a:cubicBezTo>
                <a:cubicBezTo>
                  <a:pt x="4630943" y="415684"/>
                  <a:pt x="4616118" y="391846"/>
                  <a:pt x="4604733" y="364332"/>
                </a:cubicBezTo>
                <a:cubicBezTo>
                  <a:pt x="4593348" y="336817"/>
                  <a:pt x="4587655" y="303847"/>
                  <a:pt x="4587655" y="265421"/>
                </a:cubicBezTo>
                <a:cubicBezTo>
                  <a:pt x="4587655" y="221303"/>
                  <a:pt x="4595838" y="182522"/>
                  <a:pt x="4612205" y="149077"/>
                </a:cubicBezTo>
                <a:cubicBezTo>
                  <a:pt x="4628571" y="115633"/>
                  <a:pt x="4650630" y="87881"/>
                  <a:pt x="4678382" y="65822"/>
                </a:cubicBezTo>
                <a:cubicBezTo>
                  <a:pt x="4706134" y="43763"/>
                  <a:pt x="4738867" y="27278"/>
                  <a:pt x="4776581" y="16367"/>
                </a:cubicBezTo>
                <a:cubicBezTo>
                  <a:pt x="4814295" y="5456"/>
                  <a:pt x="4854262" y="0"/>
                  <a:pt x="4896483" y="0"/>
                </a:cubicBezTo>
                <a:close/>
                <a:moveTo>
                  <a:pt x="4210683" y="0"/>
                </a:moveTo>
                <a:cubicBezTo>
                  <a:pt x="4232505" y="0"/>
                  <a:pt x="4254326" y="1661"/>
                  <a:pt x="4276148" y="4981"/>
                </a:cubicBezTo>
                <a:cubicBezTo>
                  <a:pt x="4297970" y="8302"/>
                  <a:pt x="4318369" y="12809"/>
                  <a:pt x="4337345" y="18502"/>
                </a:cubicBezTo>
                <a:cubicBezTo>
                  <a:pt x="4356320" y="24194"/>
                  <a:pt x="4373161" y="30598"/>
                  <a:pt x="4387867" y="37714"/>
                </a:cubicBezTo>
                <a:cubicBezTo>
                  <a:pt x="4402573" y="44830"/>
                  <a:pt x="4412298" y="50760"/>
                  <a:pt x="4417042" y="55504"/>
                </a:cubicBezTo>
                <a:cubicBezTo>
                  <a:pt x="4421786" y="60248"/>
                  <a:pt x="4424988" y="64280"/>
                  <a:pt x="4426648" y="67601"/>
                </a:cubicBezTo>
                <a:cubicBezTo>
                  <a:pt x="4428309" y="70922"/>
                  <a:pt x="4429732" y="75310"/>
                  <a:pt x="4430918" y="80765"/>
                </a:cubicBezTo>
                <a:cubicBezTo>
                  <a:pt x="4432104" y="86221"/>
                  <a:pt x="4432934" y="93099"/>
                  <a:pt x="4433409" y="101401"/>
                </a:cubicBezTo>
                <a:cubicBezTo>
                  <a:pt x="4433883" y="109703"/>
                  <a:pt x="4434120" y="120021"/>
                  <a:pt x="4434120" y="132355"/>
                </a:cubicBezTo>
                <a:cubicBezTo>
                  <a:pt x="4434120" y="146112"/>
                  <a:pt x="4433764" y="157735"/>
                  <a:pt x="4433053" y="167223"/>
                </a:cubicBezTo>
                <a:cubicBezTo>
                  <a:pt x="4432341" y="176710"/>
                  <a:pt x="4431155" y="184538"/>
                  <a:pt x="4429495" y="190705"/>
                </a:cubicBezTo>
                <a:cubicBezTo>
                  <a:pt x="4427834" y="196872"/>
                  <a:pt x="4425463" y="201379"/>
                  <a:pt x="4422379" y="204225"/>
                </a:cubicBezTo>
                <a:cubicBezTo>
                  <a:pt x="4419295" y="207071"/>
                  <a:pt x="4415145" y="208495"/>
                  <a:pt x="4409926" y="208495"/>
                </a:cubicBezTo>
                <a:cubicBezTo>
                  <a:pt x="4404708" y="208495"/>
                  <a:pt x="4396406" y="205174"/>
                  <a:pt x="4385021" y="198532"/>
                </a:cubicBezTo>
                <a:cubicBezTo>
                  <a:pt x="4373635" y="191891"/>
                  <a:pt x="4359641" y="184656"/>
                  <a:pt x="4343037" y="176829"/>
                </a:cubicBezTo>
                <a:cubicBezTo>
                  <a:pt x="4326434" y="169002"/>
                  <a:pt x="4307221" y="161886"/>
                  <a:pt x="4285399" y="155482"/>
                </a:cubicBezTo>
                <a:cubicBezTo>
                  <a:pt x="4263577" y="149077"/>
                  <a:pt x="4239620" y="145875"/>
                  <a:pt x="4213529" y="145875"/>
                </a:cubicBezTo>
                <a:cubicBezTo>
                  <a:pt x="4193130" y="145875"/>
                  <a:pt x="4175341" y="148366"/>
                  <a:pt x="4160160" y="153347"/>
                </a:cubicBezTo>
                <a:cubicBezTo>
                  <a:pt x="4144980" y="158328"/>
                  <a:pt x="4132290" y="165207"/>
                  <a:pt x="4122090" y="173983"/>
                </a:cubicBezTo>
                <a:cubicBezTo>
                  <a:pt x="4111891" y="182759"/>
                  <a:pt x="4104301" y="193314"/>
                  <a:pt x="4099320" y="205648"/>
                </a:cubicBezTo>
                <a:cubicBezTo>
                  <a:pt x="4094339" y="217982"/>
                  <a:pt x="4091848" y="231028"/>
                  <a:pt x="4091848" y="244785"/>
                </a:cubicBezTo>
                <a:cubicBezTo>
                  <a:pt x="4091848" y="265184"/>
                  <a:pt x="4097422" y="282855"/>
                  <a:pt x="4108570" y="297798"/>
                </a:cubicBezTo>
                <a:cubicBezTo>
                  <a:pt x="4119718" y="312742"/>
                  <a:pt x="4134662" y="326025"/>
                  <a:pt x="4153400" y="337647"/>
                </a:cubicBezTo>
                <a:cubicBezTo>
                  <a:pt x="4172138" y="349270"/>
                  <a:pt x="4193367" y="360181"/>
                  <a:pt x="4217087" y="370380"/>
                </a:cubicBezTo>
                <a:cubicBezTo>
                  <a:pt x="4240806" y="380579"/>
                  <a:pt x="4265000" y="391372"/>
                  <a:pt x="4289668" y="402757"/>
                </a:cubicBezTo>
                <a:cubicBezTo>
                  <a:pt x="4314337" y="414143"/>
                  <a:pt x="4338531" y="427070"/>
                  <a:pt x="4362250" y="441539"/>
                </a:cubicBezTo>
                <a:cubicBezTo>
                  <a:pt x="4385970" y="456008"/>
                  <a:pt x="4407080" y="473323"/>
                  <a:pt x="4425581" y="493484"/>
                </a:cubicBezTo>
                <a:cubicBezTo>
                  <a:pt x="4444082" y="513646"/>
                  <a:pt x="4459026" y="537365"/>
                  <a:pt x="4470411" y="564643"/>
                </a:cubicBezTo>
                <a:cubicBezTo>
                  <a:pt x="4481796" y="591920"/>
                  <a:pt x="4487489" y="624060"/>
                  <a:pt x="4487489" y="661062"/>
                </a:cubicBezTo>
                <a:cubicBezTo>
                  <a:pt x="4487489" y="709450"/>
                  <a:pt x="4478476" y="751908"/>
                  <a:pt x="4460449" y="788436"/>
                </a:cubicBezTo>
                <a:cubicBezTo>
                  <a:pt x="4442422" y="824964"/>
                  <a:pt x="4417991" y="855444"/>
                  <a:pt x="4387156" y="879875"/>
                </a:cubicBezTo>
                <a:cubicBezTo>
                  <a:pt x="4356320" y="904306"/>
                  <a:pt x="4320267" y="922688"/>
                  <a:pt x="4278995" y="935022"/>
                </a:cubicBezTo>
                <a:cubicBezTo>
                  <a:pt x="4237723" y="947357"/>
                  <a:pt x="4193605" y="953524"/>
                  <a:pt x="4146640" y="953524"/>
                </a:cubicBezTo>
                <a:cubicBezTo>
                  <a:pt x="4114856" y="953524"/>
                  <a:pt x="4085325" y="950914"/>
                  <a:pt x="4058048" y="945696"/>
                </a:cubicBezTo>
                <a:cubicBezTo>
                  <a:pt x="4030770" y="940478"/>
                  <a:pt x="4006695" y="934192"/>
                  <a:pt x="3985822" y="926839"/>
                </a:cubicBezTo>
                <a:cubicBezTo>
                  <a:pt x="3964949" y="919486"/>
                  <a:pt x="3947515" y="911777"/>
                  <a:pt x="3933520" y="903713"/>
                </a:cubicBezTo>
                <a:cubicBezTo>
                  <a:pt x="3919526" y="895648"/>
                  <a:pt x="3909445" y="888532"/>
                  <a:pt x="3903278" y="882365"/>
                </a:cubicBezTo>
                <a:cubicBezTo>
                  <a:pt x="3897111" y="876198"/>
                  <a:pt x="3892723" y="867303"/>
                  <a:pt x="3890114" y="855681"/>
                </a:cubicBezTo>
                <a:cubicBezTo>
                  <a:pt x="3887505" y="844058"/>
                  <a:pt x="3886200" y="827336"/>
                  <a:pt x="3886200" y="805514"/>
                </a:cubicBezTo>
                <a:cubicBezTo>
                  <a:pt x="3886200" y="790808"/>
                  <a:pt x="3886674" y="778474"/>
                  <a:pt x="3887623" y="768512"/>
                </a:cubicBezTo>
                <a:cubicBezTo>
                  <a:pt x="3888572" y="758549"/>
                  <a:pt x="3890114" y="750485"/>
                  <a:pt x="3892248" y="744318"/>
                </a:cubicBezTo>
                <a:cubicBezTo>
                  <a:pt x="3894383" y="738151"/>
                  <a:pt x="3897230" y="733763"/>
                  <a:pt x="3900787" y="731153"/>
                </a:cubicBezTo>
                <a:cubicBezTo>
                  <a:pt x="3904345" y="728544"/>
                  <a:pt x="3908496" y="727240"/>
                  <a:pt x="3913240" y="727240"/>
                </a:cubicBezTo>
                <a:cubicBezTo>
                  <a:pt x="3919882" y="727240"/>
                  <a:pt x="3929251" y="731153"/>
                  <a:pt x="3941348" y="738981"/>
                </a:cubicBezTo>
                <a:cubicBezTo>
                  <a:pt x="3953445" y="746808"/>
                  <a:pt x="3968981" y="755466"/>
                  <a:pt x="3987957" y="764954"/>
                </a:cubicBezTo>
                <a:cubicBezTo>
                  <a:pt x="4006932" y="774442"/>
                  <a:pt x="4029584" y="783099"/>
                  <a:pt x="4055913" y="790927"/>
                </a:cubicBezTo>
                <a:cubicBezTo>
                  <a:pt x="4082242" y="798754"/>
                  <a:pt x="4112721" y="802668"/>
                  <a:pt x="4147352" y="802668"/>
                </a:cubicBezTo>
                <a:cubicBezTo>
                  <a:pt x="4170122" y="802668"/>
                  <a:pt x="4190521" y="799940"/>
                  <a:pt x="4208548" y="794484"/>
                </a:cubicBezTo>
                <a:cubicBezTo>
                  <a:pt x="4226575" y="789029"/>
                  <a:pt x="4241874" y="781320"/>
                  <a:pt x="4254445" y="771358"/>
                </a:cubicBezTo>
                <a:cubicBezTo>
                  <a:pt x="4267016" y="761396"/>
                  <a:pt x="4276623" y="749062"/>
                  <a:pt x="4283264" y="734356"/>
                </a:cubicBezTo>
                <a:cubicBezTo>
                  <a:pt x="4289906" y="719650"/>
                  <a:pt x="4293226" y="703283"/>
                  <a:pt x="4293226" y="685256"/>
                </a:cubicBezTo>
                <a:cubicBezTo>
                  <a:pt x="4293226" y="664383"/>
                  <a:pt x="4287534" y="646475"/>
                  <a:pt x="4276148" y="631532"/>
                </a:cubicBezTo>
                <a:cubicBezTo>
                  <a:pt x="4264763" y="616588"/>
                  <a:pt x="4249938" y="603305"/>
                  <a:pt x="4231674" y="591683"/>
                </a:cubicBezTo>
                <a:cubicBezTo>
                  <a:pt x="4213410" y="580060"/>
                  <a:pt x="4192656" y="569149"/>
                  <a:pt x="4169411" y="558950"/>
                </a:cubicBezTo>
                <a:cubicBezTo>
                  <a:pt x="4146166" y="548751"/>
                  <a:pt x="4122209" y="537958"/>
                  <a:pt x="4097541" y="526573"/>
                </a:cubicBezTo>
                <a:cubicBezTo>
                  <a:pt x="4072872" y="515188"/>
                  <a:pt x="4048916" y="502260"/>
                  <a:pt x="4025671" y="487792"/>
                </a:cubicBezTo>
                <a:cubicBezTo>
                  <a:pt x="4002425" y="473323"/>
                  <a:pt x="3981671" y="456008"/>
                  <a:pt x="3963407" y="435846"/>
                </a:cubicBezTo>
                <a:cubicBezTo>
                  <a:pt x="3945143" y="415684"/>
                  <a:pt x="3930318" y="391846"/>
                  <a:pt x="3918933" y="364332"/>
                </a:cubicBezTo>
                <a:cubicBezTo>
                  <a:pt x="3907547" y="336817"/>
                  <a:pt x="3901855" y="303847"/>
                  <a:pt x="3901855" y="265421"/>
                </a:cubicBezTo>
                <a:cubicBezTo>
                  <a:pt x="3901855" y="221303"/>
                  <a:pt x="3910038" y="182522"/>
                  <a:pt x="3926404" y="149077"/>
                </a:cubicBezTo>
                <a:cubicBezTo>
                  <a:pt x="3942771" y="115633"/>
                  <a:pt x="3964830" y="87881"/>
                  <a:pt x="3992582" y="65822"/>
                </a:cubicBezTo>
                <a:cubicBezTo>
                  <a:pt x="4020334" y="43763"/>
                  <a:pt x="4053067" y="27278"/>
                  <a:pt x="4090781" y="16367"/>
                </a:cubicBezTo>
                <a:cubicBezTo>
                  <a:pt x="4128495" y="5456"/>
                  <a:pt x="4168462" y="0"/>
                  <a:pt x="4210683" y="0"/>
                </a:cubicBezTo>
                <a:close/>
                <a:moveTo>
                  <a:pt x="324483" y="0"/>
                </a:moveTo>
                <a:cubicBezTo>
                  <a:pt x="346304" y="0"/>
                  <a:pt x="368126" y="1661"/>
                  <a:pt x="389948" y="4981"/>
                </a:cubicBezTo>
                <a:cubicBezTo>
                  <a:pt x="411770" y="8302"/>
                  <a:pt x="432169" y="12809"/>
                  <a:pt x="451145" y="18502"/>
                </a:cubicBezTo>
                <a:cubicBezTo>
                  <a:pt x="470120" y="24194"/>
                  <a:pt x="486961" y="30598"/>
                  <a:pt x="501667" y="37714"/>
                </a:cubicBezTo>
                <a:cubicBezTo>
                  <a:pt x="516373" y="44830"/>
                  <a:pt x="526098" y="50760"/>
                  <a:pt x="530842" y="55504"/>
                </a:cubicBezTo>
                <a:cubicBezTo>
                  <a:pt x="535586" y="60248"/>
                  <a:pt x="538788" y="64280"/>
                  <a:pt x="540448" y="67601"/>
                </a:cubicBezTo>
                <a:cubicBezTo>
                  <a:pt x="542109" y="70922"/>
                  <a:pt x="543532" y="75310"/>
                  <a:pt x="544718" y="80765"/>
                </a:cubicBezTo>
                <a:cubicBezTo>
                  <a:pt x="545904" y="86221"/>
                  <a:pt x="546734" y="93099"/>
                  <a:pt x="547209" y="101401"/>
                </a:cubicBezTo>
                <a:cubicBezTo>
                  <a:pt x="547683" y="109703"/>
                  <a:pt x="547920" y="120021"/>
                  <a:pt x="547920" y="132355"/>
                </a:cubicBezTo>
                <a:cubicBezTo>
                  <a:pt x="547920" y="146112"/>
                  <a:pt x="547564" y="157735"/>
                  <a:pt x="546853" y="167223"/>
                </a:cubicBezTo>
                <a:cubicBezTo>
                  <a:pt x="546141" y="176710"/>
                  <a:pt x="544955" y="184538"/>
                  <a:pt x="543295" y="190705"/>
                </a:cubicBezTo>
                <a:cubicBezTo>
                  <a:pt x="541634" y="196872"/>
                  <a:pt x="539263" y="201379"/>
                  <a:pt x="536179" y="204225"/>
                </a:cubicBezTo>
                <a:cubicBezTo>
                  <a:pt x="533095" y="207071"/>
                  <a:pt x="528945" y="208495"/>
                  <a:pt x="523726" y="208495"/>
                </a:cubicBezTo>
                <a:cubicBezTo>
                  <a:pt x="518508" y="208495"/>
                  <a:pt x="510206" y="205174"/>
                  <a:pt x="498821" y="198532"/>
                </a:cubicBezTo>
                <a:cubicBezTo>
                  <a:pt x="487435" y="191891"/>
                  <a:pt x="473441" y="184656"/>
                  <a:pt x="456837" y="176829"/>
                </a:cubicBezTo>
                <a:cubicBezTo>
                  <a:pt x="440234" y="169002"/>
                  <a:pt x="421021" y="161886"/>
                  <a:pt x="399199" y="155482"/>
                </a:cubicBezTo>
                <a:cubicBezTo>
                  <a:pt x="377377" y="149077"/>
                  <a:pt x="353420" y="145875"/>
                  <a:pt x="327329" y="145875"/>
                </a:cubicBezTo>
                <a:cubicBezTo>
                  <a:pt x="306930" y="145875"/>
                  <a:pt x="289141" y="148366"/>
                  <a:pt x="273960" y="153347"/>
                </a:cubicBezTo>
                <a:cubicBezTo>
                  <a:pt x="258780" y="158328"/>
                  <a:pt x="246090" y="165207"/>
                  <a:pt x="235890" y="173983"/>
                </a:cubicBezTo>
                <a:cubicBezTo>
                  <a:pt x="225691" y="182759"/>
                  <a:pt x="218101" y="193314"/>
                  <a:pt x="213120" y="205648"/>
                </a:cubicBezTo>
                <a:cubicBezTo>
                  <a:pt x="208139" y="217982"/>
                  <a:pt x="205648" y="231028"/>
                  <a:pt x="205648" y="244785"/>
                </a:cubicBezTo>
                <a:cubicBezTo>
                  <a:pt x="205648" y="265184"/>
                  <a:pt x="211222" y="282855"/>
                  <a:pt x="222370" y="297798"/>
                </a:cubicBezTo>
                <a:cubicBezTo>
                  <a:pt x="233518" y="312742"/>
                  <a:pt x="248462" y="326025"/>
                  <a:pt x="267200" y="337647"/>
                </a:cubicBezTo>
                <a:cubicBezTo>
                  <a:pt x="285938" y="349270"/>
                  <a:pt x="307167" y="360181"/>
                  <a:pt x="330887" y="370380"/>
                </a:cubicBezTo>
                <a:cubicBezTo>
                  <a:pt x="354606" y="380579"/>
                  <a:pt x="378800" y="391372"/>
                  <a:pt x="403469" y="402757"/>
                </a:cubicBezTo>
                <a:cubicBezTo>
                  <a:pt x="428137" y="414143"/>
                  <a:pt x="452331" y="427070"/>
                  <a:pt x="476050" y="441539"/>
                </a:cubicBezTo>
                <a:cubicBezTo>
                  <a:pt x="499769" y="456008"/>
                  <a:pt x="520880" y="473323"/>
                  <a:pt x="539381" y="493484"/>
                </a:cubicBezTo>
                <a:cubicBezTo>
                  <a:pt x="557882" y="513646"/>
                  <a:pt x="572826" y="537365"/>
                  <a:pt x="584211" y="564643"/>
                </a:cubicBezTo>
                <a:cubicBezTo>
                  <a:pt x="595596" y="591920"/>
                  <a:pt x="601289" y="624060"/>
                  <a:pt x="601289" y="661062"/>
                </a:cubicBezTo>
                <a:cubicBezTo>
                  <a:pt x="601289" y="709450"/>
                  <a:pt x="592276" y="751908"/>
                  <a:pt x="574249" y="788436"/>
                </a:cubicBezTo>
                <a:cubicBezTo>
                  <a:pt x="556222" y="824964"/>
                  <a:pt x="531791" y="855444"/>
                  <a:pt x="500956" y="879875"/>
                </a:cubicBezTo>
                <a:cubicBezTo>
                  <a:pt x="470120" y="904306"/>
                  <a:pt x="434067" y="922688"/>
                  <a:pt x="392795" y="935022"/>
                </a:cubicBezTo>
                <a:cubicBezTo>
                  <a:pt x="351523" y="947357"/>
                  <a:pt x="307405" y="953524"/>
                  <a:pt x="260440" y="953524"/>
                </a:cubicBezTo>
                <a:cubicBezTo>
                  <a:pt x="228656" y="953524"/>
                  <a:pt x="199125" y="950914"/>
                  <a:pt x="171848" y="945696"/>
                </a:cubicBezTo>
                <a:cubicBezTo>
                  <a:pt x="144570" y="940478"/>
                  <a:pt x="120495" y="934192"/>
                  <a:pt x="99622" y="926839"/>
                </a:cubicBezTo>
                <a:cubicBezTo>
                  <a:pt x="78749" y="919486"/>
                  <a:pt x="61315" y="911777"/>
                  <a:pt x="47320" y="903713"/>
                </a:cubicBezTo>
                <a:cubicBezTo>
                  <a:pt x="33326" y="895648"/>
                  <a:pt x="23245" y="888532"/>
                  <a:pt x="17078" y="882365"/>
                </a:cubicBezTo>
                <a:cubicBezTo>
                  <a:pt x="10911" y="876198"/>
                  <a:pt x="6523" y="867303"/>
                  <a:pt x="3914" y="855681"/>
                </a:cubicBezTo>
                <a:cubicBezTo>
                  <a:pt x="1305" y="844058"/>
                  <a:pt x="0" y="827336"/>
                  <a:pt x="0" y="805514"/>
                </a:cubicBezTo>
                <a:cubicBezTo>
                  <a:pt x="0" y="790808"/>
                  <a:pt x="474" y="778474"/>
                  <a:pt x="1423" y="768512"/>
                </a:cubicBezTo>
                <a:cubicBezTo>
                  <a:pt x="2372" y="758549"/>
                  <a:pt x="3914" y="750485"/>
                  <a:pt x="6049" y="744318"/>
                </a:cubicBezTo>
                <a:cubicBezTo>
                  <a:pt x="8183" y="738151"/>
                  <a:pt x="11030" y="733763"/>
                  <a:pt x="14587" y="731153"/>
                </a:cubicBezTo>
                <a:cubicBezTo>
                  <a:pt x="18145" y="728544"/>
                  <a:pt x="22296" y="727240"/>
                  <a:pt x="27040" y="727240"/>
                </a:cubicBezTo>
                <a:cubicBezTo>
                  <a:pt x="33682" y="727240"/>
                  <a:pt x="43051" y="731153"/>
                  <a:pt x="55148" y="738981"/>
                </a:cubicBezTo>
                <a:cubicBezTo>
                  <a:pt x="67245" y="746808"/>
                  <a:pt x="82781" y="755466"/>
                  <a:pt x="101757" y="764954"/>
                </a:cubicBezTo>
                <a:cubicBezTo>
                  <a:pt x="120732" y="774442"/>
                  <a:pt x="143384" y="783099"/>
                  <a:pt x="169713" y="790927"/>
                </a:cubicBezTo>
                <a:cubicBezTo>
                  <a:pt x="196042" y="798754"/>
                  <a:pt x="226521" y="802668"/>
                  <a:pt x="261152" y="802668"/>
                </a:cubicBezTo>
                <a:cubicBezTo>
                  <a:pt x="283922" y="802668"/>
                  <a:pt x="304321" y="799940"/>
                  <a:pt x="322348" y="794484"/>
                </a:cubicBezTo>
                <a:cubicBezTo>
                  <a:pt x="340375" y="789029"/>
                  <a:pt x="355674" y="781320"/>
                  <a:pt x="368245" y="771358"/>
                </a:cubicBezTo>
                <a:cubicBezTo>
                  <a:pt x="380816" y="761396"/>
                  <a:pt x="390423" y="749062"/>
                  <a:pt x="397064" y="734356"/>
                </a:cubicBezTo>
                <a:cubicBezTo>
                  <a:pt x="403706" y="719650"/>
                  <a:pt x="407026" y="703283"/>
                  <a:pt x="407026" y="685256"/>
                </a:cubicBezTo>
                <a:cubicBezTo>
                  <a:pt x="407026" y="664383"/>
                  <a:pt x="401334" y="646475"/>
                  <a:pt x="389948" y="631532"/>
                </a:cubicBezTo>
                <a:cubicBezTo>
                  <a:pt x="378563" y="616588"/>
                  <a:pt x="363738" y="603305"/>
                  <a:pt x="345474" y="591683"/>
                </a:cubicBezTo>
                <a:cubicBezTo>
                  <a:pt x="327210" y="580060"/>
                  <a:pt x="306456" y="569149"/>
                  <a:pt x="283211" y="558950"/>
                </a:cubicBezTo>
                <a:cubicBezTo>
                  <a:pt x="259966" y="548751"/>
                  <a:pt x="236009" y="537958"/>
                  <a:pt x="211341" y="526573"/>
                </a:cubicBezTo>
                <a:cubicBezTo>
                  <a:pt x="186672" y="515188"/>
                  <a:pt x="162716" y="502260"/>
                  <a:pt x="139471" y="487792"/>
                </a:cubicBezTo>
                <a:cubicBezTo>
                  <a:pt x="116225" y="473323"/>
                  <a:pt x="95471" y="456008"/>
                  <a:pt x="77207" y="435846"/>
                </a:cubicBezTo>
                <a:cubicBezTo>
                  <a:pt x="58943" y="415684"/>
                  <a:pt x="44118" y="391846"/>
                  <a:pt x="32733" y="364332"/>
                </a:cubicBezTo>
                <a:cubicBezTo>
                  <a:pt x="21348" y="336817"/>
                  <a:pt x="15655" y="303847"/>
                  <a:pt x="15655" y="265421"/>
                </a:cubicBezTo>
                <a:cubicBezTo>
                  <a:pt x="15655" y="221303"/>
                  <a:pt x="23838" y="182522"/>
                  <a:pt x="40205" y="149077"/>
                </a:cubicBezTo>
                <a:cubicBezTo>
                  <a:pt x="56571" y="115633"/>
                  <a:pt x="78630" y="87881"/>
                  <a:pt x="106382" y="65822"/>
                </a:cubicBezTo>
                <a:cubicBezTo>
                  <a:pt x="134134" y="43763"/>
                  <a:pt x="166867" y="27278"/>
                  <a:pt x="204581" y="16367"/>
                </a:cubicBezTo>
                <a:cubicBezTo>
                  <a:pt x="242295" y="5456"/>
                  <a:pt x="282262" y="0"/>
                  <a:pt x="324483" y="0"/>
                </a:cubicBezTo>
                <a:close/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0AB69A-B4D7-4782-B4FA-412A28C2667D}"/>
              </a:ext>
            </a:extLst>
          </p:cNvPr>
          <p:cNvSpPr txBox="1"/>
          <p:nvPr/>
        </p:nvSpPr>
        <p:spPr>
          <a:xfrm>
            <a:off x="875478" y="1054719"/>
            <a:ext cx="1688925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black"/>
                </a:solidFill>
                <a:latin typeface="Calibri" panose="020F0502020204030204"/>
              </a:rPr>
              <a:t>Patience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B951C1-DC49-4B5E-9870-60EBBA2D1112}"/>
              </a:ext>
            </a:extLst>
          </p:cNvPr>
          <p:cNvSpPr txBox="1"/>
          <p:nvPr/>
        </p:nvSpPr>
        <p:spPr>
          <a:xfrm>
            <a:off x="3537903" y="7076297"/>
            <a:ext cx="20681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Photo: </a:t>
            </a:r>
            <a:r>
              <a:rPr lang="en-US" sz="1100" dirty="0">
                <a:hlinkClick r:id="rId4"/>
              </a:rPr>
              <a:t>Free-Photos</a:t>
            </a:r>
            <a:r>
              <a:rPr lang="en-US" sz="1100" dirty="0"/>
              <a:t> from </a:t>
            </a:r>
            <a:r>
              <a:rPr lang="en-US" sz="1100" dirty="0" err="1">
                <a:hlinkClick r:id="rId5"/>
              </a:rPr>
              <a:t>Pixabay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1619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503F81F-26B0-4A3E-8991-8B624392FDB1}"/>
              </a:ext>
            </a:extLst>
          </p:cNvPr>
          <p:cNvSpPr/>
          <p:nvPr/>
        </p:nvSpPr>
        <p:spPr>
          <a:xfrm>
            <a:off x="2062667" y="2152651"/>
            <a:ext cx="5018666" cy="925025"/>
          </a:xfrm>
          <a:custGeom>
            <a:avLst/>
            <a:gdLst>
              <a:gd name="connsiteX0" fmla="*/ 3292357 w 5173289"/>
              <a:gd name="connsiteY0" fmla="*/ 16367 h 953525"/>
              <a:gd name="connsiteX1" fmla="*/ 3752041 w 5173289"/>
              <a:gd name="connsiteY1" fmla="*/ 16367 h 953525"/>
              <a:gd name="connsiteX2" fmla="*/ 3763426 w 5173289"/>
              <a:gd name="connsiteY2" fmla="*/ 19925 h 953525"/>
              <a:gd name="connsiteX3" fmla="*/ 3771965 w 5173289"/>
              <a:gd name="connsiteY3" fmla="*/ 32377 h 953525"/>
              <a:gd name="connsiteX4" fmla="*/ 3777302 w 5173289"/>
              <a:gd name="connsiteY4" fmla="*/ 55148 h 953525"/>
              <a:gd name="connsiteX5" fmla="*/ 3779081 w 5173289"/>
              <a:gd name="connsiteY5" fmla="*/ 90372 h 953525"/>
              <a:gd name="connsiteX6" fmla="*/ 3777302 w 5173289"/>
              <a:gd name="connsiteY6" fmla="*/ 124172 h 953525"/>
              <a:gd name="connsiteX7" fmla="*/ 3771965 w 5173289"/>
              <a:gd name="connsiteY7" fmla="*/ 146587 h 953525"/>
              <a:gd name="connsiteX8" fmla="*/ 3763426 w 5173289"/>
              <a:gd name="connsiteY8" fmla="*/ 159039 h 953525"/>
              <a:gd name="connsiteX9" fmla="*/ 3752041 w 5173289"/>
              <a:gd name="connsiteY9" fmla="*/ 162953 h 953525"/>
              <a:gd name="connsiteX10" fmla="*/ 3423289 w 5173289"/>
              <a:gd name="connsiteY10" fmla="*/ 162953 h 953525"/>
              <a:gd name="connsiteX11" fmla="*/ 3423289 w 5173289"/>
              <a:gd name="connsiteY11" fmla="*/ 387814 h 953525"/>
              <a:gd name="connsiteX12" fmla="*/ 3701518 w 5173289"/>
              <a:gd name="connsiteY12" fmla="*/ 387814 h 953525"/>
              <a:gd name="connsiteX13" fmla="*/ 3713259 w 5173289"/>
              <a:gd name="connsiteY13" fmla="*/ 391728 h 953525"/>
              <a:gd name="connsiteX14" fmla="*/ 3722154 w 5173289"/>
              <a:gd name="connsiteY14" fmla="*/ 403825 h 953525"/>
              <a:gd name="connsiteX15" fmla="*/ 3727491 w 5173289"/>
              <a:gd name="connsiteY15" fmla="*/ 425884 h 953525"/>
              <a:gd name="connsiteX16" fmla="*/ 3729270 w 5173289"/>
              <a:gd name="connsiteY16" fmla="*/ 459684 h 953525"/>
              <a:gd name="connsiteX17" fmla="*/ 3727491 w 5173289"/>
              <a:gd name="connsiteY17" fmla="*/ 493840 h 953525"/>
              <a:gd name="connsiteX18" fmla="*/ 3722154 w 5173289"/>
              <a:gd name="connsiteY18" fmla="*/ 515543 h 953525"/>
              <a:gd name="connsiteX19" fmla="*/ 3713259 w 5173289"/>
              <a:gd name="connsiteY19" fmla="*/ 527284 h 953525"/>
              <a:gd name="connsiteX20" fmla="*/ 3701518 w 5173289"/>
              <a:gd name="connsiteY20" fmla="*/ 530842 h 953525"/>
              <a:gd name="connsiteX21" fmla="*/ 3423289 w 5173289"/>
              <a:gd name="connsiteY21" fmla="*/ 530842 h 953525"/>
              <a:gd name="connsiteX22" fmla="*/ 3423289 w 5173289"/>
              <a:gd name="connsiteY22" fmla="*/ 790571 h 953525"/>
              <a:gd name="connsiteX23" fmla="*/ 3754887 w 5173289"/>
              <a:gd name="connsiteY23" fmla="*/ 790571 h 953525"/>
              <a:gd name="connsiteX24" fmla="*/ 3766628 w 5173289"/>
              <a:gd name="connsiteY24" fmla="*/ 794484 h 953525"/>
              <a:gd name="connsiteX25" fmla="*/ 3775523 w 5173289"/>
              <a:gd name="connsiteY25" fmla="*/ 806937 h 953525"/>
              <a:gd name="connsiteX26" fmla="*/ 3780860 w 5173289"/>
              <a:gd name="connsiteY26" fmla="*/ 829352 h 953525"/>
              <a:gd name="connsiteX27" fmla="*/ 3782639 w 5173289"/>
              <a:gd name="connsiteY27" fmla="*/ 863864 h 953525"/>
              <a:gd name="connsiteX28" fmla="*/ 3780860 w 5173289"/>
              <a:gd name="connsiteY28" fmla="*/ 898376 h 953525"/>
              <a:gd name="connsiteX29" fmla="*/ 3775523 w 5173289"/>
              <a:gd name="connsiteY29" fmla="*/ 920791 h 953525"/>
              <a:gd name="connsiteX30" fmla="*/ 3766628 w 5173289"/>
              <a:gd name="connsiteY30" fmla="*/ 933243 h 953525"/>
              <a:gd name="connsiteX31" fmla="*/ 3754887 w 5173289"/>
              <a:gd name="connsiteY31" fmla="*/ 937157 h 953525"/>
              <a:gd name="connsiteX32" fmla="*/ 3292357 w 5173289"/>
              <a:gd name="connsiteY32" fmla="*/ 937157 h 953525"/>
              <a:gd name="connsiteX33" fmla="*/ 3252864 w 5173289"/>
              <a:gd name="connsiteY33" fmla="*/ 923281 h 953525"/>
              <a:gd name="connsiteX34" fmla="*/ 3236854 w 5173289"/>
              <a:gd name="connsiteY34" fmla="*/ 878096 h 953525"/>
              <a:gd name="connsiteX35" fmla="*/ 3236854 w 5173289"/>
              <a:gd name="connsiteY35" fmla="*/ 75428 h 953525"/>
              <a:gd name="connsiteX36" fmla="*/ 3252864 w 5173289"/>
              <a:gd name="connsiteY36" fmla="*/ 30243 h 953525"/>
              <a:gd name="connsiteX37" fmla="*/ 3292357 w 5173289"/>
              <a:gd name="connsiteY37" fmla="*/ 16367 h 953525"/>
              <a:gd name="connsiteX38" fmla="*/ 834521 w 5173289"/>
              <a:gd name="connsiteY38" fmla="*/ 12098 h 953525"/>
              <a:gd name="connsiteX39" fmla="*/ 879351 w 5173289"/>
              <a:gd name="connsiteY39" fmla="*/ 14233 h 953525"/>
              <a:gd name="connsiteX40" fmla="*/ 907814 w 5173289"/>
              <a:gd name="connsiteY40" fmla="*/ 19926 h 953525"/>
              <a:gd name="connsiteX41" fmla="*/ 923114 w 5173289"/>
              <a:gd name="connsiteY41" fmla="*/ 29176 h 953525"/>
              <a:gd name="connsiteX42" fmla="*/ 927739 w 5173289"/>
              <a:gd name="connsiteY42" fmla="*/ 41985 h 953525"/>
              <a:gd name="connsiteX43" fmla="*/ 927739 w 5173289"/>
              <a:gd name="connsiteY43" fmla="*/ 585635 h 953525"/>
              <a:gd name="connsiteX44" fmla="*/ 941259 w 5173289"/>
              <a:gd name="connsiteY44" fmla="*/ 680632 h 953525"/>
              <a:gd name="connsiteX45" fmla="*/ 980040 w 5173289"/>
              <a:gd name="connsiteY45" fmla="*/ 747165 h 953525"/>
              <a:gd name="connsiteX46" fmla="*/ 1040525 w 5173289"/>
              <a:gd name="connsiteY46" fmla="*/ 786658 h 953525"/>
              <a:gd name="connsiteX47" fmla="*/ 1119155 w 5173289"/>
              <a:gd name="connsiteY47" fmla="*/ 799822 h 953525"/>
              <a:gd name="connsiteX48" fmla="*/ 1198141 w 5173289"/>
              <a:gd name="connsiteY48" fmla="*/ 786302 h 953525"/>
              <a:gd name="connsiteX49" fmla="*/ 1257203 w 5173289"/>
              <a:gd name="connsiteY49" fmla="*/ 746809 h 953525"/>
              <a:gd name="connsiteX50" fmla="*/ 1294561 w 5173289"/>
              <a:gd name="connsiteY50" fmla="*/ 682767 h 953525"/>
              <a:gd name="connsiteX51" fmla="*/ 1307725 w 5173289"/>
              <a:gd name="connsiteY51" fmla="*/ 596309 h 953525"/>
              <a:gd name="connsiteX52" fmla="*/ 1307725 w 5173289"/>
              <a:gd name="connsiteY52" fmla="*/ 41985 h 953525"/>
              <a:gd name="connsiteX53" fmla="*/ 1311995 w 5173289"/>
              <a:gd name="connsiteY53" fmla="*/ 29176 h 953525"/>
              <a:gd name="connsiteX54" fmla="*/ 1326938 w 5173289"/>
              <a:gd name="connsiteY54" fmla="*/ 19926 h 953525"/>
              <a:gd name="connsiteX55" fmla="*/ 1355757 w 5173289"/>
              <a:gd name="connsiteY55" fmla="*/ 14233 h 953525"/>
              <a:gd name="connsiteX56" fmla="*/ 1400943 w 5173289"/>
              <a:gd name="connsiteY56" fmla="*/ 12098 h 953525"/>
              <a:gd name="connsiteX57" fmla="*/ 1445417 w 5173289"/>
              <a:gd name="connsiteY57" fmla="*/ 14233 h 953525"/>
              <a:gd name="connsiteX58" fmla="*/ 1473524 w 5173289"/>
              <a:gd name="connsiteY58" fmla="*/ 19926 h 953525"/>
              <a:gd name="connsiteX59" fmla="*/ 1488467 w 5173289"/>
              <a:gd name="connsiteY59" fmla="*/ 29176 h 953525"/>
              <a:gd name="connsiteX60" fmla="*/ 1492737 w 5173289"/>
              <a:gd name="connsiteY60" fmla="*/ 41985 h 953525"/>
              <a:gd name="connsiteX61" fmla="*/ 1492737 w 5173289"/>
              <a:gd name="connsiteY61" fmla="*/ 594174 h 953525"/>
              <a:gd name="connsiteX62" fmla="*/ 1467831 w 5173289"/>
              <a:gd name="connsiteY62" fmla="*/ 745742 h 953525"/>
              <a:gd name="connsiteX63" fmla="*/ 1394538 w 5173289"/>
              <a:gd name="connsiteY63" fmla="*/ 858884 h 953525"/>
              <a:gd name="connsiteX64" fmla="*/ 1274992 w 5173289"/>
              <a:gd name="connsiteY64" fmla="*/ 929331 h 953525"/>
              <a:gd name="connsiteX65" fmla="*/ 1111328 w 5173289"/>
              <a:gd name="connsiteY65" fmla="*/ 953525 h 953525"/>
              <a:gd name="connsiteX66" fmla="*/ 955491 w 5173289"/>
              <a:gd name="connsiteY66" fmla="*/ 931821 h 953525"/>
              <a:gd name="connsiteX67" fmla="*/ 838791 w 5173289"/>
              <a:gd name="connsiteY67" fmla="*/ 866000 h 953525"/>
              <a:gd name="connsiteX68" fmla="*/ 765853 w 5173289"/>
              <a:gd name="connsiteY68" fmla="*/ 756060 h 953525"/>
              <a:gd name="connsiteX69" fmla="*/ 740592 w 5173289"/>
              <a:gd name="connsiteY69" fmla="*/ 602002 h 953525"/>
              <a:gd name="connsiteX70" fmla="*/ 740592 w 5173289"/>
              <a:gd name="connsiteY70" fmla="*/ 41985 h 953525"/>
              <a:gd name="connsiteX71" fmla="*/ 744862 w 5173289"/>
              <a:gd name="connsiteY71" fmla="*/ 29176 h 953525"/>
              <a:gd name="connsiteX72" fmla="*/ 760161 w 5173289"/>
              <a:gd name="connsiteY72" fmla="*/ 19926 h 953525"/>
              <a:gd name="connsiteX73" fmla="*/ 788980 w 5173289"/>
              <a:gd name="connsiteY73" fmla="*/ 14233 h 953525"/>
              <a:gd name="connsiteX74" fmla="*/ 834521 w 5173289"/>
              <a:gd name="connsiteY74" fmla="*/ 12098 h 953525"/>
              <a:gd name="connsiteX75" fmla="*/ 2848161 w 5173289"/>
              <a:gd name="connsiteY75" fmla="*/ 1424 h 953525"/>
              <a:gd name="connsiteX76" fmla="*/ 2922166 w 5173289"/>
              <a:gd name="connsiteY76" fmla="*/ 7829 h 953525"/>
              <a:gd name="connsiteX77" fmla="*/ 2987987 w 5173289"/>
              <a:gd name="connsiteY77" fmla="*/ 24551 h 953525"/>
              <a:gd name="connsiteX78" fmla="*/ 3042424 w 5173289"/>
              <a:gd name="connsiteY78" fmla="*/ 48389 h 953525"/>
              <a:gd name="connsiteX79" fmla="*/ 3076224 w 5173289"/>
              <a:gd name="connsiteY79" fmla="*/ 71516 h 953525"/>
              <a:gd name="connsiteX80" fmla="*/ 3089388 w 5173289"/>
              <a:gd name="connsiteY80" fmla="*/ 87526 h 953525"/>
              <a:gd name="connsiteX81" fmla="*/ 3095081 w 5173289"/>
              <a:gd name="connsiteY81" fmla="*/ 103893 h 953525"/>
              <a:gd name="connsiteX82" fmla="*/ 3098283 w 5173289"/>
              <a:gd name="connsiteY82" fmla="*/ 127375 h 953525"/>
              <a:gd name="connsiteX83" fmla="*/ 3099350 w 5173289"/>
              <a:gd name="connsiteY83" fmla="*/ 160819 h 953525"/>
              <a:gd name="connsiteX84" fmla="*/ 3097927 w 5173289"/>
              <a:gd name="connsiteY84" fmla="*/ 197110 h 953525"/>
              <a:gd name="connsiteX85" fmla="*/ 3092946 w 5173289"/>
              <a:gd name="connsiteY85" fmla="*/ 221304 h 953525"/>
              <a:gd name="connsiteX86" fmla="*/ 3084407 w 5173289"/>
              <a:gd name="connsiteY86" fmla="*/ 234824 h 953525"/>
              <a:gd name="connsiteX87" fmla="*/ 3073022 w 5173289"/>
              <a:gd name="connsiteY87" fmla="*/ 239094 h 953525"/>
              <a:gd name="connsiteX88" fmla="*/ 3045981 w 5173289"/>
              <a:gd name="connsiteY88" fmla="*/ 226641 h 953525"/>
              <a:gd name="connsiteX89" fmla="*/ 3003642 w 5173289"/>
              <a:gd name="connsiteY89" fmla="*/ 198889 h 953525"/>
              <a:gd name="connsiteX90" fmla="*/ 2941734 w 5173289"/>
              <a:gd name="connsiteY90" fmla="*/ 171137 h 953525"/>
              <a:gd name="connsiteX91" fmla="*/ 2855988 w 5173289"/>
              <a:gd name="connsiteY91" fmla="*/ 158685 h 953525"/>
              <a:gd name="connsiteX92" fmla="*/ 2758146 w 5173289"/>
              <a:gd name="connsiteY92" fmla="*/ 181100 h 953525"/>
              <a:gd name="connsiteX93" fmla="*/ 2684852 w 5173289"/>
              <a:gd name="connsiteY93" fmla="*/ 245142 h 953525"/>
              <a:gd name="connsiteX94" fmla="*/ 2638955 w 5173289"/>
              <a:gd name="connsiteY94" fmla="*/ 345831 h 953525"/>
              <a:gd name="connsiteX95" fmla="*/ 2623300 w 5173289"/>
              <a:gd name="connsiteY95" fmla="*/ 478898 h 953525"/>
              <a:gd name="connsiteX96" fmla="*/ 2640023 w 5173289"/>
              <a:gd name="connsiteY96" fmla="*/ 619436 h 953525"/>
              <a:gd name="connsiteX97" fmla="*/ 2687699 w 5173289"/>
              <a:gd name="connsiteY97" fmla="*/ 717279 h 953525"/>
              <a:gd name="connsiteX98" fmla="*/ 2762415 w 5173289"/>
              <a:gd name="connsiteY98" fmla="*/ 774561 h 953525"/>
              <a:gd name="connsiteX99" fmla="*/ 2860970 w 5173289"/>
              <a:gd name="connsiteY99" fmla="*/ 793418 h 953525"/>
              <a:gd name="connsiteX100" fmla="*/ 2947071 w 5173289"/>
              <a:gd name="connsiteY100" fmla="*/ 781677 h 953525"/>
              <a:gd name="connsiteX101" fmla="*/ 3009335 w 5173289"/>
              <a:gd name="connsiteY101" fmla="*/ 755704 h 953525"/>
              <a:gd name="connsiteX102" fmla="*/ 3052030 w 5173289"/>
              <a:gd name="connsiteY102" fmla="*/ 730087 h 953525"/>
              <a:gd name="connsiteX103" fmla="*/ 3078003 w 5173289"/>
              <a:gd name="connsiteY103" fmla="*/ 718702 h 953525"/>
              <a:gd name="connsiteX104" fmla="*/ 3089388 w 5173289"/>
              <a:gd name="connsiteY104" fmla="*/ 721548 h 953525"/>
              <a:gd name="connsiteX105" fmla="*/ 3096504 w 5173289"/>
              <a:gd name="connsiteY105" fmla="*/ 732933 h 953525"/>
              <a:gd name="connsiteX106" fmla="*/ 3100773 w 5173289"/>
              <a:gd name="connsiteY106" fmla="*/ 756772 h 953525"/>
              <a:gd name="connsiteX107" fmla="*/ 3102197 w 5173289"/>
              <a:gd name="connsiteY107" fmla="*/ 797688 h 953525"/>
              <a:gd name="connsiteX108" fmla="*/ 3101129 w 5173289"/>
              <a:gd name="connsiteY108" fmla="*/ 827930 h 953525"/>
              <a:gd name="connsiteX109" fmla="*/ 3097927 w 5173289"/>
              <a:gd name="connsiteY109" fmla="*/ 849277 h 953525"/>
              <a:gd name="connsiteX110" fmla="*/ 3092234 w 5173289"/>
              <a:gd name="connsiteY110" fmla="*/ 864577 h 953525"/>
              <a:gd name="connsiteX111" fmla="*/ 3080849 w 5173289"/>
              <a:gd name="connsiteY111" fmla="*/ 879164 h 953525"/>
              <a:gd name="connsiteX112" fmla="*/ 3050607 w 5173289"/>
              <a:gd name="connsiteY112" fmla="*/ 900156 h 953525"/>
              <a:gd name="connsiteX113" fmla="*/ 2995815 w 5173289"/>
              <a:gd name="connsiteY113" fmla="*/ 924705 h 953525"/>
              <a:gd name="connsiteX114" fmla="*/ 2921810 w 5173289"/>
              <a:gd name="connsiteY114" fmla="*/ 944274 h 953525"/>
              <a:gd name="connsiteX115" fmla="*/ 2831795 w 5173289"/>
              <a:gd name="connsiteY115" fmla="*/ 952101 h 953525"/>
              <a:gd name="connsiteX116" fmla="*/ 2661014 w 5173289"/>
              <a:gd name="connsiteY116" fmla="*/ 922926 h 953525"/>
              <a:gd name="connsiteX117" fmla="*/ 2531506 w 5173289"/>
              <a:gd name="connsiteY117" fmla="*/ 835757 h 953525"/>
              <a:gd name="connsiteX118" fmla="*/ 2449674 w 5173289"/>
              <a:gd name="connsiteY118" fmla="*/ 690950 h 953525"/>
              <a:gd name="connsiteX119" fmla="*/ 2421210 w 5173289"/>
              <a:gd name="connsiteY119" fmla="*/ 488860 h 953525"/>
              <a:gd name="connsiteX120" fmla="*/ 2452520 w 5173289"/>
              <a:gd name="connsiteY120" fmla="*/ 280366 h 953525"/>
              <a:gd name="connsiteX121" fmla="*/ 2540045 w 5173289"/>
              <a:gd name="connsiteY121" fmla="*/ 127375 h 953525"/>
              <a:gd name="connsiteX122" fmla="*/ 2674890 w 5173289"/>
              <a:gd name="connsiteY122" fmla="*/ 33446 h 953525"/>
              <a:gd name="connsiteX123" fmla="*/ 2848161 w 5173289"/>
              <a:gd name="connsiteY123" fmla="*/ 1424 h 953525"/>
              <a:gd name="connsiteX124" fmla="*/ 2076635 w 5173289"/>
              <a:gd name="connsiteY124" fmla="*/ 1424 h 953525"/>
              <a:gd name="connsiteX125" fmla="*/ 2150640 w 5173289"/>
              <a:gd name="connsiteY125" fmla="*/ 7829 h 953525"/>
              <a:gd name="connsiteX126" fmla="*/ 2216461 w 5173289"/>
              <a:gd name="connsiteY126" fmla="*/ 24551 h 953525"/>
              <a:gd name="connsiteX127" fmla="*/ 2270898 w 5173289"/>
              <a:gd name="connsiteY127" fmla="*/ 48389 h 953525"/>
              <a:gd name="connsiteX128" fmla="*/ 2304698 w 5173289"/>
              <a:gd name="connsiteY128" fmla="*/ 71516 h 953525"/>
              <a:gd name="connsiteX129" fmla="*/ 2317862 w 5173289"/>
              <a:gd name="connsiteY129" fmla="*/ 87526 h 953525"/>
              <a:gd name="connsiteX130" fmla="*/ 2323555 w 5173289"/>
              <a:gd name="connsiteY130" fmla="*/ 103893 h 953525"/>
              <a:gd name="connsiteX131" fmla="*/ 2326757 w 5173289"/>
              <a:gd name="connsiteY131" fmla="*/ 127375 h 953525"/>
              <a:gd name="connsiteX132" fmla="*/ 2327824 w 5173289"/>
              <a:gd name="connsiteY132" fmla="*/ 160819 h 953525"/>
              <a:gd name="connsiteX133" fmla="*/ 2326401 w 5173289"/>
              <a:gd name="connsiteY133" fmla="*/ 197110 h 953525"/>
              <a:gd name="connsiteX134" fmla="*/ 2321420 w 5173289"/>
              <a:gd name="connsiteY134" fmla="*/ 221304 h 953525"/>
              <a:gd name="connsiteX135" fmla="*/ 2312881 w 5173289"/>
              <a:gd name="connsiteY135" fmla="*/ 234824 h 953525"/>
              <a:gd name="connsiteX136" fmla="*/ 2301496 w 5173289"/>
              <a:gd name="connsiteY136" fmla="*/ 239094 h 953525"/>
              <a:gd name="connsiteX137" fmla="*/ 2274456 w 5173289"/>
              <a:gd name="connsiteY137" fmla="*/ 226641 h 953525"/>
              <a:gd name="connsiteX138" fmla="*/ 2232116 w 5173289"/>
              <a:gd name="connsiteY138" fmla="*/ 198889 h 953525"/>
              <a:gd name="connsiteX139" fmla="*/ 2170209 w 5173289"/>
              <a:gd name="connsiteY139" fmla="*/ 171137 h 953525"/>
              <a:gd name="connsiteX140" fmla="*/ 2084463 w 5173289"/>
              <a:gd name="connsiteY140" fmla="*/ 158685 h 953525"/>
              <a:gd name="connsiteX141" fmla="*/ 1986620 w 5173289"/>
              <a:gd name="connsiteY141" fmla="*/ 181100 h 953525"/>
              <a:gd name="connsiteX142" fmla="*/ 1913327 w 5173289"/>
              <a:gd name="connsiteY142" fmla="*/ 245142 h 953525"/>
              <a:gd name="connsiteX143" fmla="*/ 1867430 w 5173289"/>
              <a:gd name="connsiteY143" fmla="*/ 345831 h 953525"/>
              <a:gd name="connsiteX144" fmla="*/ 1851775 w 5173289"/>
              <a:gd name="connsiteY144" fmla="*/ 478898 h 953525"/>
              <a:gd name="connsiteX145" fmla="*/ 1868497 w 5173289"/>
              <a:gd name="connsiteY145" fmla="*/ 619436 h 953525"/>
              <a:gd name="connsiteX146" fmla="*/ 1916173 w 5173289"/>
              <a:gd name="connsiteY146" fmla="*/ 717279 h 953525"/>
              <a:gd name="connsiteX147" fmla="*/ 1990889 w 5173289"/>
              <a:gd name="connsiteY147" fmla="*/ 774561 h 953525"/>
              <a:gd name="connsiteX148" fmla="*/ 2089444 w 5173289"/>
              <a:gd name="connsiteY148" fmla="*/ 793418 h 953525"/>
              <a:gd name="connsiteX149" fmla="*/ 2175546 w 5173289"/>
              <a:gd name="connsiteY149" fmla="*/ 781677 h 953525"/>
              <a:gd name="connsiteX150" fmla="*/ 2237809 w 5173289"/>
              <a:gd name="connsiteY150" fmla="*/ 755704 h 953525"/>
              <a:gd name="connsiteX151" fmla="*/ 2280504 w 5173289"/>
              <a:gd name="connsiteY151" fmla="*/ 730087 h 953525"/>
              <a:gd name="connsiteX152" fmla="*/ 2306477 w 5173289"/>
              <a:gd name="connsiteY152" fmla="*/ 718702 h 953525"/>
              <a:gd name="connsiteX153" fmla="*/ 2317862 w 5173289"/>
              <a:gd name="connsiteY153" fmla="*/ 721548 h 953525"/>
              <a:gd name="connsiteX154" fmla="*/ 2324978 w 5173289"/>
              <a:gd name="connsiteY154" fmla="*/ 732933 h 953525"/>
              <a:gd name="connsiteX155" fmla="*/ 2329248 w 5173289"/>
              <a:gd name="connsiteY155" fmla="*/ 756772 h 953525"/>
              <a:gd name="connsiteX156" fmla="*/ 2330671 w 5173289"/>
              <a:gd name="connsiteY156" fmla="*/ 797688 h 953525"/>
              <a:gd name="connsiteX157" fmla="*/ 2329603 w 5173289"/>
              <a:gd name="connsiteY157" fmla="*/ 827930 h 953525"/>
              <a:gd name="connsiteX158" fmla="*/ 2326401 w 5173289"/>
              <a:gd name="connsiteY158" fmla="*/ 849277 h 953525"/>
              <a:gd name="connsiteX159" fmla="*/ 2320708 w 5173289"/>
              <a:gd name="connsiteY159" fmla="*/ 864577 h 953525"/>
              <a:gd name="connsiteX160" fmla="*/ 2309323 w 5173289"/>
              <a:gd name="connsiteY160" fmla="*/ 879164 h 953525"/>
              <a:gd name="connsiteX161" fmla="*/ 2279081 w 5173289"/>
              <a:gd name="connsiteY161" fmla="*/ 900156 h 953525"/>
              <a:gd name="connsiteX162" fmla="*/ 2224289 w 5173289"/>
              <a:gd name="connsiteY162" fmla="*/ 924705 h 953525"/>
              <a:gd name="connsiteX163" fmla="*/ 2150284 w 5173289"/>
              <a:gd name="connsiteY163" fmla="*/ 944274 h 953525"/>
              <a:gd name="connsiteX164" fmla="*/ 2060269 w 5173289"/>
              <a:gd name="connsiteY164" fmla="*/ 952101 h 953525"/>
              <a:gd name="connsiteX165" fmla="*/ 1889489 w 5173289"/>
              <a:gd name="connsiteY165" fmla="*/ 922926 h 953525"/>
              <a:gd name="connsiteX166" fmla="*/ 1759980 w 5173289"/>
              <a:gd name="connsiteY166" fmla="*/ 835757 h 953525"/>
              <a:gd name="connsiteX167" fmla="*/ 1678148 w 5173289"/>
              <a:gd name="connsiteY167" fmla="*/ 690950 h 953525"/>
              <a:gd name="connsiteX168" fmla="*/ 1649685 w 5173289"/>
              <a:gd name="connsiteY168" fmla="*/ 488860 h 953525"/>
              <a:gd name="connsiteX169" fmla="*/ 1680994 w 5173289"/>
              <a:gd name="connsiteY169" fmla="*/ 280366 h 953525"/>
              <a:gd name="connsiteX170" fmla="*/ 1768519 w 5173289"/>
              <a:gd name="connsiteY170" fmla="*/ 127375 h 953525"/>
              <a:gd name="connsiteX171" fmla="*/ 1903365 w 5173289"/>
              <a:gd name="connsiteY171" fmla="*/ 33446 h 953525"/>
              <a:gd name="connsiteX172" fmla="*/ 2076635 w 5173289"/>
              <a:gd name="connsiteY172" fmla="*/ 1424 h 953525"/>
              <a:gd name="connsiteX173" fmla="*/ 4896483 w 5173289"/>
              <a:gd name="connsiteY173" fmla="*/ 0 h 953525"/>
              <a:gd name="connsiteX174" fmla="*/ 4961948 w 5173289"/>
              <a:gd name="connsiteY174" fmla="*/ 4981 h 953525"/>
              <a:gd name="connsiteX175" fmla="*/ 5023145 w 5173289"/>
              <a:gd name="connsiteY175" fmla="*/ 18502 h 953525"/>
              <a:gd name="connsiteX176" fmla="*/ 5073667 w 5173289"/>
              <a:gd name="connsiteY176" fmla="*/ 37714 h 953525"/>
              <a:gd name="connsiteX177" fmla="*/ 5102842 w 5173289"/>
              <a:gd name="connsiteY177" fmla="*/ 55504 h 953525"/>
              <a:gd name="connsiteX178" fmla="*/ 5112448 w 5173289"/>
              <a:gd name="connsiteY178" fmla="*/ 67601 h 953525"/>
              <a:gd name="connsiteX179" fmla="*/ 5116718 w 5173289"/>
              <a:gd name="connsiteY179" fmla="*/ 80765 h 953525"/>
              <a:gd name="connsiteX180" fmla="*/ 5119209 w 5173289"/>
              <a:gd name="connsiteY180" fmla="*/ 101401 h 953525"/>
              <a:gd name="connsiteX181" fmla="*/ 5119920 w 5173289"/>
              <a:gd name="connsiteY181" fmla="*/ 132355 h 953525"/>
              <a:gd name="connsiteX182" fmla="*/ 5118853 w 5173289"/>
              <a:gd name="connsiteY182" fmla="*/ 167223 h 953525"/>
              <a:gd name="connsiteX183" fmla="*/ 5115295 w 5173289"/>
              <a:gd name="connsiteY183" fmla="*/ 190705 h 953525"/>
              <a:gd name="connsiteX184" fmla="*/ 5108179 w 5173289"/>
              <a:gd name="connsiteY184" fmla="*/ 204225 h 953525"/>
              <a:gd name="connsiteX185" fmla="*/ 5095726 w 5173289"/>
              <a:gd name="connsiteY185" fmla="*/ 208495 h 953525"/>
              <a:gd name="connsiteX186" fmla="*/ 5070821 w 5173289"/>
              <a:gd name="connsiteY186" fmla="*/ 198532 h 953525"/>
              <a:gd name="connsiteX187" fmla="*/ 5028837 w 5173289"/>
              <a:gd name="connsiteY187" fmla="*/ 176829 h 953525"/>
              <a:gd name="connsiteX188" fmla="*/ 4971199 w 5173289"/>
              <a:gd name="connsiteY188" fmla="*/ 155482 h 953525"/>
              <a:gd name="connsiteX189" fmla="*/ 4899329 w 5173289"/>
              <a:gd name="connsiteY189" fmla="*/ 145875 h 953525"/>
              <a:gd name="connsiteX190" fmla="*/ 4845960 w 5173289"/>
              <a:gd name="connsiteY190" fmla="*/ 153347 h 953525"/>
              <a:gd name="connsiteX191" fmla="*/ 4807890 w 5173289"/>
              <a:gd name="connsiteY191" fmla="*/ 173983 h 953525"/>
              <a:gd name="connsiteX192" fmla="*/ 4785120 w 5173289"/>
              <a:gd name="connsiteY192" fmla="*/ 205648 h 953525"/>
              <a:gd name="connsiteX193" fmla="*/ 4777648 w 5173289"/>
              <a:gd name="connsiteY193" fmla="*/ 244785 h 953525"/>
              <a:gd name="connsiteX194" fmla="*/ 4794370 w 5173289"/>
              <a:gd name="connsiteY194" fmla="*/ 297798 h 953525"/>
              <a:gd name="connsiteX195" fmla="*/ 4839200 w 5173289"/>
              <a:gd name="connsiteY195" fmla="*/ 337647 h 953525"/>
              <a:gd name="connsiteX196" fmla="*/ 4902887 w 5173289"/>
              <a:gd name="connsiteY196" fmla="*/ 370380 h 953525"/>
              <a:gd name="connsiteX197" fmla="*/ 4975468 w 5173289"/>
              <a:gd name="connsiteY197" fmla="*/ 402757 h 953525"/>
              <a:gd name="connsiteX198" fmla="*/ 5048050 w 5173289"/>
              <a:gd name="connsiteY198" fmla="*/ 441539 h 953525"/>
              <a:gd name="connsiteX199" fmla="*/ 5111381 w 5173289"/>
              <a:gd name="connsiteY199" fmla="*/ 493484 h 953525"/>
              <a:gd name="connsiteX200" fmla="*/ 5156211 w 5173289"/>
              <a:gd name="connsiteY200" fmla="*/ 564643 h 953525"/>
              <a:gd name="connsiteX201" fmla="*/ 5173289 w 5173289"/>
              <a:gd name="connsiteY201" fmla="*/ 661062 h 953525"/>
              <a:gd name="connsiteX202" fmla="*/ 5146249 w 5173289"/>
              <a:gd name="connsiteY202" fmla="*/ 788436 h 953525"/>
              <a:gd name="connsiteX203" fmla="*/ 5072955 w 5173289"/>
              <a:gd name="connsiteY203" fmla="*/ 879875 h 953525"/>
              <a:gd name="connsiteX204" fmla="*/ 4964795 w 5173289"/>
              <a:gd name="connsiteY204" fmla="*/ 935022 h 953525"/>
              <a:gd name="connsiteX205" fmla="*/ 4832440 w 5173289"/>
              <a:gd name="connsiteY205" fmla="*/ 953524 h 953525"/>
              <a:gd name="connsiteX206" fmla="*/ 4743848 w 5173289"/>
              <a:gd name="connsiteY206" fmla="*/ 945696 h 953525"/>
              <a:gd name="connsiteX207" fmla="*/ 4671622 w 5173289"/>
              <a:gd name="connsiteY207" fmla="*/ 926839 h 953525"/>
              <a:gd name="connsiteX208" fmla="*/ 4619320 w 5173289"/>
              <a:gd name="connsiteY208" fmla="*/ 903713 h 953525"/>
              <a:gd name="connsiteX209" fmla="*/ 4589078 w 5173289"/>
              <a:gd name="connsiteY209" fmla="*/ 882365 h 953525"/>
              <a:gd name="connsiteX210" fmla="*/ 4575914 w 5173289"/>
              <a:gd name="connsiteY210" fmla="*/ 855681 h 953525"/>
              <a:gd name="connsiteX211" fmla="*/ 4572000 w 5173289"/>
              <a:gd name="connsiteY211" fmla="*/ 805514 h 953525"/>
              <a:gd name="connsiteX212" fmla="*/ 4573423 w 5173289"/>
              <a:gd name="connsiteY212" fmla="*/ 768512 h 953525"/>
              <a:gd name="connsiteX213" fmla="*/ 4578049 w 5173289"/>
              <a:gd name="connsiteY213" fmla="*/ 744318 h 953525"/>
              <a:gd name="connsiteX214" fmla="*/ 4586588 w 5173289"/>
              <a:gd name="connsiteY214" fmla="*/ 731153 h 953525"/>
              <a:gd name="connsiteX215" fmla="*/ 4599040 w 5173289"/>
              <a:gd name="connsiteY215" fmla="*/ 727240 h 953525"/>
              <a:gd name="connsiteX216" fmla="*/ 4627148 w 5173289"/>
              <a:gd name="connsiteY216" fmla="*/ 738981 h 953525"/>
              <a:gd name="connsiteX217" fmla="*/ 4673757 w 5173289"/>
              <a:gd name="connsiteY217" fmla="*/ 764954 h 953525"/>
              <a:gd name="connsiteX218" fmla="*/ 4741713 w 5173289"/>
              <a:gd name="connsiteY218" fmla="*/ 790927 h 953525"/>
              <a:gd name="connsiteX219" fmla="*/ 4833152 w 5173289"/>
              <a:gd name="connsiteY219" fmla="*/ 802668 h 953525"/>
              <a:gd name="connsiteX220" fmla="*/ 4894347 w 5173289"/>
              <a:gd name="connsiteY220" fmla="*/ 794484 h 953525"/>
              <a:gd name="connsiteX221" fmla="*/ 4940245 w 5173289"/>
              <a:gd name="connsiteY221" fmla="*/ 771358 h 953525"/>
              <a:gd name="connsiteX222" fmla="*/ 4969064 w 5173289"/>
              <a:gd name="connsiteY222" fmla="*/ 734356 h 953525"/>
              <a:gd name="connsiteX223" fmla="*/ 4979026 w 5173289"/>
              <a:gd name="connsiteY223" fmla="*/ 685256 h 953525"/>
              <a:gd name="connsiteX224" fmla="*/ 4961948 w 5173289"/>
              <a:gd name="connsiteY224" fmla="*/ 631532 h 953525"/>
              <a:gd name="connsiteX225" fmla="*/ 4917474 w 5173289"/>
              <a:gd name="connsiteY225" fmla="*/ 591683 h 953525"/>
              <a:gd name="connsiteX226" fmla="*/ 4855211 w 5173289"/>
              <a:gd name="connsiteY226" fmla="*/ 558950 h 953525"/>
              <a:gd name="connsiteX227" fmla="*/ 4783341 w 5173289"/>
              <a:gd name="connsiteY227" fmla="*/ 526573 h 953525"/>
              <a:gd name="connsiteX228" fmla="*/ 4711471 w 5173289"/>
              <a:gd name="connsiteY228" fmla="*/ 487792 h 953525"/>
              <a:gd name="connsiteX229" fmla="*/ 4649207 w 5173289"/>
              <a:gd name="connsiteY229" fmla="*/ 435846 h 953525"/>
              <a:gd name="connsiteX230" fmla="*/ 4604733 w 5173289"/>
              <a:gd name="connsiteY230" fmla="*/ 364332 h 953525"/>
              <a:gd name="connsiteX231" fmla="*/ 4587655 w 5173289"/>
              <a:gd name="connsiteY231" fmla="*/ 265421 h 953525"/>
              <a:gd name="connsiteX232" fmla="*/ 4612205 w 5173289"/>
              <a:gd name="connsiteY232" fmla="*/ 149077 h 953525"/>
              <a:gd name="connsiteX233" fmla="*/ 4678382 w 5173289"/>
              <a:gd name="connsiteY233" fmla="*/ 65822 h 953525"/>
              <a:gd name="connsiteX234" fmla="*/ 4776581 w 5173289"/>
              <a:gd name="connsiteY234" fmla="*/ 16367 h 953525"/>
              <a:gd name="connsiteX235" fmla="*/ 4896483 w 5173289"/>
              <a:gd name="connsiteY235" fmla="*/ 0 h 953525"/>
              <a:gd name="connsiteX236" fmla="*/ 4210683 w 5173289"/>
              <a:gd name="connsiteY236" fmla="*/ 0 h 953525"/>
              <a:gd name="connsiteX237" fmla="*/ 4276148 w 5173289"/>
              <a:gd name="connsiteY237" fmla="*/ 4981 h 953525"/>
              <a:gd name="connsiteX238" fmla="*/ 4337345 w 5173289"/>
              <a:gd name="connsiteY238" fmla="*/ 18502 h 953525"/>
              <a:gd name="connsiteX239" fmla="*/ 4387867 w 5173289"/>
              <a:gd name="connsiteY239" fmla="*/ 37714 h 953525"/>
              <a:gd name="connsiteX240" fmla="*/ 4417042 w 5173289"/>
              <a:gd name="connsiteY240" fmla="*/ 55504 h 953525"/>
              <a:gd name="connsiteX241" fmla="*/ 4426648 w 5173289"/>
              <a:gd name="connsiteY241" fmla="*/ 67601 h 953525"/>
              <a:gd name="connsiteX242" fmla="*/ 4430918 w 5173289"/>
              <a:gd name="connsiteY242" fmla="*/ 80765 h 953525"/>
              <a:gd name="connsiteX243" fmla="*/ 4433409 w 5173289"/>
              <a:gd name="connsiteY243" fmla="*/ 101401 h 953525"/>
              <a:gd name="connsiteX244" fmla="*/ 4434120 w 5173289"/>
              <a:gd name="connsiteY244" fmla="*/ 132355 h 953525"/>
              <a:gd name="connsiteX245" fmla="*/ 4433053 w 5173289"/>
              <a:gd name="connsiteY245" fmla="*/ 167223 h 953525"/>
              <a:gd name="connsiteX246" fmla="*/ 4429495 w 5173289"/>
              <a:gd name="connsiteY246" fmla="*/ 190705 h 953525"/>
              <a:gd name="connsiteX247" fmla="*/ 4422379 w 5173289"/>
              <a:gd name="connsiteY247" fmla="*/ 204225 h 953525"/>
              <a:gd name="connsiteX248" fmla="*/ 4409926 w 5173289"/>
              <a:gd name="connsiteY248" fmla="*/ 208495 h 953525"/>
              <a:gd name="connsiteX249" fmla="*/ 4385021 w 5173289"/>
              <a:gd name="connsiteY249" fmla="*/ 198532 h 953525"/>
              <a:gd name="connsiteX250" fmla="*/ 4343037 w 5173289"/>
              <a:gd name="connsiteY250" fmla="*/ 176829 h 953525"/>
              <a:gd name="connsiteX251" fmla="*/ 4285399 w 5173289"/>
              <a:gd name="connsiteY251" fmla="*/ 155482 h 953525"/>
              <a:gd name="connsiteX252" fmla="*/ 4213529 w 5173289"/>
              <a:gd name="connsiteY252" fmla="*/ 145875 h 953525"/>
              <a:gd name="connsiteX253" fmla="*/ 4160160 w 5173289"/>
              <a:gd name="connsiteY253" fmla="*/ 153347 h 953525"/>
              <a:gd name="connsiteX254" fmla="*/ 4122090 w 5173289"/>
              <a:gd name="connsiteY254" fmla="*/ 173983 h 953525"/>
              <a:gd name="connsiteX255" fmla="*/ 4099320 w 5173289"/>
              <a:gd name="connsiteY255" fmla="*/ 205648 h 953525"/>
              <a:gd name="connsiteX256" fmla="*/ 4091848 w 5173289"/>
              <a:gd name="connsiteY256" fmla="*/ 244785 h 953525"/>
              <a:gd name="connsiteX257" fmla="*/ 4108570 w 5173289"/>
              <a:gd name="connsiteY257" fmla="*/ 297798 h 953525"/>
              <a:gd name="connsiteX258" fmla="*/ 4153400 w 5173289"/>
              <a:gd name="connsiteY258" fmla="*/ 337647 h 953525"/>
              <a:gd name="connsiteX259" fmla="*/ 4217087 w 5173289"/>
              <a:gd name="connsiteY259" fmla="*/ 370380 h 953525"/>
              <a:gd name="connsiteX260" fmla="*/ 4289668 w 5173289"/>
              <a:gd name="connsiteY260" fmla="*/ 402757 h 953525"/>
              <a:gd name="connsiteX261" fmla="*/ 4362250 w 5173289"/>
              <a:gd name="connsiteY261" fmla="*/ 441539 h 953525"/>
              <a:gd name="connsiteX262" fmla="*/ 4425581 w 5173289"/>
              <a:gd name="connsiteY262" fmla="*/ 493484 h 953525"/>
              <a:gd name="connsiteX263" fmla="*/ 4470411 w 5173289"/>
              <a:gd name="connsiteY263" fmla="*/ 564643 h 953525"/>
              <a:gd name="connsiteX264" fmla="*/ 4487489 w 5173289"/>
              <a:gd name="connsiteY264" fmla="*/ 661062 h 953525"/>
              <a:gd name="connsiteX265" fmla="*/ 4460449 w 5173289"/>
              <a:gd name="connsiteY265" fmla="*/ 788436 h 953525"/>
              <a:gd name="connsiteX266" fmla="*/ 4387156 w 5173289"/>
              <a:gd name="connsiteY266" fmla="*/ 879875 h 953525"/>
              <a:gd name="connsiteX267" fmla="*/ 4278995 w 5173289"/>
              <a:gd name="connsiteY267" fmla="*/ 935022 h 953525"/>
              <a:gd name="connsiteX268" fmla="*/ 4146640 w 5173289"/>
              <a:gd name="connsiteY268" fmla="*/ 953524 h 953525"/>
              <a:gd name="connsiteX269" fmla="*/ 4058048 w 5173289"/>
              <a:gd name="connsiteY269" fmla="*/ 945696 h 953525"/>
              <a:gd name="connsiteX270" fmla="*/ 3985822 w 5173289"/>
              <a:gd name="connsiteY270" fmla="*/ 926839 h 953525"/>
              <a:gd name="connsiteX271" fmla="*/ 3933520 w 5173289"/>
              <a:gd name="connsiteY271" fmla="*/ 903713 h 953525"/>
              <a:gd name="connsiteX272" fmla="*/ 3903278 w 5173289"/>
              <a:gd name="connsiteY272" fmla="*/ 882365 h 953525"/>
              <a:gd name="connsiteX273" fmla="*/ 3890114 w 5173289"/>
              <a:gd name="connsiteY273" fmla="*/ 855681 h 953525"/>
              <a:gd name="connsiteX274" fmla="*/ 3886200 w 5173289"/>
              <a:gd name="connsiteY274" fmla="*/ 805514 h 953525"/>
              <a:gd name="connsiteX275" fmla="*/ 3887623 w 5173289"/>
              <a:gd name="connsiteY275" fmla="*/ 768512 h 953525"/>
              <a:gd name="connsiteX276" fmla="*/ 3892248 w 5173289"/>
              <a:gd name="connsiteY276" fmla="*/ 744318 h 953525"/>
              <a:gd name="connsiteX277" fmla="*/ 3900787 w 5173289"/>
              <a:gd name="connsiteY277" fmla="*/ 731153 h 953525"/>
              <a:gd name="connsiteX278" fmla="*/ 3913240 w 5173289"/>
              <a:gd name="connsiteY278" fmla="*/ 727240 h 953525"/>
              <a:gd name="connsiteX279" fmla="*/ 3941348 w 5173289"/>
              <a:gd name="connsiteY279" fmla="*/ 738981 h 953525"/>
              <a:gd name="connsiteX280" fmla="*/ 3987957 w 5173289"/>
              <a:gd name="connsiteY280" fmla="*/ 764954 h 953525"/>
              <a:gd name="connsiteX281" fmla="*/ 4055913 w 5173289"/>
              <a:gd name="connsiteY281" fmla="*/ 790927 h 953525"/>
              <a:gd name="connsiteX282" fmla="*/ 4147352 w 5173289"/>
              <a:gd name="connsiteY282" fmla="*/ 802668 h 953525"/>
              <a:gd name="connsiteX283" fmla="*/ 4208548 w 5173289"/>
              <a:gd name="connsiteY283" fmla="*/ 794484 h 953525"/>
              <a:gd name="connsiteX284" fmla="*/ 4254445 w 5173289"/>
              <a:gd name="connsiteY284" fmla="*/ 771358 h 953525"/>
              <a:gd name="connsiteX285" fmla="*/ 4283264 w 5173289"/>
              <a:gd name="connsiteY285" fmla="*/ 734356 h 953525"/>
              <a:gd name="connsiteX286" fmla="*/ 4293226 w 5173289"/>
              <a:gd name="connsiteY286" fmla="*/ 685256 h 953525"/>
              <a:gd name="connsiteX287" fmla="*/ 4276148 w 5173289"/>
              <a:gd name="connsiteY287" fmla="*/ 631532 h 953525"/>
              <a:gd name="connsiteX288" fmla="*/ 4231674 w 5173289"/>
              <a:gd name="connsiteY288" fmla="*/ 591683 h 953525"/>
              <a:gd name="connsiteX289" fmla="*/ 4169411 w 5173289"/>
              <a:gd name="connsiteY289" fmla="*/ 558950 h 953525"/>
              <a:gd name="connsiteX290" fmla="*/ 4097541 w 5173289"/>
              <a:gd name="connsiteY290" fmla="*/ 526573 h 953525"/>
              <a:gd name="connsiteX291" fmla="*/ 4025671 w 5173289"/>
              <a:gd name="connsiteY291" fmla="*/ 487792 h 953525"/>
              <a:gd name="connsiteX292" fmla="*/ 3963407 w 5173289"/>
              <a:gd name="connsiteY292" fmla="*/ 435846 h 953525"/>
              <a:gd name="connsiteX293" fmla="*/ 3918933 w 5173289"/>
              <a:gd name="connsiteY293" fmla="*/ 364332 h 953525"/>
              <a:gd name="connsiteX294" fmla="*/ 3901855 w 5173289"/>
              <a:gd name="connsiteY294" fmla="*/ 265421 h 953525"/>
              <a:gd name="connsiteX295" fmla="*/ 3926404 w 5173289"/>
              <a:gd name="connsiteY295" fmla="*/ 149077 h 953525"/>
              <a:gd name="connsiteX296" fmla="*/ 3992582 w 5173289"/>
              <a:gd name="connsiteY296" fmla="*/ 65822 h 953525"/>
              <a:gd name="connsiteX297" fmla="*/ 4090781 w 5173289"/>
              <a:gd name="connsiteY297" fmla="*/ 16367 h 953525"/>
              <a:gd name="connsiteX298" fmla="*/ 4210683 w 5173289"/>
              <a:gd name="connsiteY298" fmla="*/ 0 h 953525"/>
              <a:gd name="connsiteX299" fmla="*/ 324483 w 5173289"/>
              <a:gd name="connsiteY299" fmla="*/ 0 h 953525"/>
              <a:gd name="connsiteX300" fmla="*/ 389948 w 5173289"/>
              <a:gd name="connsiteY300" fmla="*/ 4981 h 953525"/>
              <a:gd name="connsiteX301" fmla="*/ 451145 w 5173289"/>
              <a:gd name="connsiteY301" fmla="*/ 18502 h 953525"/>
              <a:gd name="connsiteX302" fmla="*/ 501667 w 5173289"/>
              <a:gd name="connsiteY302" fmla="*/ 37714 h 953525"/>
              <a:gd name="connsiteX303" fmla="*/ 530842 w 5173289"/>
              <a:gd name="connsiteY303" fmla="*/ 55504 h 953525"/>
              <a:gd name="connsiteX304" fmla="*/ 540448 w 5173289"/>
              <a:gd name="connsiteY304" fmla="*/ 67601 h 953525"/>
              <a:gd name="connsiteX305" fmla="*/ 544718 w 5173289"/>
              <a:gd name="connsiteY305" fmla="*/ 80765 h 953525"/>
              <a:gd name="connsiteX306" fmla="*/ 547209 w 5173289"/>
              <a:gd name="connsiteY306" fmla="*/ 101401 h 953525"/>
              <a:gd name="connsiteX307" fmla="*/ 547920 w 5173289"/>
              <a:gd name="connsiteY307" fmla="*/ 132355 h 953525"/>
              <a:gd name="connsiteX308" fmla="*/ 546853 w 5173289"/>
              <a:gd name="connsiteY308" fmla="*/ 167223 h 953525"/>
              <a:gd name="connsiteX309" fmla="*/ 543295 w 5173289"/>
              <a:gd name="connsiteY309" fmla="*/ 190705 h 953525"/>
              <a:gd name="connsiteX310" fmla="*/ 536179 w 5173289"/>
              <a:gd name="connsiteY310" fmla="*/ 204225 h 953525"/>
              <a:gd name="connsiteX311" fmla="*/ 523726 w 5173289"/>
              <a:gd name="connsiteY311" fmla="*/ 208495 h 953525"/>
              <a:gd name="connsiteX312" fmla="*/ 498821 w 5173289"/>
              <a:gd name="connsiteY312" fmla="*/ 198532 h 953525"/>
              <a:gd name="connsiteX313" fmla="*/ 456837 w 5173289"/>
              <a:gd name="connsiteY313" fmla="*/ 176829 h 953525"/>
              <a:gd name="connsiteX314" fmla="*/ 399199 w 5173289"/>
              <a:gd name="connsiteY314" fmla="*/ 155482 h 953525"/>
              <a:gd name="connsiteX315" fmla="*/ 327329 w 5173289"/>
              <a:gd name="connsiteY315" fmla="*/ 145875 h 953525"/>
              <a:gd name="connsiteX316" fmla="*/ 273960 w 5173289"/>
              <a:gd name="connsiteY316" fmla="*/ 153347 h 953525"/>
              <a:gd name="connsiteX317" fmla="*/ 235890 w 5173289"/>
              <a:gd name="connsiteY317" fmla="*/ 173983 h 953525"/>
              <a:gd name="connsiteX318" fmla="*/ 213120 w 5173289"/>
              <a:gd name="connsiteY318" fmla="*/ 205648 h 953525"/>
              <a:gd name="connsiteX319" fmla="*/ 205648 w 5173289"/>
              <a:gd name="connsiteY319" fmla="*/ 244785 h 953525"/>
              <a:gd name="connsiteX320" fmla="*/ 222370 w 5173289"/>
              <a:gd name="connsiteY320" fmla="*/ 297798 h 953525"/>
              <a:gd name="connsiteX321" fmla="*/ 267200 w 5173289"/>
              <a:gd name="connsiteY321" fmla="*/ 337647 h 953525"/>
              <a:gd name="connsiteX322" fmla="*/ 330887 w 5173289"/>
              <a:gd name="connsiteY322" fmla="*/ 370380 h 953525"/>
              <a:gd name="connsiteX323" fmla="*/ 403469 w 5173289"/>
              <a:gd name="connsiteY323" fmla="*/ 402757 h 953525"/>
              <a:gd name="connsiteX324" fmla="*/ 476050 w 5173289"/>
              <a:gd name="connsiteY324" fmla="*/ 441539 h 953525"/>
              <a:gd name="connsiteX325" fmla="*/ 539381 w 5173289"/>
              <a:gd name="connsiteY325" fmla="*/ 493484 h 953525"/>
              <a:gd name="connsiteX326" fmla="*/ 584211 w 5173289"/>
              <a:gd name="connsiteY326" fmla="*/ 564643 h 953525"/>
              <a:gd name="connsiteX327" fmla="*/ 601289 w 5173289"/>
              <a:gd name="connsiteY327" fmla="*/ 661062 h 953525"/>
              <a:gd name="connsiteX328" fmla="*/ 574249 w 5173289"/>
              <a:gd name="connsiteY328" fmla="*/ 788436 h 953525"/>
              <a:gd name="connsiteX329" fmla="*/ 500956 w 5173289"/>
              <a:gd name="connsiteY329" fmla="*/ 879875 h 953525"/>
              <a:gd name="connsiteX330" fmla="*/ 392795 w 5173289"/>
              <a:gd name="connsiteY330" fmla="*/ 935022 h 953525"/>
              <a:gd name="connsiteX331" fmla="*/ 260440 w 5173289"/>
              <a:gd name="connsiteY331" fmla="*/ 953524 h 953525"/>
              <a:gd name="connsiteX332" fmla="*/ 171848 w 5173289"/>
              <a:gd name="connsiteY332" fmla="*/ 945696 h 953525"/>
              <a:gd name="connsiteX333" fmla="*/ 99622 w 5173289"/>
              <a:gd name="connsiteY333" fmla="*/ 926839 h 953525"/>
              <a:gd name="connsiteX334" fmla="*/ 47320 w 5173289"/>
              <a:gd name="connsiteY334" fmla="*/ 903713 h 953525"/>
              <a:gd name="connsiteX335" fmla="*/ 17078 w 5173289"/>
              <a:gd name="connsiteY335" fmla="*/ 882365 h 953525"/>
              <a:gd name="connsiteX336" fmla="*/ 3914 w 5173289"/>
              <a:gd name="connsiteY336" fmla="*/ 855681 h 953525"/>
              <a:gd name="connsiteX337" fmla="*/ 0 w 5173289"/>
              <a:gd name="connsiteY337" fmla="*/ 805514 h 953525"/>
              <a:gd name="connsiteX338" fmla="*/ 1423 w 5173289"/>
              <a:gd name="connsiteY338" fmla="*/ 768512 h 953525"/>
              <a:gd name="connsiteX339" fmla="*/ 6049 w 5173289"/>
              <a:gd name="connsiteY339" fmla="*/ 744318 h 953525"/>
              <a:gd name="connsiteX340" fmla="*/ 14587 w 5173289"/>
              <a:gd name="connsiteY340" fmla="*/ 731153 h 953525"/>
              <a:gd name="connsiteX341" fmla="*/ 27040 w 5173289"/>
              <a:gd name="connsiteY341" fmla="*/ 727240 h 953525"/>
              <a:gd name="connsiteX342" fmla="*/ 55148 w 5173289"/>
              <a:gd name="connsiteY342" fmla="*/ 738981 h 953525"/>
              <a:gd name="connsiteX343" fmla="*/ 101757 w 5173289"/>
              <a:gd name="connsiteY343" fmla="*/ 764954 h 953525"/>
              <a:gd name="connsiteX344" fmla="*/ 169713 w 5173289"/>
              <a:gd name="connsiteY344" fmla="*/ 790927 h 953525"/>
              <a:gd name="connsiteX345" fmla="*/ 261152 w 5173289"/>
              <a:gd name="connsiteY345" fmla="*/ 802668 h 953525"/>
              <a:gd name="connsiteX346" fmla="*/ 322348 w 5173289"/>
              <a:gd name="connsiteY346" fmla="*/ 794484 h 953525"/>
              <a:gd name="connsiteX347" fmla="*/ 368245 w 5173289"/>
              <a:gd name="connsiteY347" fmla="*/ 771358 h 953525"/>
              <a:gd name="connsiteX348" fmla="*/ 397064 w 5173289"/>
              <a:gd name="connsiteY348" fmla="*/ 734356 h 953525"/>
              <a:gd name="connsiteX349" fmla="*/ 407026 w 5173289"/>
              <a:gd name="connsiteY349" fmla="*/ 685256 h 953525"/>
              <a:gd name="connsiteX350" fmla="*/ 389948 w 5173289"/>
              <a:gd name="connsiteY350" fmla="*/ 631532 h 953525"/>
              <a:gd name="connsiteX351" fmla="*/ 345474 w 5173289"/>
              <a:gd name="connsiteY351" fmla="*/ 591683 h 953525"/>
              <a:gd name="connsiteX352" fmla="*/ 283211 w 5173289"/>
              <a:gd name="connsiteY352" fmla="*/ 558950 h 953525"/>
              <a:gd name="connsiteX353" fmla="*/ 211341 w 5173289"/>
              <a:gd name="connsiteY353" fmla="*/ 526573 h 953525"/>
              <a:gd name="connsiteX354" fmla="*/ 139471 w 5173289"/>
              <a:gd name="connsiteY354" fmla="*/ 487792 h 953525"/>
              <a:gd name="connsiteX355" fmla="*/ 77207 w 5173289"/>
              <a:gd name="connsiteY355" fmla="*/ 435846 h 953525"/>
              <a:gd name="connsiteX356" fmla="*/ 32733 w 5173289"/>
              <a:gd name="connsiteY356" fmla="*/ 364332 h 953525"/>
              <a:gd name="connsiteX357" fmla="*/ 15655 w 5173289"/>
              <a:gd name="connsiteY357" fmla="*/ 265421 h 953525"/>
              <a:gd name="connsiteX358" fmla="*/ 40205 w 5173289"/>
              <a:gd name="connsiteY358" fmla="*/ 149077 h 953525"/>
              <a:gd name="connsiteX359" fmla="*/ 106382 w 5173289"/>
              <a:gd name="connsiteY359" fmla="*/ 65822 h 953525"/>
              <a:gd name="connsiteX360" fmla="*/ 204581 w 5173289"/>
              <a:gd name="connsiteY360" fmla="*/ 16367 h 953525"/>
              <a:gd name="connsiteX361" fmla="*/ 324483 w 5173289"/>
              <a:gd name="connsiteY361" fmla="*/ 0 h 9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</a:cxnLst>
            <a:rect l="l" t="t" r="r" b="b"/>
            <a:pathLst>
              <a:path w="5173289" h="953525">
                <a:moveTo>
                  <a:pt x="3292357" y="16367"/>
                </a:moveTo>
                <a:lnTo>
                  <a:pt x="3752041" y="16367"/>
                </a:lnTo>
                <a:cubicBezTo>
                  <a:pt x="3756310" y="16367"/>
                  <a:pt x="3760105" y="17553"/>
                  <a:pt x="3763426" y="19925"/>
                </a:cubicBezTo>
                <a:cubicBezTo>
                  <a:pt x="3766747" y="22297"/>
                  <a:pt x="3769593" y="26448"/>
                  <a:pt x="3771965" y="32377"/>
                </a:cubicBezTo>
                <a:cubicBezTo>
                  <a:pt x="3774337" y="38307"/>
                  <a:pt x="3776116" y="45898"/>
                  <a:pt x="3777302" y="55148"/>
                </a:cubicBezTo>
                <a:cubicBezTo>
                  <a:pt x="3778488" y="64399"/>
                  <a:pt x="3779081" y="76140"/>
                  <a:pt x="3779081" y="90372"/>
                </a:cubicBezTo>
                <a:cubicBezTo>
                  <a:pt x="3779081" y="103654"/>
                  <a:pt x="3778488" y="114921"/>
                  <a:pt x="3777302" y="124172"/>
                </a:cubicBezTo>
                <a:cubicBezTo>
                  <a:pt x="3776116" y="133422"/>
                  <a:pt x="3774337" y="140894"/>
                  <a:pt x="3771965" y="146587"/>
                </a:cubicBezTo>
                <a:cubicBezTo>
                  <a:pt x="3769593" y="152279"/>
                  <a:pt x="3766747" y="156430"/>
                  <a:pt x="3763426" y="159039"/>
                </a:cubicBezTo>
                <a:cubicBezTo>
                  <a:pt x="3760105" y="161649"/>
                  <a:pt x="3756310" y="162953"/>
                  <a:pt x="3752041" y="162953"/>
                </a:cubicBezTo>
                <a:lnTo>
                  <a:pt x="3423289" y="162953"/>
                </a:lnTo>
                <a:lnTo>
                  <a:pt x="3423289" y="387814"/>
                </a:lnTo>
                <a:lnTo>
                  <a:pt x="3701518" y="387814"/>
                </a:lnTo>
                <a:cubicBezTo>
                  <a:pt x="3705788" y="387814"/>
                  <a:pt x="3709701" y="389119"/>
                  <a:pt x="3713259" y="391728"/>
                </a:cubicBezTo>
                <a:cubicBezTo>
                  <a:pt x="3716817" y="394337"/>
                  <a:pt x="3719782" y="398369"/>
                  <a:pt x="3722154" y="403825"/>
                </a:cubicBezTo>
                <a:cubicBezTo>
                  <a:pt x="3724526" y="409280"/>
                  <a:pt x="3726305" y="416633"/>
                  <a:pt x="3727491" y="425884"/>
                </a:cubicBezTo>
                <a:cubicBezTo>
                  <a:pt x="3728677" y="435134"/>
                  <a:pt x="3729270" y="446401"/>
                  <a:pt x="3729270" y="459684"/>
                </a:cubicBezTo>
                <a:cubicBezTo>
                  <a:pt x="3729270" y="473441"/>
                  <a:pt x="3728677" y="484827"/>
                  <a:pt x="3727491" y="493840"/>
                </a:cubicBezTo>
                <a:cubicBezTo>
                  <a:pt x="3726305" y="502853"/>
                  <a:pt x="3724526" y="510088"/>
                  <a:pt x="3722154" y="515543"/>
                </a:cubicBezTo>
                <a:cubicBezTo>
                  <a:pt x="3719782" y="520999"/>
                  <a:pt x="3716817" y="524913"/>
                  <a:pt x="3713259" y="527284"/>
                </a:cubicBezTo>
                <a:cubicBezTo>
                  <a:pt x="3709701" y="529656"/>
                  <a:pt x="3705788" y="530842"/>
                  <a:pt x="3701518" y="530842"/>
                </a:cubicBezTo>
                <a:lnTo>
                  <a:pt x="3423289" y="530842"/>
                </a:lnTo>
                <a:lnTo>
                  <a:pt x="3423289" y="790571"/>
                </a:lnTo>
                <a:lnTo>
                  <a:pt x="3754887" y="790571"/>
                </a:lnTo>
                <a:cubicBezTo>
                  <a:pt x="3759157" y="790571"/>
                  <a:pt x="3763070" y="791875"/>
                  <a:pt x="3766628" y="794484"/>
                </a:cubicBezTo>
                <a:cubicBezTo>
                  <a:pt x="3770186" y="797094"/>
                  <a:pt x="3773151" y="801245"/>
                  <a:pt x="3775523" y="806937"/>
                </a:cubicBezTo>
                <a:cubicBezTo>
                  <a:pt x="3777895" y="812630"/>
                  <a:pt x="3779674" y="820102"/>
                  <a:pt x="3780860" y="829352"/>
                </a:cubicBezTo>
                <a:cubicBezTo>
                  <a:pt x="3782046" y="838603"/>
                  <a:pt x="3782639" y="850107"/>
                  <a:pt x="3782639" y="863864"/>
                </a:cubicBezTo>
                <a:cubicBezTo>
                  <a:pt x="3782639" y="877621"/>
                  <a:pt x="3782046" y="889125"/>
                  <a:pt x="3780860" y="898376"/>
                </a:cubicBezTo>
                <a:cubicBezTo>
                  <a:pt x="3779674" y="907626"/>
                  <a:pt x="3777895" y="915098"/>
                  <a:pt x="3775523" y="920791"/>
                </a:cubicBezTo>
                <a:cubicBezTo>
                  <a:pt x="3773151" y="926483"/>
                  <a:pt x="3770186" y="930634"/>
                  <a:pt x="3766628" y="933243"/>
                </a:cubicBezTo>
                <a:cubicBezTo>
                  <a:pt x="3763070" y="935853"/>
                  <a:pt x="3759157" y="937157"/>
                  <a:pt x="3754887" y="937157"/>
                </a:cubicBezTo>
                <a:lnTo>
                  <a:pt x="3292357" y="937157"/>
                </a:lnTo>
                <a:cubicBezTo>
                  <a:pt x="3276702" y="937157"/>
                  <a:pt x="3263538" y="932532"/>
                  <a:pt x="3252864" y="923281"/>
                </a:cubicBezTo>
                <a:cubicBezTo>
                  <a:pt x="3242190" y="914031"/>
                  <a:pt x="3236854" y="898969"/>
                  <a:pt x="3236854" y="878096"/>
                </a:cubicBezTo>
                <a:lnTo>
                  <a:pt x="3236854" y="75428"/>
                </a:lnTo>
                <a:cubicBezTo>
                  <a:pt x="3236854" y="54555"/>
                  <a:pt x="3242190" y="39493"/>
                  <a:pt x="3252864" y="30243"/>
                </a:cubicBezTo>
                <a:cubicBezTo>
                  <a:pt x="3263538" y="20992"/>
                  <a:pt x="3276702" y="16367"/>
                  <a:pt x="3292357" y="16367"/>
                </a:cubicBezTo>
                <a:close/>
                <a:moveTo>
                  <a:pt x="834521" y="12098"/>
                </a:moveTo>
                <a:cubicBezTo>
                  <a:pt x="852548" y="12098"/>
                  <a:pt x="867491" y="12810"/>
                  <a:pt x="879351" y="14233"/>
                </a:cubicBezTo>
                <a:cubicBezTo>
                  <a:pt x="891211" y="15656"/>
                  <a:pt x="900699" y="17554"/>
                  <a:pt x="907814" y="19926"/>
                </a:cubicBezTo>
                <a:cubicBezTo>
                  <a:pt x="914930" y="22298"/>
                  <a:pt x="920030" y="25381"/>
                  <a:pt x="923114" y="29176"/>
                </a:cubicBezTo>
                <a:cubicBezTo>
                  <a:pt x="926197" y="32971"/>
                  <a:pt x="927739" y="37241"/>
                  <a:pt x="927739" y="41985"/>
                </a:cubicBezTo>
                <a:lnTo>
                  <a:pt x="927739" y="585635"/>
                </a:lnTo>
                <a:cubicBezTo>
                  <a:pt x="927739" y="622163"/>
                  <a:pt x="932246" y="653829"/>
                  <a:pt x="941259" y="680632"/>
                </a:cubicBezTo>
                <a:cubicBezTo>
                  <a:pt x="950272" y="707435"/>
                  <a:pt x="963200" y="729613"/>
                  <a:pt x="980040" y="747165"/>
                </a:cubicBezTo>
                <a:cubicBezTo>
                  <a:pt x="996881" y="764718"/>
                  <a:pt x="1017043" y="777882"/>
                  <a:pt x="1040525" y="786658"/>
                </a:cubicBezTo>
                <a:cubicBezTo>
                  <a:pt x="1064007" y="795434"/>
                  <a:pt x="1090217" y="799822"/>
                  <a:pt x="1119155" y="799822"/>
                </a:cubicBezTo>
                <a:cubicBezTo>
                  <a:pt x="1148567" y="799822"/>
                  <a:pt x="1174896" y="795316"/>
                  <a:pt x="1198141" y="786302"/>
                </a:cubicBezTo>
                <a:cubicBezTo>
                  <a:pt x="1221386" y="777289"/>
                  <a:pt x="1241073" y="764125"/>
                  <a:pt x="1257203" y="746809"/>
                </a:cubicBezTo>
                <a:cubicBezTo>
                  <a:pt x="1273332" y="729494"/>
                  <a:pt x="1285784" y="708147"/>
                  <a:pt x="1294561" y="682767"/>
                </a:cubicBezTo>
                <a:cubicBezTo>
                  <a:pt x="1303337" y="657387"/>
                  <a:pt x="1307725" y="628568"/>
                  <a:pt x="1307725" y="596309"/>
                </a:cubicBezTo>
                <a:lnTo>
                  <a:pt x="1307725" y="41985"/>
                </a:lnTo>
                <a:cubicBezTo>
                  <a:pt x="1307725" y="37241"/>
                  <a:pt x="1309148" y="32971"/>
                  <a:pt x="1311995" y="29176"/>
                </a:cubicBezTo>
                <a:cubicBezTo>
                  <a:pt x="1314841" y="25381"/>
                  <a:pt x="1319822" y="22298"/>
                  <a:pt x="1326938" y="19926"/>
                </a:cubicBezTo>
                <a:cubicBezTo>
                  <a:pt x="1334054" y="17554"/>
                  <a:pt x="1343660" y="15656"/>
                  <a:pt x="1355757" y="14233"/>
                </a:cubicBezTo>
                <a:cubicBezTo>
                  <a:pt x="1367854" y="12810"/>
                  <a:pt x="1382916" y="12098"/>
                  <a:pt x="1400943" y="12098"/>
                </a:cubicBezTo>
                <a:cubicBezTo>
                  <a:pt x="1418970" y="12098"/>
                  <a:pt x="1433794" y="12810"/>
                  <a:pt x="1445417" y="14233"/>
                </a:cubicBezTo>
                <a:cubicBezTo>
                  <a:pt x="1457039" y="15656"/>
                  <a:pt x="1466408" y="17554"/>
                  <a:pt x="1473524" y="19926"/>
                </a:cubicBezTo>
                <a:cubicBezTo>
                  <a:pt x="1480640" y="22298"/>
                  <a:pt x="1485621" y="25381"/>
                  <a:pt x="1488467" y="29176"/>
                </a:cubicBezTo>
                <a:cubicBezTo>
                  <a:pt x="1491314" y="32971"/>
                  <a:pt x="1492737" y="37241"/>
                  <a:pt x="1492737" y="41985"/>
                </a:cubicBezTo>
                <a:lnTo>
                  <a:pt x="1492737" y="594174"/>
                </a:lnTo>
                <a:cubicBezTo>
                  <a:pt x="1492737" y="650627"/>
                  <a:pt x="1484435" y="701149"/>
                  <a:pt x="1467831" y="745742"/>
                </a:cubicBezTo>
                <a:cubicBezTo>
                  <a:pt x="1451228" y="790335"/>
                  <a:pt x="1426797" y="828049"/>
                  <a:pt x="1394538" y="858884"/>
                </a:cubicBezTo>
                <a:cubicBezTo>
                  <a:pt x="1362280" y="889719"/>
                  <a:pt x="1322431" y="913201"/>
                  <a:pt x="1274992" y="929331"/>
                </a:cubicBezTo>
                <a:cubicBezTo>
                  <a:pt x="1227553" y="945460"/>
                  <a:pt x="1172998" y="953525"/>
                  <a:pt x="1111328" y="953525"/>
                </a:cubicBezTo>
                <a:cubicBezTo>
                  <a:pt x="1053452" y="953525"/>
                  <a:pt x="1001506" y="946290"/>
                  <a:pt x="955491" y="931821"/>
                </a:cubicBezTo>
                <a:cubicBezTo>
                  <a:pt x="909475" y="917352"/>
                  <a:pt x="870575" y="895412"/>
                  <a:pt x="838791" y="866000"/>
                </a:cubicBezTo>
                <a:cubicBezTo>
                  <a:pt x="807007" y="836588"/>
                  <a:pt x="782694" y="799941"/>
                  <a:pt x="765853" y="756060"/>
                </a:cubicBezTo>
                <a:cubicBezTo>
                  <a:pt x="749013" y="712179"/>
                  <a:pt x="740592" y="660826"/>
                  <a:pt x="740592" y="602002"/>
                </a:cubicBezTo>
                <a:lnTo>
                  <a:pt x="740592" y="41985"/>
                </a:lnTo>
                <a:cubicBezTo>
                  <a:pt x="740592" y="37241"/>
                  <a:pt x="742015" y="32971"/>
                  <a:pt x="744862" y="29176"/>
                </a:cubicBezTo>
                <a:cubicBezTo>
                  <a:pt x="747708" y="25381"/>
                  <a:pt x="752808" y="22298"/>
                  <a:pt x="760161" y="19926"/>
                </a:cubicBezTo>
                <a:cubicBezTo>
                  <a:pt x="767514" y="17554"/>
                  <a:pt x="777120" y="15656"/>
                  <a:pt x="788980" y="14233"/>
                </a:cubicBezTo>
                <a:cubicBezTo>
                  <a:pt x="800840" y="12810"/>
                  <a:pt x="816020" y="12098"/>
                  <a:pt x="834521" y="12098"/>
                </a:cubicBezTo>
                <a:close/>
                <a:moveTo>
                  <a:pt x="2848161" y="1424"/>
                </a:moveTo>
                <a:cubicBezTo>
                  <a:pt x="2873778" y="1424"/>
                  <a:pt x="2898447" y="3559"/>
                  <a:pt x="2922166" y="7829"/>
                </a:cubicBezTo>
                <a:cubicBezTo>
                  <a:pt x="2945885" y="12098"/>
                  <a:pt x="2967826" y="17672"/>
                  <a:pt x="2987987" y="24551"/>
                </a:cubicBezTo>
                <a:cubicBezTo>
                  <a:pt x="3008149" y="31430"/>
                  <a:pt x="3026294" y="39376"/>
                  <a:pt x="3042424" y="48389"/>
                </a:cubicBezTo>
                <a:cubicBezTo>
                  <a:pt x="3058553" y="57402"/>
                  <a:pt x="3069820" y="65111"/>
                  <a:pt x="3076224" y="71516"/>
                </a:cubicBezTo>
                <a:cubicBezTo>
                  <a:pt x="3082628" y="77920"/>
                  <a:pt x="3087016" y="83257"/>
                  <a:pt x="3089388" y="87526"/>
                </a:cubicBezTo>
                <a:cubicBezTo>
                  <a:pt x="3091760" y="91796"/>
                  <a:pt x="3093658" y="97251"/>
                  <a:pt x="3095081" y="103893"/>
                </a:cubicBezTo>
                <a:cubicBezTo>
                  <a:pt x="3096504" y="110534"/>
                  <a:pt x="3097571" y="118362"/>
                  <a:pt x="3098283" y="127375"/>
                </a:cubicBezTo>
                <a:cubicBezTo>
                  <a:pt x="3098995" y="136388"/>
                  <a:pt x="3099350" y="147537"/>
                  <a:pt x="3099350" y="160819"/>
                </a:cubicBezTo>
                <a:cubicBezTo>
                  <a:pt x="3099350" y="175051"/>
                  <a:pt x="3098876" y="187148"/>
                  <a:pt x="3097927" y="197110"/>
                </a:cubicBezTo>
                <a:cubicBezTo>
                  <a:pt x="3096978" y="207072"/>
                  <a:pt x="3095318" y="215137"/>
                  <a:pt x="3092946" y="221304"/>
                </a:cubicBezTo>
                <a:cubicBezTo>
                  <a:pt x="3090574" y="227471"/>
                  <a:pt x="3087728" y="231978"/>
                  <a:pt x="3084407" y="234824"/>
                </a:cubicBezTo>
                <a:cubicBezTo>
                  <a:pt x="3081086" y="237671"/>
                  <a:pt x="3077291" y="239094"/>
                  <a:pt x="3073022" y="239094"/>
                </a:cubicBezTo>
                <a:cubicBezTo>
                  <a:pt x="3065906" y="239094"/>
                  <a:pt x="3056892" y="234943"/>
                  <a:pt x="3045981" y="226641"/>
                </a:cubicBezTo>
                <a:cubicBezTo>
                  <a:pt x="3035071" y="218339"/>
                  <a:pt x="3020957" y="209089"/>
                  <a:pt x="3003642" y="198889"/>
                </a:cubicBezTo>
                <a:cubicBezTo>
                  <a:pt x="2986327" y="188690"/>
                  <a:pt x="2965691" y="179439"/>
                  <a:pt x="2941734" y="171137"/>
                </a:cubicBezTo>
                <a:cubicBezTo>
                  <a:pt x="2917778" y="162836"/>
                  <a:pt x="2889196" y="158685"/>
                  <a:pt x="2855988" y="158685"/>
                </a:cubicBezTo>
                <a:cubicBezTo>
                  <a:pt x="2819460" y="158685"/>
                  <a:pt x="2786846" y="166156"/>
                  <a:pt x="2758146" y="181100"/>
                </a:cubicBezTo>
                <a:cubicBezTo>
                  <a:pt x="2729445" y="196043"/>
                  <a:pt x="2705014" y="217390"/>
                  <a:pt x="2684852" y="245142"/>
                </a:cubicBezTo>
                <a:cubicBezTo>
                  <a:pt x="2664691" y="272894"/>
                  <a:pt x="2649392" y="306457"/>
                  <a:pt x="2638955" y="345831"/>
                </a:cubicBezTo>
                <a:cubicBezTo>
                  <a:pt x="2628519" y="385206"/>
                  <a:pt x="2623300" y="429561"/>
                  <a:pt x="2623300" y="478898"/>
                </a:cubicBezTo>
                <a:cubicBezTo>
                  <a:pt x="2623300" y="532978"/>
                  <a:pt x="2628874" y="579824"/>
                  <a:pt x="2640023" y="619436"/>
                </a:cubicBezTo>
                <a:cubicBezTo>
                  <a:pt x="2651171" y="659047"/>
                  <a:pt x="2667063" y="691662"/>
                  <a:pt x="2687699" y="717279"/>
                </a:cubicBezTo>
                <a:cubicBezTo>
                  <a:pt x="2708335" y="742896"/>
                  <a:pt x="2733240" y="761990"/>
                  <a:pt x="2762415" y="774561"/>
                </a:cubicBezTo>
                <a:cubicBezTo>
                  <a:pt x="2791590" y="787132"/>
                  <a:pt x="2824442" y="793418"/>
                  <a:pt x="2860970" y="793418"/>
                </a:cubicBezTo>
                <a:cubicBezTo>
                  <a:pt x="2894177" y="793418"/>
                  <a:pt x="2922877" y="789504"/>
                  <a:pt x="2947071" y="781677"/>
                </a:cubicBezTo>
                <a:cubicBezTo>
                  <a:pt x="2971265" y="773850"/>
                  <a:pt x="2992020" y="765192"/>
                  <a:pt x="3009335" y="755704"/>
                </a:cubicBezTo>
                <a:cubicBezTo>
                  <a:pt x="3026650" y="746216"/>
                  <a:pt x="3040882" y="737677"/>
                  <a:pt x="3052030" y="730087"/>
                </a:cubicBezTo>
                <a:cubicBezTo>
                  <a:pt x="3063178" y="722497"/>
                  <a:pt x="3071836" y="718702"/>
                  <a:pt x="3078003" y="718702"/>
                </a:cubicBezTo>
                <a:cubicBezTo>
                  <a:pt x="3082747" y="718702"/>
                  <a:pt x="3086542" y="719651"/>
                  <a:pt x="3089388" y="721548"/>
                </a:cubicBezTo>
                <a:cubicBezTo>
                  <a:pt x="3092234" y="723446"/>
                  <a:pt x="3094606" y="727241"/>
                  <a:pt x="3096504" y="732933"/>
                </a:cubicBezTo>
                <a:cubicBezTo>
                  <a:pt x="3098401" y="738626"/>
                  <a:pt x="3099824" y="746572"/>
                  <a:pt x="3100773" y="756772"/>
                </a:cubicBezTo>
                <a:cubicBezTo>
                  <a:pt x="3101722" y="766971"/>
                  <a:pt x="3102197" y="780610"/>
                  <a:pt x="3102197" y="797688"/>
                </a:cubicBezTo>
                <a:cubicBezTo>
                  <a:pt x="3102197" y="809547"/>
                  <a:pt x="3101841" y="819628"/>
                  <a:pt x="3101129" y="827930"/>
                </a:cubicBezTo>
                <a:cubicBezTo>
                  <a:pt x="3100418" y="836232"/>
                  <a:pt x="3099350" y="843348"/>
                  <a:pt x="3097927" y="849277"/>
                </a:cubicBezTo>
                <a:cubicBezTo>
                  <a:pt x="3096504" y="855207"/>
                  <a:pt x="3094606" y="860307"/>
                  <a:pt x="3092234" y="864577"/>
                </a:cubicBezTo>
                <a:cubicBezTo>
                  <a:pt x="3089863" y="868846"/>
                  <a:pt x="3086067" y="873709"/>
                  <a:pt x="3080849" y="879164"/>
                </a:cubicBezTo>
                <a:cubicBezTo>
                  <a:pt x="3075631" y="884620"/>
                  <a:pt x="3065550" y="891617"/>
                  <a:pt x="3050607" y="900156"/>
                </a:cubicBezTo>
                <a:cubicBezTo>
                  <a:pt x="3035664" y="908695"/>
                  <a:pt x="3017400" y="916878"/>
                  <a:pt x="2995815" y="924705"/>
                </a:cubicBezTo>
                <a:cubicBezTo>
                  <a:pt x="2974230" y="932533"/>
                  <a:pt x="2949562" y="939056"/>
                  <a:pt x="2921810" y="944274"/>
                </a:cubicBezTo>
                <a:cubicBezTo>
                  <a:pt x="2894058" y="949492"/>
                  <a:pt x="2864053" y="952101"/>
                  <a:pt x="2831795" y="952101"/>
                </a:cubicBezTo>
                <a:cubicBezTo>
                  <a:pt x="2768701" y="952101"/>
                  <a:pt x="2711774" y="942376"/>
                  <a:pt x="2661014" y="922926"/>
                </a:cubicBezTo>
                <a:cubicBezTo>
                  <a:pt x="2610255" y="903477"/>
                  <a:pt x="2567085" y="874420"/>
                  <a:pt x="2531506" y="835757"/>
                </a:cubicBezTo>
                <a:cubicBezTo>
                  <a:pt x="2495927" y="797095"/>
                  <a:pt x="2468649" y="748825"/>
                  <a:pt x="2449674" y="690950"/>
                </a:cubicBezTo>
                <a:cubicBezTo>
                  <a:pt x="2430698" y="633074"/>
                  <a:pt x="2421210" y="565711"/>
                  <a:pt x="2421210" y="488860"/>
                </a:cubicBezTo>
                <a:cubicBezTo>
                  <a:pt x="2421210" y="410586"/>
                  <a:pt x="2431647" y="341088"/>
                  <a:pt x="2452520" y="280366"/>
                </a:cubicBezTo>
                <a:cubicBezTo>
                  <a:pt x="2473393" y="219644"/>
                  <a:pt x="2502568" y="168647"/>
                  <a:pt x="2540045" y="127375"/>
                </a:cubicBezTo>
                <a:cubicBezTo>
                  <a:pt x="2577522" y="86103"/>
                  <a:pt x="2622470" y="54793"/>
                  <a:pt x="2674890" y="33446"/>
                </a:cubicBezTo>
                <a:cubicBezTo>
                  <a:pt x="2727310" y="12098"/>
                  <a:pt x="2785067" y="1424"/>
                  <a:pt x="2848161" y="1424"/>
                </a:cubicBezTo>
                <a:close/>
                <a:moveTo>
                  <a:pt x="2076635" y="1424"/>
                </a:moveTo>
                <a:cubicBezTo>
                  <a:pt x="2102252" y="1424"/>
                  <a:pt x="2126920" y="3559"/>
                  <a:pt x="2150640" y="7829"/>
                </a:cubicBezTo>
                <a:cubicBezTo>
                  <a:pt x="2174359" y="12098"/>
                  <a:pt x="2196300" y="17672"/>
                  <a:pt x="2216461" y="24551"/>
                </a:cubicBezTo>
                <a:cubicBezTo>
                  <a:pt x="2236623" y="31430"/>
                  <a:pt x="2254768" y="39376"/>
                  <a:pt x="2270898" y="48389"/>
                </a:cubicBezTo>
                <a:cubicBezTo>
                  <a:pt x="2287027" y="57402"/>
                  <a:pt x="2298294" y="65111"/>
                  <a:pt x="2304698" y="71516"/>
                </a:cubicBezTo>
                <a:cubicBezTo>
                  <a:pt x="2311102" y="77920"/>
                  <a:pt x="2315490" y="83257"/>
                  <a:pt x="2317862" y="87526"/>
                </a:cubicBezTo>
                <a:cubicBezTo>
                  <a:pt x="2320234" y="91796"/>
                  <a:pt x="2322132" y="97251"/>
                  <a:pt x="2323555" y="103893"/>
                </a:cubicBezTo>
                <a:cubicBezTo>
                  <a:pt x="2324978" y="110534"/>
                  <a:pt x="2326045" y="118362"/>
                  <a:pt x="2326757" y="127375"/>
                </a:cubicBezTo>
                <a:cubicBezTo>
                  <a:pt x="2327469" y="136388"/>
                  <a:pt x="2327824" y="147537"/>
                  <a:pt x="2327824" y="160819"/>
                </a:cubicBezTo>
                <a:cubicBezTo>
                  <a:pt x="2327824" y="175051"/>
                  <a:pt x="2327350" y="187148"/>
                  <a:pt x="2326401" y="197110"/>
                </a:cubicBezTo>
                <a:cubicBezTo>
                  <a:pt x="2325452" y="207072"/>
                  <a:pt x="2323792" y="215137"/>
                  <a:pt x="2321420" y="221304"/>
                </a:cubicBezTo>
                <a:cubicBezTo>
                  <a:pt x="2319048" y="227471"/>
                  <a:pt x="2316202" y="231978"/>
                  <a:pt x="2312881" y="234824"/>
                </a:cubicBezTo>
                <a:cubicBezTo>
                  <a:pt x="2309560" y="237671"/>
                  <a:pt x="2305765" y="239094"/>
                  <a:pt x="2301496" y="239094"/>
                </a:cubicBezTo>
                <a:cubicBezTo>
                  <a:pt x="2294380" y="239094"/>
                  <a:pt x="2285366" y="234943"/>
                  <a:pt x="2274456" y="226641"/>
                </a:cubicBezTo>
                <a:cubicBezTo>
                  <a:pt x="2263545" y="218339"/>
                  <a:pt x="2249431" y="209089"/>
                  <a:pt x="2232116" y="198889"/>
                </a:cubicBezTo>
                <a:cubicBezTo>
                  <a:pt x="2214801" y="188690"/>
                  <a:pt x="2194165" y="179439"/>
                  <a:pt x="2170209" y="171137"/>
                </a:cubicBezTo>
                <a:cubicBezTo>
                  <a:pt x="2146252" y="162836"/>
                  <a:pt x="2117670" y="158685"/>
                  <a:pt x="2084463" y="158685"/>
                </a:cubicBezTo>
                <a:cubicBezTo>
                  <a:pt x="2047935" y="158685"/>
                  <a:pt x="2015320" y="166156"/>
                  <a:pt x="1986620" y="181100"/>
                </a:cubicBezTo>
                <a:cubicBezTo>
                  <a:pt x="1957919" y="196043"/>
                  <a:pt x="1933488" y="217390"/>
                  <a:pt x="1913327" y="245142"/>
                </a:cubicBezTo>
                <a:cubicBezTo>
                  <a:pt x="1893165" y="272894"/>
                  <a:pt x="1877866" y="306457"/>
                  <a:pt x="1867430" y="345831"/>
                </a:cubicBezTo>
                <a:cubicBezTo>
                  <a:pt x="1856993" y="385206"/>
                  <a:pt x="1851775" y="429561"/>
                  <a:pt x="1851775" y="478898"/>
                </a:cubicBezTo>
                <a:cubicBezTo>
                  <a:pt x="1851775" y="532978"/>
                  <a:pt x="1857348" y="579824"/>
                  <a:pt x="1868497" y="619436"/>
                </a:cubicBezTo>
                <a:cubicBezTo>
                  <a:pt x="1879645" y="659047"/>
                  <a:pt x="1895537" y="691662"/>
                  <a:pt x="1916173" y="717279"/>
                </a:cubicBezTo>
                <a:cubicBezTo>
                  <a:pt x="1936809" y="742896"/>
                  <a:pt x="1961714" y="761990"/>
                  <a:pt x="1990889" y="774561"/>
                </a:cubicBezTo>
                <a:cubicBezTo>
                  <a:pt x="2020064" y="787132"/>
                  <a:pt x="2052916" y="793418"/>
                  <a:pt x="2089444" y="793418"/>
                </a:cubicBezTo>
                <a:cubicBezTo>
                  <a:pt x="2122651" y="793418"/>
                  <a:pt x="2151352" y="789504"/>
                  <a:pt x="2175546" y="781677"/>
                </a:cubicBezTo>
                <a:cubicBezTo>
                  <a:pt x="2199739" y="773850"/>
                  <a:pt x="2220494" y="765192"/>
                  <a:pt x="2237809" y="755704"/>
                </a:cubicBezTo>
                <a:cubicBezTo>
                  <a:pt x="2255124" y="746216"/>
                  <a:pt x="2269356" y="737677"/>
                  <a:pt x="2280504" y="730087"/>
                </a:cubicBezTo>
                <a:cubicBezTo>
                  <a:pt x="2291652" y="722497"/>
                  <a:pt x="2300310" y="718702"/>
                  <a:pt x="2306477" y="718702"/>
                </a:cubicBezTo>
                <a:cubicBezTo>
                  <a:pt x="2311221" y="718702"/>
                  <a:pt x="2315016" y="719651"/>
                  <a:pt x="2317862" y="721548"/>
                </a:cubicBezTo>
                <a:cubicBezTo>
                  <a:pt x="2320708" y="723446"/>
                  <a:pt x="2323080" y="727241"/>
                  <a:pt x="2324978" y="732933"/>
                </a:cubicBezTo>
                <a:cubicBezTo>
                  <a:pt x="2326876" y="738626"/>
                  <a:pt x="2328299" y="746572"/>
                  <a:pt x="2329248" y="756772"/>
                </a:cubicBezTo>
                <a:cubicBezTo>
                  <a:pt x="2330196" y="766971"/>
                  <a:pt x="2330671" y="780610"/>
                  <a:pt x="2330671" y="797688"/>
                </a:cubicBezTo>
                <a:cubicBezTo>
                  <a:pt x="2330671" y="809547"/>
                  <a:pt x="2330315" y="819628"/>
                  <a:pt x="2329603" y="827930"/>
                </a:cubicBezTo>
                <a:cubicBezTo>
                  <a:pt x="2328892" y="836232"/>
                  <a:pt x="2327824" y="843348"/>
                  <a:pt x="2326401" y="849277"/>
                </a:cubicBezTo>
                <a:cubicBezTo>
                  <a:pt x="2324978" y="855207"/>
                  <a:pt x="2323080" y="860307"/>
                  <a:pt x="2320708" y="864577"/>
                </a:cubicBezTo>
                <a:cubicBezTo>
                  <a:pt x="2318337" y="868846"/>
                  <a:pt x="2314541" y="873709"/>
                  <a:pt x="2309323" y="879164"/>
                </a:cubicBezTo>
                <a:cubicBezTo>
                  <a:pt x="2304105" y="884620"/>
                  <a:pt x="2294024" y="891617"/>
                  <a:pt x="2279081" y="900156"/>
                </a:cubicBezTo>
                <a:cubicBezTo>
                  <a:pt x="2264138" y="908695"/>
                  <a:pt x="2245874" y="916878"/>
                  <a:pt x="2224289" y="924705"/>
                </a:cubicBezTo>
                <a:cubicBezTo>
                  <a:pt x="2202704" y="932533"/>
                  <a:pt x="2178036" y="939056"/>
                  <a:pt x="2150284" y="944274"/>
                </a:cubicBezTo>
                <a:cubicBezTo>
                  <a:pt x="2122532" y="949492"/>
                  <a:pt x="2092527" y="952101"/>
                  <a:pt x="2060269" y="952101"/>
                </a:cubicBezTo>
                <a:cubicBezTo>
                  <a:pt x="1997175" y="952101"/>
                  <a:pt x="1940248" y="942376"/>
                  <a:pt x="1889489" y="922926"/>
                </a:cubicBezTo>
                <a:cubicBezTo>
                  <a:pt x="1838729" y="903477"/>
                  <a:pt x="1795559" y="874420"/>
                  <a:pt x="1759980" y="835757"/>
                </a:cubicBezTo>
                <a:cubicBezTo>
                  <a:pt x="1724401" y="797095"/>
                  <a:pt x="1697123" y="748825"/>
                  <a:pt x="1678148" y="690950"/>
                </a:cubicBezTo>
                <a:cubicBezTo>
                  <a:pt x="1659172" y="633074"/>
                  <a:pt x="1649685" y="565711"/>
                  <a:pt x="1649685" y="488860"/>
                </a:cubicBezTo>
                <a:cubicBezTo>
                  <a:pt x="1649685" y="410586"/>
                  <a:pt x="1660121" y="341088"/>
                  <a:pt x="1680994" y="280366"/>
                </a:cubicBezTo>
                <a:cubicBezTo>
                  <a:pt x="1701867" y="219644"/>
                  <a:pt x="1731042" y="168647"/>
                  <a:pt x="1768519" y="127375"/>
                </a:cubicBezTo>
                <a:cubicBezTo>
                  <a:pt x="1805996" y="86103"/>
                  <a:pt x="1850944" y="54793"/>
                  <a:pt x="1903365" y="33446"/>
                </a:cubicBezTo>
                <a:cubicBezTo>
                  <a:pt x="1955784" y="12098"/>
                  <a:pt x="2013541" y="1424"/>
                  <a:pt x="2076635" y="1424"/>
                </a:cubicBezTo>
                <a:close/>
                <a:moveTo>
                  <a:pt x="4896483" y="0"/>
                </a:moveTo>
                <a:cubicBezTo>
                  <a:pt x="4918305" y="0"/>
                  <a:pt x="4940126" y="1661"/>
                  <a:pt x="4961948" y="4981"/>
                </a:cubicBezTo>
                <a:cubicBezTo>
                  <a:pt x="4983770" y="8302"/>
                  <a:pt x="5004169" y="12809"/>
                  <a:pt x="5023145" y="18502"/>
                </a:cubicBezTo>
                <a:cubicBezTo>
                  <a:pt x="5042120" y="24194"/>
                  <a:pt x="5058961" y="30598"/>
                  <a:pt x="5073667" y="37714"/>
                </a:cubicBezTo>
                <a:cubicBezTo>
                  <a:pt x="5088373" y="44830"/>
                  <a:pt x="5098098" y="50760"/>
                  <a:pt x="5102842" y="55504"/>
                </a:cubicBezTo>
                <a:cubicBezTo>
                  <a:pt x="5107586" y="60248"/>
                  <a:pt x="5110788" y="64280"/>
                  <a:pt x="5112448" y="67601"/>
                </a:cubicBezTo>
                <a:cubicBezTo>
                  <a:pt x="5114109" y="70922"/>
                  <a:pt x="5115532" y="75310"/>
                  <a:pt x="5116718" y="80765"/>
                </a:cubicBezTo>
                <a:cubicBezTo>
                  <a:pt x="5117903" y="86221"/>
                  <a:pt x="5118734" y="93099"/>
                  <a:pt x="5119209" y="101401"/>
                </a:cubicBezTo>
                <a:cubicBezTo>
                  <a:pt x="5119683" y="109703"/>
                  <a:pt x="5119920" y="120021"/>
                  <a:pt x="5119920" y="132355"/>
                </a:cubicBezTo>
                <a:cubicBezTo>
                  <a:pt x="5119920" y="146112"/>
                  <a:pt x="5119564" y="157735"/>
                  <a:pt x="5118853" y="167223"/>
                </a:cubicBezTo>
                <a:cubicBezTo>
                  <a:pt x="5118141" y="176710"/>
                  <a:pt x="5116955" y="184538"/>
                  <a:pt x="5115295" y="190705"/>
                </a:cubicBezTo>
                <a:cubicBezTo>
                  <a:pt x="5113634" y="196872"/>
                  <a:pt x="5111263" y="201379"/>
                  <a:pt x="5108179" y="204225"/>
                </a:cubicBezTo>
                <a:cubicBezTo>
                  <a:pt x="5105095" y="207071"/>
                  <a:pt x="5100945" y="208495"/>
                  <a:pt x="5095726" y="208495"/>
                </a:cubicBezTo>
                <a:cubicBezTo>
                  <a:pt x="5090507" y="208495"/>
                  <a:pt x="5082206" y="205174"/>
                  <a:pt x="5070821" y="198532"/>
                </a:cubicBezTo>
                <a:cubicBezTo>
                  <a:pt x="5059435" y="191891"/>
                  <a:pt x="5045441" y="184656"/>
                  <a:pt x="5028837" y="176829"/>
                </a:cubicBezTo>
                <a:cubicBezTo>
                  <a:pt x="5012233" y="169002"/>
                  <a:pt x="4993021" y="161886"/>
                  <a:pt x="4971199" y="155482"/>
                </a:cubicBezTo>
                <a:cubicBezTo>
                  <a:pt x="4949377" y="149077"/>
                  <a:pt x="4925420" y="145875"/>
                  <a:pt x="4899329" y="145875"/>
                </a:cubicBezTo>
                <a:cubicBezTo>
                  <a:pt x="4878930" y="145875"/>
                  <a:pt x="4861141" y="148366"/>
                  <a:pt x="4845960" y="153347"/>
                </a:cubicBezTo>
                <a:cubicBezTo>
                  <a:pt x="4830780" y="158328"/>
                  <a:pt x="4818089" y="165207"/>
                  <a:pt x="4807890" y="173983"/>
                </a:cubicBezTo>
                <a:cubicBezTo>
                  <a:pt x="4797691" y="182759"/>
                  <a:pt x="4790101" y="193314"/>
                  <a:pt x="4785120" y="205648"/>
                </a:cubicBezTo>
                <a:cubicBezTo>
                  <a:pt x="4780139" y="217982"/>
                  <a:pt x="4777648" y="231028"/>
                  <a:pt x="4777648" y="244785"/>
                </a:cubicBezTo>
                <a:cubicBezTo>
                  <a:pt x="4777648" y="265184"/>
                  <a:pt x="4783221" y="282855"/>
                  <a:pt x="4794370" y="297798"/>
                </a:cubicBezTo>
                <a:cubicBezTo>
                  <a:pt x="4805518" y="312742"/>
                  <a:pt x="4820462" y="326025"/>
                  <a:pt x="4839200" y="337647"/>
                </a:cubicBezTo>
                <a:cubicBezTo>
                  <a:pt x="4857938" y="349270"/>
                  <a:pt x="4879167" y="360181"/>
                  <a:pt x="4902887" y="370380"/>
                </a:cubicBezTo>
                <a:cubicBezTo>
                  <a:pt x="4926606" y="380579"/>
                  <a:pt x="4950800" y="391372"/>
                  <a:pt x="4975468" y="402757"/>
                </a:cubicBezTo>
                <a:cubicBezTo>
                  <a:pt x="5000137" y="414143"/>
                  <a:pt x="5024331" y="427070"/>
                  <a:pt x="5048050" y="441539"/>
                </a:cubicBezTo>
                <a:cubicBezTo>
                  <a:pt x="5071769" y="456008"/>
                  <a:pt x="5092879" y="473323"/>
                  <a:pt x="5111381" y="493484"/>
                </a:cubicBezTo>
                <a:cubicBezTo>
                  <a:pt x="5129882" y="513646"/>
                  <a:pt x="5144825" y="537365"/>
                  <a:pt x="5156211" y="564643"/>
                </a:cubicBezTo>
                <a:cubicBezTo>
                  <a:pt x="5167596" y="591920"/>
                  <a:pt x="5173289" y="624060"/>
                  <a:pt x="5173289" y="661062"/>
                </a:cubicBezTo>
                <a:cubicBezTo>
                  <a:pt x="5173289" y="709450"/>
                  <a:pt x="5164275" y="751908"/>
                  <a:pt x="5146249" y="788436"/>
                </a:cubicBezTo>
                <a:cubicBezTo>
                  <a:pt x="5128221" y="824964"/>
                  <a:pt x="5103791" y="855444"/>
                  <a:pt x="5072955" y="879875"/>
                </a:cubicBezTo>
                <a:cubicBezTo>
                  <a:pt x="5042120" y="904306"/>
                  <a:pt x="5006067" y="922688"/>
                  <a:pt x="4964795" y="935022"/>
                </a:cubicBezTo>
                <a:cubicBezTo>
                  <a:pt x="4923523" y="947357"/>
                  <a:pt x="4879405" y="953524"/>
                  <a:pt x="4832440" y="953524"/>
                </a:cubicBezTo>
                <a:cubicBezTo>
                  <a:pt x="4800655" y="953524"/>
                  <a:pt x="4771125" y="950914"/>
                  <a:pt x="4743848" y="945696"/>
                </a:cubicBezTo>
                <a:cubicBezTo>
                  <a:pt x="4716570" y="940478"/>
                  <a:pt x="4692495" y="934192"/>
                  <a:pt x="4671622" y="926839"/>
                </a:cubicBezTo>
                <a:cubicBezTo>
                  <a:pt x="4650749" y="919486"/>
                  <a:pt x="4633315" y="911777"/>
                  <a:pt x="4619320" y="903713"/>
                </a:cubicBezTo>
                <a:cubicBezTo>
                  <a:pt x="4605326" y="895648"/>
                  <a:pt x="4595245" y="888532"/>
                  <a:pt x="4589078" y="882365"/>
                </a:cubicBezTo>
                <a:cubicBezTo>
                  <a:pt x="4582911" y="876198"/>
                  <a:pt x="4578523" y="867303"/>
                  <a:pt x="4575914" y="855681"/>
                </a:cubicBezTo>
                <a:cubicBezTo>
                  <a:pt x="4573304" y="844058"/>
                  <a:pt x="4572000" y="827336"/>
                  <a:pt x="4572000" y="805514"/>
                </a:cubicBezTo>
                <a:cubicBezTo>
                  <a:pt x="4572000" y="790808"/>
                  <a:pt x="4572474" y="778474"/>
                  <a:pt x="4573423" y="768512"/>
                </a:cubicBezTo>
                <a:cubicBezTo>
                  <a:pt x="4574372" y="758549"/>
                  <a:pt x="4575914" y="750485"/>
                  <a:pt x="4578049" y="744318"/>
                </a:cubicBezTo>
                <a:cubicBezTo>
                  <a:pt x="4580183" y="738151"/>
                  <a:pt x="4583030" y="733763"/>
                  <a:pt x="4586588" y="731153"/>
                </a:cubicBezTo>
                <a:cubicBezTo>
                  <a:pt x="4590145" y="728544"/>
                  <a:pt x="4594296" y="727240"/>
                  <a:pt x="4599040" y="727240"/>
                </a:cubicBezTo>
                <a:cubicBezTo>
                  <a:pt x="4605681" y="727240"/>
                  <a:pt x="4615051" y="731153"/>
                  <a:pt x="4627148" y="738981"/>
                </a:cubicBezTo>
                <a:cubicBezTo>
                  <a:pt x="4639245" y="746808"/>
                  <a:pt x="4654781" y="755466"/>
                  <a:pt x="4673757" y="764954"/>
                </a:cubicBezTo>
                <a:cubicBezTo>
                  <a:pt x="4692732" y="774442"/>
                  <a:pt x="4715384" y="783099"/>
                  <a:pt x="4741713" y="790927"/>
                </a:cubicBezTo>
                <a:cubicBezTo>
                  <a:pt x="4768042" y="798754"/>
                  <a:pt x="4798521" y="802668"/>
                  <a:pt x="4833152" y="802668"/>
                </a:cubicBezTo>
                <a:cubicBezTo>
                  <a:pt x="4855922" y="802668"/>
                  <a:pt x="4876321" y="799940"/>
                  <a:pt x="4894347" y="794484"/>
                </a:cubicBezTo>
                <a:cubicBezTo>
                  <a:pt x="4912375" y="789029"/>
                  <a:pt x="4927673" y="781320"/>
                  <a:pt x="4940245" y="771358"/>
                </a:cubicBezTo>
                <a:cubicBezTo>
                  <a:pt x="4952816" y="761396"/>
                  <a:pt x="4962423" y="749062"/>
                  <a:pt x="4969064" y="734356"/>
                </a:cubicBezTo>
                <a:cubicBezTo>
                  <a:pt x="4975705" y="719650"/>
                  <a:pt x="4979026" y="703283"/>
                  <a:pt x="4979026" y="685256"/>
                </a:cubicBezTo>
                <a:cubicBezTo>
                  <a:pt x="4979026" y="664383"/>
                  <a:pt x="4973333" y="646475"/>
                  <a:pt x="4961948" y="631532"/>
                </a:cubicBezTo>
                <a:cubicBezTo>
                  <a:pt x="4950563" y="616588"/>
                  <a:pt x="4935738" y="603305"/>
                  <a:pt x="4917474" y="591683"/>
                </a:cubicBezTo>
                <a:cubicBezTo>
                  <a:pt x="4899210" y="580060"/>
                  <a:pt x="4878456" y="569149"/>
                  <a:pt x="4855211" y="558950"/>
                </a:cubicBezTo>
                <a:cubicBezTo>
                  <a:pt x="4831965" y="548751"/>
                  <a:pt x="4808009" y="537958"/>
                  <a:pt x="4783341" y="526573"/>
                </a:cubicBezTo>
                <a:cubicBezTo>
                  <a:pt x="4758672" y="515188"/>
                  <a:pt x="4734716" y="502260"/>
                  <a:pt x="4711471" y="487792"/>
                </a:cubicBezTo>
                <a:cubicBezTo>
                  <a:pt x="4688225" y="473323"/>
                  <a:pt x="4667471" y="456008"/>
                  <a:pt x="4649207" y="435846"/>
                </a:cubicBezTo>
                <a:cubicBezTo>
                  <a:pt x="4630943" y="415684"/>
                  <a:pt x="4616118" y="391846"/>
                  <a:pt x="4604733" y="364332"/>
                </a:cubicBezTo>
                <a:cubicBezTo>
                  <a:pt x="4593348" y="336817"/>
                  <a:pt x="4587655" y="303847"/>
                  <a:pt x="4587655" y="265421"/>
                </a:cubicBezTo>
                <a:cubicBezTo>
                  <a:pt x="4587655" y="221303"/>
                  <a:pt x="4595838" y="182522"/>
                  <a:pt x="4612205" y="149077"/>
                </a:cubicBezTo>
                <a:cubicBezTo>
                  <a:pt x="4628571" y="115633"/>
                  <a:pt x="4650630" y="87881"/>
                  <a:pt x="4678382" y="65822"/>
                </a:cubicBezTo>
                <a:cubicBezTo>
                  <a:pt x="4706134" y="43763"/>
                  <a:pt x="4738867" y="27278"/>
                  <a:pt x="4776581" y="16367"/>
                </a:cubicBezTo>
                <a:cubicBezTo>
                  <a:pt x="4814295" y="5456"/>
                  <a:pt x="4854262" y="0"/>
                  <a:pt x="4896483" y="0"/>
                </a:cubicBezTo>
                <a:close/>
                <a:moveTo>
                  <a:pt x="4210683" y="0"/>
                </a:moveTo>
                <a:cubicBezTo>
                  <a:pt x="4232505" y="0"/>
                  <a:pt x="4254326" y="1661"/>
                  <a:pt x="4276148" y="4981"/>
                </a:cubicBezTo>
                <a:cubicBezTo>
                  <a:pt x="4297970" y="8302"/>
                  <a:pt x="4318369" y="12809"/>
                  <a:pt x="4337345" y="18502"/>
                </a:cubicBezTo>
                <a:cubicBezTo>
                  <a:pt x="4356320" y="24194"/>
                  <a:pt x="4373161" y="30598"/>
                  <a:pt x="4387867" y="37714"/>
                </a:cubicBezTo>
                <a:cubicBezTo>
                  <a:pt x="4402573" y="44830"/>
                  <a:pt x="4412298" y="50760"/>
                  <a:pt x="4417042" y="55504"/>
                </a:cubicBezTo>
                <a:cubicBezTo>
                  <a:pt x="4421786" y="60248"/>
                  <a:pt x="4424988" y="64280"/>
                  <a:pt x="4426648" y="67601"/>
                </a:cubicBezTo>
                <a:cubicBezTo>
                  <a:pt x="4428309" y="70922"/>
                  <a:pt x="4429732" y="75310"/>
                  <a:pt x="4430918" y="80765"/>
                </a:cubicBezTo>
                <a:cubicBezTo>
                  <a:pt x="4432104" y="86221"/>
                  <a:pt x="4432934" y="93099"/>
                  <a:pt x="4433409" y="101401"/>
                </a:cubicBezTo>
                <a:cubicBezTo>
                  <a:pt x="4433883" y="109703"/>
                  <a:pt x="4434120" y="120021"/>
                  <a:pt x="4434120" y="132355"/>
                </a:cubicBezTo>
                <a:cubicBezTo>
                  <a:pt x="4434120" y="146112"/>
                  <a:pt x="4433764" y="157735"/>
                  <a:pt x="4433053" y="167223"/>
                </a:cubicBezTo>
                <a:cubicBezTo>
                  <a:pt x="4432341" y="176710"/>
                  <a:pt x="4431155" y="184538"/>
                  <a:pt x="4429495" y="190705"/>
                </a:cubicBezTo>
                <a:cubicBezTo>
                  <a:pt x="4427834" y="196872"/>
                  <a:pt x="4425463" y="201379"/>
                  <a:pt x="4422379" y="204225"/>
                </a:cubicBezTo>
                <a:cubicBezTo>
                  <a:pt x="4419295" y="207071"/>
                  <a:pt x="4415145" y="208495"/>
                  <a:pt x="4409926" y="208495"/>
                </a:cubicBezTo>
                <a:cubicBezTo>
                  <a:pt x="4404708" y="208495"/>
                  <a:pt x="4396406" y="205174"/>
                  <a:pt x="4385021" y="198532"/>
                </a:cubicBezTo>
                <a:cubicBezTo>
                  <a:pt x="4373635" y="191891"/>
                  <a:pt x="4359641" y="184656"/>
                  <a:pt x="4343037" y="176829"/>
                </a:cubicBezTo>
                <a:cubicBezTo>
                  <a:pt x="4326434" y="169002"/>
                  <a:pt x="4307221" y="161886"/>
                  <a:pt x="4285399" y="155482"/>
                </a:cubicBezTo>
                <a:cubicBezTo>
                  <a:pt x="4263577" y="149077"/>
                  <a:pt x="4239620" y="145875"/>
                  <a:pt x="4213529" y="145875"/>
                </a:cubicBezTo>
                <a:cubicBezTo>
                  <a:pt x="4193130" y="145875"/>
                  <a:pt x="4175341" y="148366"/>
                  <a:pt x="4160160" y="153347"/>
                </a:cubicBezTo>
                <a:cubicBezTo>
                  <a:pt x="4144980" y="158328"/>
                  <a:pt x="4132290" y="165207"/>
                  <a:pt x="4122090" y="173983"/>
                </a:cubicBezTo>
                <a:cubicBezTo>
                  <a:pt x="4111891" y="182759"/>
                  <a:pt x="4104301" y="193314"/>
                  <a:pt x="4099320" y="205648"/>
                </a:cubicBezTo>
                <a:cubicBezTo>
                  <a:pt x="4094339" y="217982"/>
                  <a:pt x="4091848" y="231028"/>
                  <a:pt x="4091848" y="244785"/>
                </a:cubicBezTo>
                <a:cubicBezTo>
                  <a:pt x="4091848" y="265184"/>
                  <a:pt x="4097422" y="282855"/>
                  <a:pt x="4108570" y="297798"/>
                </a:cubicBezTo>
                <a:cubicBezTo>
                  <a:pt x="4119718" y="312742"/>
                  <a:pt x="4134662" y="326025"/>
                  <a:pt x="4153400" y="337647"/>
                </a:cubicBezTo>
                <a:cubicBezTo>
                  <a:pt x="4172138" y="349270"/>
                  <a:pt x="4193367" y="360181"/>
                  <a:pt x="4217087" y="370380"/>
                </a:cubicBezTo>
                <a:cubicBezTo>
                  <a:pt x="4240806" y="380579"/>
                  <a:pt x="4265000" y="391372"/>
                  <a:pt x="4289668" y="402757"/>
                </a:cubicBezTo>
                <a:cubicBezTo>
                  <a:pt x="4314337" y="414143"/>
                  <a:pt x="4338531" y="427070"/>
                  <a:pt x="4362250" y="441539"/>
                </a:cubicBezTo>
                <a:cubicBezTo>
                  <a:pt x="4385970" y="456008"/>
                  <a:pt x="4407080" y="473323"/>
                  <a:pt x="4425581" y="493484"/>
                </a:cubicBezTo>
                <a:cubicBezTo>
                  <a:pt x="4444082" y="513646"/>
                  <a:pt x="4459026" y="537365"/>
                  <a:pt x="4470411" y="564643"/>
                </a:cubicBezTo>
                <a:cubicBezTo>
                  <a:pt x="4481796" y="591920"/>
                  <a:pt x="4487489" y="624060"/>
                  <a:pt x="4487489" y="661062"/>
                </a:cubicBezTo>
                <a:cubicBezTo>
                  <a:pt x="4487489" y="709450"/>
                  <a:pt x="4478476" y="751908"/>
                  <a:pt x="4460449" y="788436"/>
                </a:cubicBezTo>
                <a:cubicBezTo>
                  <a:pt x="4442422" y="824964"/>
                  <a:pt x="4417991" y="855444"/>
                  <a:pt x="4387156" y="879875"/>
                </a:cubicBezTo>
                <a:cubicBezTo>
                  <a:pt x="4356320" y="904306"/>
                  <a:pt x="4320267" y="922688"/>
                  <a:pt x="4278995" y="935022"/>
                </a:cubicBezTo>
                <a:cubicBezTo>
                  <a:pt x="4237723" y="947357"/>
                  <a:pt x="4193605" y="953524"/>
                  <a:pt x="4146640" y="953524"/>
                </a:cubicBezTo>
                <a:cubicBezTo>
                  <a:pt x="4114856" y="953524"/>
                  <a:pt x="4085325" y="950914"/>
                  <a:pt x="4058048" y="945696"/>
                </a:cubicBezTo>
                <a:cubicBezTo>
                  <a:pt x="4030770" y="940478"/>
                  <a:pt x="4006695" y="934192"/>
                  <a:pt x="3985822" y="926839"/>
                </a:cubicBezTo>
                <a:cubicBezTo>
                  <a:pt x="3964949" y="919486"/>
                  <a:pt x="3947515" y="911777"/>
                  <a:pt x="3933520" y="903713"/>
                </a:cubicBezTo>
                <a:cubicBezTo>
                  <a:pt x="3919526" y="895648"/>
                  <a:pt x="3909445" y="888532"/>
                  <a:pt x="3903278" y="882365"/>
                </a:cubicBezTo>
                <a:cubicBezTo>
                  <a:pt x="3897111" y="876198"/>
                  <a:pt x="3892723" y="867303"/>
                  <a:pt x="3890114" y="855681"/>
                </a:cubicBezTo>
                <a:cubicBezTo>
                  <a:pt x="3887505" y="844058"/>
                  <a:pt x="3886200" y="827336"/>
                  <a:pt x="3886200" y="805514"/>
                </a:cubicBezTo>
                <a:cubicBezTo>
                  <a:pt x="3886200" y="790808"/>
                  <a:pt x="3886674" y="778474"/>
                  <a:pt x="3887623" y="768512"/>
                </a:cubicBezTo>
                <a:cubicBezTo>
                  <a:pt x="3888572" y="758549"/>
                  <a:pt x="3890114" y="750485"/>
                  <a:pt x="3892248" y="744318"/>
                </a:cubicBezTo>
                <a:cubicBezTo>
                  <a:pt x="3894383" y="738151"/>
                  <a:pt x="3897230" y="733763"/>
                  <a:pt x="3900787" y="731153"/>
                </a:cubicBezTo>
                <a:cubicBezTo>
                  <a:pt x="3904345" y="728544"/>
                  <a:pt x="3908496" y="727240"/>
                  <a:pt x="3913240" y="727240"/>
                </a:cubicBezTo>
                <a:cubicBezTo>
                  <a:pt x="3919882" y="727240"/>
                  <a:pt x="3929251" y="731153"/>
                  <a:pt x="3941348" y="738981"/>
                </a:cubicBezTo>
                <a:cubicBezTo>
                  <a:pt x="3953445" y="746808"/>
                  <a:pt x="3968981" y="755466"/>
                  <a:pt x="3987957" y="764954"/>
                </a:cubicBezTo>
                <a:cubicBezTo>
                  <a:pt x="4006932" y="774442"/>
                  <a:pt x="4029584" y="783099"/>
                  <a:pt x="4055913" y="790927"/>
                </a:cubicBezTo>
                <a:cubicBezTo>
                  <a:pt x="4082242" y="798754"/>
                  <a:pt x="4112721" y="802668"/>
                  <a:pt x="4147352" y="802668"/>
                </a:cubicBezTo>
                <a:cubicBezTo>
                  <a:pt x="4170122" y="802668"/>
                  <a:pt x="4190521" y="799940"/>
                  <a:pt x="4208548" y="794484"/>
                </a:cubicBezTo>
                <a:cubicBezTo>
                  <a:pt x="4226575" y="789029"/>
                  <a:pt x="4241874" y="781320"/>
                  <a:pt x="4254445" y="771358"/>
                </a:cubicBezTo>
                <a:cubicBezTo>
                  <a:pt x="4267016" y="761396"/>
                  <a:pt x="4276623" y="749062"/>
                  <a:pt x="4283264" y="734356"/>
                </a:cubicBezTo>
                <a:cubicBezTo>
                  <a:pt x="4289906" y="719650"/>
                  <a:pt x="4293226" y="703283"/>
                  <a:pt x="4293226" y="685256"/>
                </a:cubicBezTo>
                <a:cubicBezTo>
                  <a:pt x="4293226" y="664383"/>
                  <a:pt x="4287534" y="646475"/>
                  <a:pt x="4276148" y="631532"/>
                </a:cubicBezTo>
                <a:cubicBezTo>
                  <a:pt x="4264763" y="616588"/>
                  <a:pt x="4249938" y="603305"/>
                  <a:pt x="4231674" y="591683"/>
                </a:cubicBezTo>
                <a:cubicBezTo>
                  <a:pt x="4213410" y="580060"/>
                  <a:pt x="4192656" y="569149"/>
                  <a:pt x="4169411" y="558950"/>
                </a:cubicBezTo>
                <a:cubicBezTo>
                  <a:pt x="4146166" y="548751"/>
                  <a:pt x="4122209" y="537958"/>
                  <a:pt x="4097541" y="526573"/>
                </a:cubicBezTo>
                <a:cubicBezTo>
                  <a:pt x="4072872" y="515188"/>
                  <a:pt x="4048916" y="502260"/>
                  <a:pt x="4025671" y="487792"/>
                </a:cubicBezTo>
                <a:cubicBezTo>
                  <a:pt x="4002425" y="473323"/>
                  <a:pt x="3981671" y="456008"/>
                  <a:pt x="3963407" y="435846"/>
                </a:cubicBezTo>
                <a:cubicBezTo>
                  <a:pt x="3945143" y="415684"/>
                  <a:pt x="3930318" y="391846"/>
                  <a:pt x="3918933" y="364332"/>
                </a:cubicBezTo>
                <a:cubicBezTo>
                  <a:pt x="3907547" y="336817"/>
                  <a:pt x="3901855" y="303847"/>
                  <a:pt x="3901855" y="265421"/>
                </a:cubicBezTo>
                <a:cubicBezTo>
                  <a:pt x="3901855" y="221303"/>
                  <a:pt x="3910038" y="182522"/>
                  <a:pt x="3926404" y="149077"/>
                </a:cubicBezTo>
                <a:cubicBezTo>
                  <a:pt x="3942771" y="115633"/>
                  <a:pt x="3964830" y="87881"/>
                  <a:pt x="3992582" y="65822"/>
                </a:cubicBezTo>
                <a:cubicBezTo>
                  <a:pt x="4020334" y="43763"/>
                  <a:pt x="4053067" y="27278"/>
                  <a:pt x="4090781" y="16367"/>
                </a:cubicBezTo>
                <a:cubicBezTo>
                  <a:pt x="4128495" y="5456"/>
                  <a:pt x="4168462" y="0"/>
                  <a:pt x="4210683" y="0"/>
                </a:cubicBezTo>
                <a:close/>
                <a:moveTo>
                  <a:pt x="324483" y="0"/>
                </a:moveTo>
                <a:cubicBezTo>
                  <a:pt x="346304" y="0"/>
                  <a:pt x="368126" y="1661"/>
                  <a:pt x="389948" y="4981"/>
                </a:cubicBezTo>
                <a:cubicBezTo>
                  <a:pt x="411770" y="8302"/>
                  <a:pt x="432169" y="12809"/>
                  <a:pt x="451145" y="18502"/>
                </a:cubicBezTo>
                <a:cubicBezTo>
                  <a:pt x="470120" y="24194"/>
                  <a:pt x="486961" y="30598"/>
                  <a:pt x="501667" y="37714"/>
                </a:cubicBezTo>
                <a:cubicBezTo>
                  <a:pt x="516373" y="44830"/>
                  <a:pt x="526098" y="50760"/>
                  <a:pt x="530842" y="55504"/>
                </a:cubicBezTo>
                <a:cubicBezTo>
                  <a:pt x="535586" y="60248"/>
                  <a:pt x="538788" y="64280"/>
                  <a:pt x="540448" y="67601"/>
                </a:cubicBezTo>
                <a:cubicBezTo>
                  <a:pt x="542109" y="70922"/>
                  <a:pt x="543532" y="75310"/>
                  <a:pt x="544718" y="80765"/>
                </a:cubicBezTo>
                <a:cubicBezTo>
                  <a:pt x="545904" y="86221"/>
                  <a:pt x="546734" y="93099"/>
                  <a:pt x="547209" y="101401"/>
                </a:cubicBezTo>
                <a:cubicBezTo>
                  <a:pt x="547683" y="109703"/>
                  <a:pt x="547920" y="120021"/>
                  <a:pt x="547920" y="132355"/>
                </a:cubicBezTo>
                <a:cubicBezTo>
                  <a:pt x="547920" y="146112"/>
                  <a:pt x="547564" y="157735"/>
                  <a:pt x="546853" y="167223"/>
                </a:cubicBezTo>
                <a:cubicBezTo>
                  <a:pt x="546141" y="176710"/>
                  <a:pt x="544955" y="184538"/>
                  <a:pt x="543295" y="190705"/>
                </a:cubicBezTo>
                <a:cubicBezTo>
                  <a:pt x="541634" y="196872"/>
                  <a:pt x="539263" y="201379"/>
                  <a:pt x="536179" y="204225"/>
                </a:cubicBezTo>
                <a:cubicBezTo>
                  <a:pt x="533095" y="207071"/>
                  <a:pt x="528945" y="208495"/>
                  <a:pt x="523726" y="208495"/>
                </a:cubicBezTo>
                <a:cubicBezTo>
                  <a:pt x="518508" y="208495"/>
                  <a:pt x="510206" y="205174"/>
                  <a:pt x="498821" y="198532"/>
                </a:cubicBezTo>
                <a:cubicBezTo>
                  <a:pt x="487435" y="191891"/>
                  <a:pt x="473441" y="184656"/>
                  <a:pt x="456837" y="176829"/>
                </a:cubicBezTo>
                <a:cubicBezTo>
                  <a:pt x="440234" y="169002"/>
                  <a:pt x="421021" y="161886"/>
                  <a:pt x="399199" y="155482"/>
                </a:cubicBezTo>
                <a:cubicBezTo>
                  <a:pt x="377377" y="149077"/>
                  <a:pt x="353420" y="145875"/>
                  <a:pt x="327329" y="145875"/>
                </a:cubicBezTo>
                <a:cubicBezTo>
                  <a:pt x="306930" y="145875"/>
                  <a:pt x="289141" y="148366"/>
                  <a:pt x="273960" y="153347"/>
                </a:cubicBezTo>
                <a:cubicBezTo>
                  <a:pt x="258780" y="158328"/>
                  <a:pt x="246090" y="165207"/>
                  <a:pt x="235890" y="173983"/>
                </a:cubicBezTo>
                <a:cubicBezTo>
                  <a:pt x="225691" y="182759"/>
                  <a:pt x="218101" y="193314"/>
                  <a:pt x="213120" y="205648"/>
                </a:cubicBezTo>
                <a:cubicBezTo>
                  <a:pt x="208139" y="217982"/>
                  <a:pt x="205648" y="231028"/>
                  <a:pt x="205648" y="244785"/>
                </a:cubicBezTo>
                <a:cubicBezTo>
                  <a:pt x="205648" y="265184"/>
                  <a:pt x="211222" y="282855"/>
                  <a:pt x="222370" y="297798"/>
                </a:cubicBezTo>
                <a:cubicBezTo>
                  <a:pt x="233518" y="312742"/>
                  <a:pt x="248462" y="326025"/>
                  <a:pt x="267200" y="337647"/>
                </a:cubicBezTo>
                <a:cubicBezTo>
                  <a:pt x="285938" y="349270"/>
                  <a:pt x="307167" y="360181"/>
                  <a:pt x="330887" y="370380"/>
                </a:cubicBezTo>
                <a:cubicBezTo>
                  <a:pt x="354606" y="380579"/>
                  <a:pt x="378800" y="391372"/>
                  <a:pt x="403469" y="402757"/>
                </a:cubicBezTo>
                <a:cubicBezTo>
                  <a:pt x="428137" y="414143"/>
                  <a:pt x="452331" y="427070"/>
                  <a:pt x="476050" y="441539"/>
                </a:cubicBezTo>
                <a:cubicBezTo>
                  <a:pt x="499769" y="456008"/>
                  <a:pt x="520880" y="473323"/>
                  <a:pt x="539381" y="493484"/>
                </a:cubicBezTo>
                <a:cubicBezTo>
                  <a:pt x="557882" y="513646"/>
                  <a:pt x="572826" y="537365"/>
                  <a:pt x="584211" y="564643"/>
                </a:cubicBezTo>
                <a:cubicBezTo>
                  <a:pt x="595596" y="591920"/>
                  <a:pt x="601289" y="624060"/>
                  <a:pt x="601289" y="661062"/>
                </a:cubicBezTo>
                <a:cubicBezTo>
                  <a:pt x="601289" y="709450"/>
                  <a:pt x="592276" y="751908"/>
                  <a:pt x="574249" y="788436"/>
                </a:cubicBezTo>
                <a:cubicBezTo>
                  <a:pt x="556222" y="824964"/>
                  <a:pt x="531791" y="855444"/>
                  <a:pt x="500956" y="879875"/>
                </a:cubicBezTo>
                <a:cubicBezTo>
                  <a:pt x="470120" y="904306"/>
                  <a:pt x="434067" y="922688"/>
                  <a:pt x="392795" y="935022"/>
                </a:cubicBezTo>
                <a:cubicBezTo>
                  <a:pt x="351523" y="947357"/>
                  <a:pt x="307405" y="953524"/>
                  <a:pt x="260440" y="953524"/>
                </a:cubicBezTo>
                <a:cubicBezTo>
                  <a:pt x="228656" y="953524"/>
                  <a:pt x="199125" y="950914"/>
                  <a:pt x="171848" y="945696"/>
                </a:cubicBezTo>
                <a:cubicBezTo>
                  <a:pt x="144570" y="940478"/>
                  <a:pt x="120495" y="934192"/>
                  <a:pt x="99622" y="926839"/>
                </a:cubicBezTo>
                <a:cubicBezTo>
                  <a:pt x="78749" y="919486"/>
                  <a:pt x="61315" y="911777"/>
                  <a:pt x="47320" y="903713"/>
                </a:cubicBezTo>
                <a:cubicBezTo>
                  <a:pt x="33326" y="895648"/>
                  <a:pt x="23245" y="888532"/>
                  <a:pt x="17078" y="882365"/>
                </a:cubicBezTo>
                <a:cubicBezTo>
                  <a:pt x="10911" y="876198"/>
                  <a:pt x="6523" y="867303"/>
                  <a:pt x="3914" y="855681"/>
                </a:cubicBezTo>
                <a:cubicBezTo>
                  <a:pt x="1305" y="844058"/>
                  <a:pt x="0" y="827336"/>
                  <a:pt x="0" y="805514"/>
                </a:cubicBezTo>
                <a:cubicBezTo>
                  <a:pt x="0" y="790808"/>
                  <a:pt x="474" y="778474"/>
                  <a:pt x="1423" y="768512"/>
                </a:cubicBezTo>
                <a:cubicBezTo>
                  <a:pt x="2372" y="758549"/>
                  <a:pt x="3914" y="750485"/>
                  <a:pt x="6049" y="744318"/>
                </a:cubicBezTo>
                <a:cubicBezTo>
                  <a:pt x="8183" y="738151"/>
                  <a:pt x="11030" y="733763"/>
                  <a:pt x="14587" y="731153"/>
                </a:cubicBezTo>
                <a:cubicBezTo>
                  <a:pt x="18145" y="728544"/>
                  <a:pt x="22296" y="727240"/>
                  <a:pt x="27040" y="727240"/>
                </a:cubicBezTo>
                <a:cubicBezTo>
                  <a:pt x="33682" y="727240"/>
                  <a:pt x="43051" y="731153"/>
                  <a:pt x="55148" y="738981"/>
                </a:cubicBezTo>
                <a:cubicBezTo>
                  <a:pt x="67245" y="746808"/>
                  <a:pt x="82781" y="755466"/>
                  <a:pt x="101757" y="764954"/>
                </a:cubicBezTo>
                <a:cubicBezTo>
                  <a:pt x="120732" y="774442"/>
                  <a:pt x="143384" y="783099"/>
                  <a:pt x="169713" y="790927"/>
                </a:cubicBezTo>
                <a:cubicBezTo>
                  <a:pt x="196042" y="798754"/>
                  <a:pt x="226521" y="802668"/>
                  <a:pt x="261152" y="802668"/>
                </a:cubicBezTo>
                <a:cubicBezTo>
                  <a:pt x="283922" y="802668"/>
                  <a:pt x="304321" y="799940"/>
                  <a:pt x="322348" y="794484"/>
                </a:cubicBezTo>
                <a:cubicBezTo>
                  <a:pt x="340375" y="789029"/>
                  <a:pt x="355674" y="781320"/>
                  <a:pt x="368245" y="771358"/>
                </a:cubicBezTo>
                <a:cubicBezTo>
                  <a:pt x="380816" y="761396"/>
                  <a:pt x="390423" y="749062"/>
                  <a:pt x="397064" y="734356"/>
                </a:cubicBezTo>
                <a:cubicBezTo>
                  <a:pt x="403706" y="719650"/>
                  <a:pt x="407026" y="703283"/>
                  <a:pt x="407026" y="685256"/>
                </a:cubicBezTo>
                <a:cubicBezTo>
                  <a:pt x="407026" y="664383"/>
                  <a:pt x="401334" y="646475"/>
                  <a:pt x="389948" y="631532"/>
                </a:cubicBezTo>
                <a:cubicBezTo>
                  <a:pt x="378563" y="616588"/>
                  <a:pt x="363738" y="603305"/>
                  <a:pt x="345474" y="591683"/>
                </a:cubicBezTo>
                <a:cubicBezTo>
                  <a:pt x="327210" y="580060"/>
                  <a:pt x="306456" y="569149"/>
                  <a:pt x="283211" y="558950"/>
                </a:cubicBezTo>
                <a:cubicBezTo>
                  <a:pt x="259966" y="548751"/>
                  <a:pt x="236009" y="537958"/>
                  <a:pt x="211341" y="526573"/>
                </a:cubicBezTo>
                <a:cubicBezTo>
                  <a:pt x="186672" y="515188"/>
                  <a:pt x="162716" y="502260"/>
                  <a:pt x="139471" y="487792"/>
                </a:cubicBezTo>
                <a:cubicBezTo>
                  <a:pt x="116225" y="473323"/>
                  <a:pt x="95471" y="456008"/>
                  <a:pt x="77207" y="435846"/>
                </a:cubicBezTo>
                <a:cubicBezTo>
                  <a:pt x="58943" y="415684"/>
                  <a:pt x="44118" y="391846"/>
                  <a:pt x="32733" y="364332"/>
                </a:cubicBezTo>
                <a:cubicBezTo>
                  <a:pt x="21348" y="336817"/>
                  <a:pt x="15655" y="303847"/>
                  <a:pt x="15655" y="265421"/>
                </a:cubicBezTo>
                <a:cubicBezTo>
                  <a:pt x="15655" y="221303"/>
                  <a:pt x="23838" y="182522"/>
                  <a:pt x="40205" y="149077"/>
                </a:cubicBezTo>
                <a:cubicBezTo>
                  <a:pt x="56571" y="115633"/>
                  <a:pt x="78630" y="87881"/>
                  <a:pt x="106382" y="65822"/>
                </a:cubicBezTo>
                <a:cubicBezTo>
                  <a:pt x="134134" y="43763"/>
                  <a:pt x="166867" y="27278"/>
                  <a:pt x="204581" y="16367"/>
                </a:cubicBezTo>
                <a:cubicBezTo>
                  <a:pt x="242295" y="5456"/>
                  <a:pt x="282262" y="0"/>
                  <a:pt x="32448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66000">
                <a:srgbClr val="323A45"/>
              </a:gs>
              <a:gs pos="100000">
                <a:srgbClr val="1C2026"/>
              </a:gs>
            </a:gsLst>
            <a:lin ang="540000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2590F3-E599-4852-9F19-B008EF604C8F}"/>
              </a:ext>
            </a:extLst>
          </p:cNvPr>
          <p:cNvSpPr txBox="1"/>
          <p:nvPr/>
        </p:nvSpPr>
        <p:spPr>
          <a:xfrm>
            <a:off x="506218" y="2039388"/>
            <a:ext cx="1069460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Excel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FBFD25-E820-467A-BDF3-DF564B751B1E}"/>
              </a:ext>
            </a:extLst>
          </p:cNvPr>
          <p:cNvSpPr txBox="1"/>
          <p:nvPr/>
        </p:nvSpPr>
        <p:spPr>
          <a:xfrm>
            <a:off x="506218" y="3813444"/>
            <a:ext cx="2755114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Determination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ED7387-6E29-429B-87DB-3D60E44531F7}"/>
              </a:ext>
            </a:extLst>
          </p:cNvPr>
          <p:cNvSpPr txBox="1"/>
          <p:nvPr/>
        </p:nvSpPr>
        <p:spPr>
          <a:xfrm>
            <a:off x="3749313" y="4480995"/>
            <a:ext cx="1064394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Risks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50013E-8A90-446A-A8DB-DCF2089EA8ED}"/>
              </a:ext>
            </a:extLst>
          </p:cNvPr>
          <p:cNvSpPr txBox="1"/>
          <p:nvPr/>
        </p:nvSpPr>
        <p:spPr>
          <a:xfrm>
            <a:off x="6909702" y="4781077"/>
            <a:ext cx="1638269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Attitude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D439C6-00DC-46A0-B5AA-483F5780DF6C}"/>
              </a:ext>
            </a:extLst>
          </p:cNvPr>
          <p:cNvSpPr txBox="1"/>
          <p:nvPr/>
        </p:nvSpPr>
        <p:spPr>
          <a:xfrm>
            <a:off x="5646544" y="3417459"/>
            <a:ext cx="1880643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Discipline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C4AA59-518F-46AD-A55D-CB8A66A7ABF7}"/>
              </a:ext>
            </a:extLst>
          </p:cNvPr>
          <p:cNvSpPr txBox="1"/>
          <p:nvPr/>
        </p:nvSpPr>
        <p:spPr>
          <a:xfrm>
            <a:off x="6290102" y="329669"/>
            <a:ext cx="2171300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Persistence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976C18-4024-4DE9-8595-BD66FA537B42}"/>
              </a:ext>
            </a:extLst>
          </p:cNvPr>
          <p:cNvSpPr txBox="1"/>
          <p:nvPr/>
        </p:nvSpPr>
        <p:spPr>
          <a:xfrm>
            <a:off x="3349744" y="1031408"/>
            <a:ext cx="2444515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Performance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ACF6D7-B10A-420F-ADAD-41A07FB379A4}"/>
              </a:ext>
            </a:extLst>
          </p:cNvPr>
          <p:cNvSpPr txBox="1"/>
          <p:nvPr/>
        </p:nvSpPr>
        <p:spPr>
          <a:xfrm>
            <a:off x="1103343" y="5188510"/>
            <a:ext cx="202420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Hard work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91FAFB-79C7-44F0-B4CC-36F3EBFD2BD4}"/>
              </a:ext>
            </a:extLst>
          </p:cNvPr>
          <p:cNvSpPr txBox="1"/>
          <p:nvPr/>
        </p:nvSpPr>
        <p:spPr>
          <a:xfrm>
            <a:off x="5024785" y="5840605"/>
            <a:ext cx="1538947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Failures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A36B36-56C1-42FA-9FBD-B96DEBDA36EE}"/>
              </a:ext>
            </a:extLst>
          </p:cNvPr>
          <p:cNvSpPr txBox="1"/>
          <p:nvPr/>
        </p:nvSpPr>
        <p:spPr>
          <a:xfrm>
            <a:off x="595441" y="335987"/>
            <a:ext cx="1688925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/>
            <a:r>
              <a:rPr lang="en-US" sz="33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36204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 -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9505</TotalTime>
  <Words>63</Words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Concept - Dark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Slide for PowerPoint - SUCCESS</dc:title>
  <dc:creator>PresentationGo.com</dc:creator>
  <dc:description>© Copyright PresentationGo.com</dc:description>
  <dcterms:created xsi:type="dcterms:W3CDTF">2014-11-26T05:14:11Z</dcterms:created>
  <dcterms:modified xsi:type="dcterms:W3CDTF">2018-11-08T17:12:58Z</dcterms:modified>
  <cp:category>Templates</cp:category>
</cp:coreProperties>
</file>