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0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98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Flat Design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67A38D-3A42-8B2F-1799-0ED66DB47FC7}"/>
              </a:ext>
            </a:extLst>
          </p:cNvPr>
          <p:cNvGrpSpPr/>
          <p:nvPr/>
        </p:nvGrpSpPr>
        <p:grpSpPr>
          <a:xfrm>
            <a:off x="6695611" y="3199509"/>
            <a:ext cx="2194560" cy="1106115"/>
            <a:chOff x="8921977" y="1394910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7AA0D-4E55-5F39-FEF3-7020B6E6C87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4EC89E5-F18C-7084-E7E8-5B8F391D6AD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618912-9C75-C83A-9111-18CB3E23C171}"/>
              </a:ext>
            </a:extLst>
          </p:cNvPr>
          <p:cNvGrpSpPr/>
          <p:nvPr/>
        </p:nvGrpSpPr>
        <p:grpSpPr>
          <a:xfrm>
            <a:off x="253830" y="3199511"/>
            <a:ext cx="2194560" cy="1106115"/>
            <a:chOff x="332936" y="2555951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00A06C-F88E-C9D3-9DA0-5D262CD2F80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C85AD5-1BC1-520C-FFBD-9808FD09F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54B2BE9-C49C-5A81-A19E-1928848F30D0}"/>
              </a:ext>
            </a:extLst>
          </p:cNvPr>
          <p:cNvGrpSpPr/>
          <p:nvPr/>
        </p:nvGrpSpPr>
        <p:grpSpPr>
          <a:xfrm>
            <a:off x="5807619" y="1621080"/>
            <a:ext cx="2194560" cy="1106115"/>
            <a:chOff x="8921977" y="1394910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2C7463-B74D-E00F-AC46-4986F4D2DEE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989814-BE1E-C9F1-562A-05F81370956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A84DE1-8E79-9B22-F8EE-4EAD25F78AB8}"/>
              </a:ext>
            </a:extLst>
          </p:cNvPr>
          <p:cNvGrpSpPr/>
          <p:nvPr/>
        </p:nvGrpSpPr>
        <p:grpSpPr>
          <a:xfrm>
            <a:off x="1141821" y="1621082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3A6440-2F1F-518E-62D5-0646C9F4F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C3515A-E54E-2AD6-E10C-8D27F4DE59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E10A2554-392A-B529-C7C7-7FC120210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328" y="3264808"/>
            <a:ext cx="321074" cy="321074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DCA16EF-6599-E8B2-51DB-A64C0C4A0A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9319" y="1686590"/>
            <a:ext cx="321074" cy="321074"/>
          </a:xfrm>
          <a:prstGeom prst="rect">
            <a:avLst/>
          </a:prstGeom>
        </p:spPr>
      </p:pic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DBE75366-479C-3881-C55B-4C39ECDAA4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33607" y="1686590"/>
            <a:ext cx="321074" cy="321074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5D79B05E-ADD0-B854-235A-03C8410F66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21599" y="3264808"/>
            <a:ext cx="321074" cy="321074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934A8B1-88D8-720A-AF22-A0021BF29CA3}"/>
              </a:ext>
            </a:extLst>
          </p:cNvPr>
          <p:cNvGrpSpPr/>
          <p:nvPr/>
        </p:nvGrpSpPr>
        <p:grpSpPr>
          <a:xfrm>
            <a:off x="4539685" y="1411491"/>
            <a:ext cx="506095" cy="609122"/>
            <a:chOff x="6071328" y="1199634"/>
            <a:chExt cx="533400" cy="641985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AB9F3A6-9F56-2557-44AD-0C842B28B62D}"/>
                </a:ext>
              </a:extLst>
            </p:cNvPr>
            <p:cNvSpPr/>
            <p:nvPr/>
          </p:nvSpPr>
          <p:spPr>
            <a:xfrm>
              <a:off x="6071328" y="1201539"/>
              <a:ext cx="57150" cy="640080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461984C-113E-C53D-B1C6-F82F3A656600}"/>
                </a:ext>
              </a:extLst>
            </p:cNvPr>
            <p:cNvSpPr/>
            <p:nvPr/>
          </p:nvSpPr>
          <p:spPr>
            <a:xfrm>
              <a:off x="6166578" y="119963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8FE6A24-CBA6-A4BF-25E7-689F9E5123FC}"/>
              </a:ext>
            </a:extLst>
          </p:cNvPr>
          <p:cNvSpPr/>
          <p:nvPr/>
        </p:nvSpPr>
        <p:spPr>
          <a:xfrm>
            <a:off x="1334077" y="5044978"/>
            <a:ext cx="6475846" cy="126093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078788 w 6825234"/>
              <a:gd name="connsiteY2" fmla="*/ 459646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107817 w 6825234"/>
              <a:gd name="connsiteY2" fmla="*/ 96789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5234" h="1199875">
                <a:moveTo>
                  <a:pt x="995119" y="0"/>
                </a:moveTo>
                <a:lnTo>
                  <a:pt x="2038351" y="475975"/>
                </a:lnTo>
                <a:lnTo>
                  <a:pt x="3107817" y="96789"/>
                </a:lnTo>
                <a:lnTo>
                  <a:pt x="4533901" y="523600"/>
                </a:lnTo>
                <a:lnTo>
                  <a:pt x="5927450" y="117363"/>
                </a:lnTo>
                <a:lnTo>
                  <a:pt x="6825234" y="1199875"/>
                </a:lnTo>
                <a:lnTo>
                  <a:pt x="4377817" y="11998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CB9CC4B-C06E-B37F-71B3-F15C9CCCA176}"/>
              </a:ext>
            </a:extLst>
          </p:cNvPr>
          <p:cNvSpPr/>
          <p:nvPr/>
        </p:nvSpPr>
        <p:spPr>
          <a:xfrm>
            <a:off x="5635885" y="5168317"/>
            <a:ext cx="2174037" cy="1137594"/>
          </a:xfrm>
          <a:custGeom>
            <a:avLst/>
            <a:gdLst>
              <a:gd name="connsiteX0" fmla="*/ 1393549 w 2291332"/>
              <a:gd name="connsiteY0" fmla="*/ 0 h 1198971"/>
              <a:gd name="connsiteX1" fmla="*/ 2291332 w 2291332"/>
              <a:gd name="connsiteY1" fmla="*/ 1198971 h 1198971"/>
              <a:gd name="connsiteX2" fmla="*/ 528933 w 2291332"/>
              <a:gd name="connsiteY2" fmla="*/ 1198971 h 1198971"/>
              <a:gd name="connsiteX3" fmla="*/ 0 w 2291332"/>
              <a:gd name="connsiteY3" fmla="*/ 449942 h 1198971"/>
              <a:gd name="connsiteX4" fmla="*/ 678487 w 2291332"/>
              <a:gd name="connsiteY4" fmla="*/ 73667 h 11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1332" h="1198971">
                <a:moveTo>
                  <a:pt x="1393549" y="0"/>
                </a:moveTo>
                <a:lnTo>
                  <a:pt x="2291332" y="1198971"/>
                </a:lnTo>
                <a:lnTo>
                  <a:pt x="528933" y="1198971"/>
                </a:lnTo>
                <a:lnTo>
                  <a:pt x="0" y="449942"/>
                </a:lnTo>
                <a:lnTo>
                  <a:pt x="678487" y="7366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C7D3142-C99F-40C0-8DA5-811C8CFF8E8B}"/>
              </a:ext>
            </a:extLst>
          </p:cNvPr>
          <p:cNvSpPr/>
          <p:nvPr/>
        </p:nvSpPr>
        <p:spPr>
          <a:xfrm>
            <a:off x="1334077" y="5044978"/>
            <a:ext cx="1934006" cy="126093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6825234 w 6825234"/>
              <a:gd name="connsiteY3" fmla="*/ 1199875 h 1199875"/>
              <a:gd name="connsiteX4" fmla="*/ 4377817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4377817 w 4533901"/>
              <a:gd name="connsiteY3" fmla="*/ 1199875 h 1199875"/>
              <a:gd name="connsiteX4" fmla="*/ 1621917 w 4533901"/>
              <a:gd name="connsiteY4" fmla="*/ 1199875 h 1199875"/>
              <a:gd name="connsiteX5" fmla="*/ 0 w 4533901"/>
              <a:gd name="connsiteY5" fmla="*/ 1199875 h 1199875"/>
              <a:gd name="connsiteX6" fmla="*/ 995119 w 4533901"/>
              <a:gd name="connsiteY6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1621917 w 4533901"/>
              <a:gd name="connsiteY3" fmla="*/ 1199875 h 1199875"/>
              <a:gd name="connsiteX4" fmla="*/ 0 w 4533901"/>
              <a:gd name="connsiteY4" fmla="*/ 1199875 h 1199875"/>
              <a:gd name="connsiteX5" fmla="*/ 995119 w 4533901"/>
              <a:gd name="connsiteY5" fmla="*/ 0 h 1199875"/>
              <a:gd name="connsiteX0" fmla="*/ 995119 w 2038351"/>
              <a:gd name="connsiteY0" fmla="*/ 0 h 1199875"/>
              <a:gd name="connsiteX1" fmla="*/ 2038351 w 2038351"/>
              <a:gd name="connsiteY1" fmla="*/ 475975 h 1199875"/>
              <a:gd name="connsiteX2" fmla="*/ 1621917 w 2038351"/>
              <a:gd name="connsiteY2" fmla="*/ 1199875 h 1199875"/>
              <a:gd name="connsiteX3" fmla="*/ 0 w 2038351"/>
              <a:gd name="connsiteY3" fmla="*/ 1199875 h 1199875"/>
              <a:gd name="connsiteX4" fmla="*/ 995119 w 2038351"/>
              <a:gd name="connsiteY4" fmla="*/ 0 h 1199875"/>
              <a:gd name="connsiteX0" fmla="*/ 995119 w 2038351"/>
              <a:gd name="connsiteY0" fmla="*/ 0 h 1199875"/>
              <a:gd name="connsiteX1" fmla="*/ 1467704 w 2038351"/>
              <a:gd name="connsiteY1" fmla="*/ 227418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  <a:gd name="connsiteX0" fmla="*/ 995119 w 2038351"/>
              <a:gd name="connsiteY0" fmla="*/ 0 h 1199875"/>
              <a:gd name="connsiteX1" fmla="*/ 1641875 w 2038351"/>
              <a:gd name="connsiteY1" fmla="*/ 9704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8351" h="1199875">
                <a:moveTo>
                  <a:pt x="995119" y="0"/>
                </a:moveTo>
                <a:lnTo>
                  <a:pt x="1641875" y="9704"/>
                </a:lnTo>
                <a:lnTo>
                  <a:pt x="2038351" y="4759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6BD3376-0052-3155-F936-C859A80C2DA7}"/>
              </a:ext>
            </a:extLst>
          </p:cNvPr>
          <p:cNvSpPr/>
          <p:nvPr/>
        </p:nvSpPr>
        <p:spPr>
          <a:xfrm>
            <a:off x="2993256" y="4323039"/>
            <a:ext cx="3237036" cy="1272182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15897 w 4932331"/>
              <a:gd name="connsiteY7" fmla="*/ 2931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73954 w 4932331"/>
              <a:gd name="connsiteY7" fmla="*/ 899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65258 w 4932331"/>
              <a:gd name="connsiteY0" fmla="*/ 494850 h 1210582"/>
              <a:gd name="connsiteX1" fmla="*/ 4932331 w 4932331"/>
              <a:gd name="connsiteY1" fmla="*/ 804345 h 1210582"/>
              <a:gd name="connsiteX2" fmla="*/ 3538782 w 4932331"/>
              <a:gd name="connsiteY2" fmla="*/ 1210582 h 1210582"/>
              <a:gd name="connsiteX3" fmla="*/ 1043232 w 4932331"/>
              <a:gd name="connsiteY3" fmla="*/ 1162957 h 1210582"/>
              <a:gd name="connsiteX4" fmla="*/ 0 w 4932331"/>
              <a:gd name="connsiteY4" fmla="*/ 686982 h 1210582"/>
              <a:gd name="connsiteX5" fmla="*/ 461476 w 4932331"/>
              <a:gd name="connsiteY5" fmla="*/ 130552 h 1210582"/>
              <a:gd name="connsiteX6" fmla="*/ 1633782 w 4932331"/>
              <a:gd name="connsiteY6" fmla="*/ 19957 h 1210582"/>
              <a:gd name="connsiteX7" fmla="*/ 2373954 w 4932331"/>
              <a:gd name="connsiteY7" fmla="*/ 0 h 1210582"/>
              <a:gd name="connsiteX8" fmla="*/ 3291132 w 4932331"/>
              <a:gd name="connsiteY8" fmla="*/ 486682 h 1210582"/>
              <a:gd name="connsiteX9" fmla="*/ 4165258 w 4932331"/>
              <a:gd name="connsiteY9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461476 w 4165258"/>
              <a:gd name="connsiteY4" fmla="*/ 130552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753576 w 4165258"/>
              <a:gd name="connsiteY4" fmla="*/ 325481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3411682 w 3411682"/>
              <a:gd name="connsiteY0" fmla="*/ 494850 h 1210582"/>
              <a:gd name="connsiteX1" fmla="*/ 2785206 w 3411682"/>
              <a:gd name="connsiteY1" fmla="*/ 1210582 h 1210582"/>
              <a:gd name="connsiteX2" fmla="*/ 289656 w 3411682"/>
              <a:gd name="connsiteY2" fmla="*/ 1162957 h 1210582"/>
              <a:gd name="connsiteX3" fmla="*/ 0 w 3411682"/>
              <a:gd name="connsiteY3" fmla="*/ 325481 h 1210582"/>
              <a:gd name="connsiteX4" fmla="*/ 880206 w 3411682"/>
              <a:gd name="connsiteY4" fmla="*/ 19957 h 1210582"/>
              <a:gd name="connsiteX5" fmla="*/ 1620378 w 3411682"/>
              <a:gd name="connsiteY5" fmla="*/ 0 h 1210582"/>
              <a:gd name="connsiteX6" fmla="*/ 2537556 w 3411682"/>
              <a:gd name="connsiteY6" fmla="*/ 486682 h 1210582"/>
              <a:gd name="connsiteX7" fmla="*/ 3411682 w 3411682"/>
              <a:gd name="connsiteY7" fmla="*/ 494850 h 121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1682" h="1210582">
                <a:moveTo>
                  <a:pt x="3411682" y="494850"/>
                </a:moveTo>
                <a:lnTo>
                  <a:pt x="2785206" y="1210582"/>
                </a:lnTo>
                <a:lnTo>
                  <a:pt x="289656" y="1162957"/>
                </a:lnTo>
                <a:lnTo>
                  <a:pt x="0" y="325481"/>
                </a:lnTo>
                <a:lnTo>
                  <a:pt x="880206" y="19957"/>
                </a:lnTo>
                <a:lnTo>
                  <a:pt x="1620378" y="0"/>
                </a:lnTo>
                <a:lnTo>
                  <a:pt x="2537556" y="486682"/>
                </a:lnTo>
                <a:lnTo>
                  <a:pt x="3411682" y="49485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1C9A13E-5D6F-2150-CB4F-D1954A87B659}"/>
              </a:ext>
            </a:extLst>
          </p:cNvPr>
          <p:cNvSpPr/>
          <p:nvPr/>
        </p:nvSpPr>
        <p:spPr>
          <a:xfrm>
            <a:off x="2278256" y="3992966"/>
            <a:ext cx="1550148" cy="1552209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4190658 w 4932331"/>
              <a:gd name="connsiteY7" fmla="*/ 0 h 1300519"/>
              <a:gd name="connsiteX0" fmla="*/ 1633782 w 4932331"/>
              <a:gd name="connsiteY0" fmla="*/ 0 h 1190625"/>
              <a:gd name="connsiteX1" fmla="*/ 4932331 w 4932331"/>
              <a:gd name="connsiteY1" fmla="*/ 784388 h 1190625"/>
              <a:gd name="connsiteX2" fmla="*/ 3538782 w 4932331"/>
              <a:gd name="connsiteY2" fmla="*/ 1190625 h 1190625"/>
              <a:gd name="connsiteX3" fmla="*/ 1043232 w 4932331"/>
              <a:gd name="connsiteY3" fmla="*/ 1143000 h 1190625"/>
              <a:gd name="connsiteX4" fmla="*/ 0 w 4932331"/>
              <a:gd name="connsiteY4" fmla="*/ 667025 h 1190625"/>
              <a:gd name="connsiteX5" fmla="*/ 461476 w 4932331"/>
              <a:gd name="connsiteY5" fmla="*/ 110595 h 1190625"/>
              <a:gd name="connsiteX6" fmla="*/ 1633782 w 4932331"/>
              <a:gd name="connsiteY6" fmla="*/ 0 h 1190625"/>
              <a:gd name="connsiteX0" fmla="*/ 1633782 w 3538782"/>
              <a:gd name="connsiteY0" fmla="*/ 0 h 1190625"/>
              <a:gd name="connsiteX1" fmla="*/ 3538782 w 3538782"/>
              <a:gd name="connsiteY1" fmla="*/ 1190625 h 1190625"/>
              <a:gd name="connsiteX2" fmla="*/ 1043232 w 3538782"/>
              <a:gd name="connsiteY2" fmla="*/ 1143000 h 1190625"/>
              <a:gd name="connsiteX3" fmla="*/ 0 w 3538782"/>
              <a:gd name="connsiteY3" fmla="*/ 667025 h 1190625"/>
              <a:gd name="connsiteX4" fmla="*/ 461476 w 3538782"/>
              <a:gd name="connsiteY4" fmla="*/ 110595 h 1190625"/>
              <a:gd name="connsiteX5" fmla="*/ 1633782 w 3538782"/>
              <a:gd name="connsiteY5" fmla="*/ 0 h 1190625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1633782 w 1633782"/>
              <a:gd name="connsiteY4" fmla="*/ 0 h 1143000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980583 w 1633782"/>
              <a:gd name="connsiteY4" fmla="*/ 52614 h 1143000"/>
              <a:gd name="connsiteX5" fmla="*/ 1633782 w 1633782"/>
              <a:gd name="connsiteY5" fmla="*/ 0 h 1143000"/>
              <a:gd name="connsiteX0" fmla="*/ 1633782 w 1633782"/>
              <a:gd name="connsiteY0" fmla="*/ 150586 h 1293586"/>
              <a:gd name="connsiteX1" fmla="*/ 1043232 w 1633782"/>
              <a:gd name="connsiteY1" fmla="*/ 1293586 h 1293586"/>
              <a:gd name="connsiteX2" fmla="*/ 0 w 1633782"/>
              <a:gd name="connsiteY2" fmla="*/ 817611 h 1293586"/>
              <a:gd name="connsiteX3" fmla="*/ 461476 w 1633782"/>
              <a:gd name="connsiteY3" fmla="*/ 261181 h 1293586"/>
              <a:gd name="connsiteX4" fmla="*/ 1053155 w 1633782"/>
              <a:gd name="connsiteY4" fmla="*/ 0 h 1293586"/>
              <a:gd name="connsiteX5" fmla="*/ 1633782 w 1633782"/>
              <a:gd name="connsiteY5" fmla="*/ 150586 h 1293586"/>
              <a:gd name="connsiteX0" fmla="*/ 1633782 w 1633782"/>
              <a:gd name="connsiteY0" fmla="*/ 334048 h 1477048"/>
              <a:gd name="connsiteX1" fmla="*/ 1043232 w 1633782"/>
              <a:gd name="connsiteY1" fmla="*/ 1477048 h 1477048"/>
              <a:gd name="connsiteX2" fmla="*/ 0 w 1633782"/>
              <a:gd name="connsiteY2" fmla="*/ 1001073 h 1477048"/>
              <a:gd name="connsiteX3" fmla="*/ 461476 w 1633782"/>
              <a:gd name="connsiteY3" fmla="*/ 444643 h 1477048"/>
              <a:gd name="connsiteX4" fmla="*/ 1624655 w 1633782"/>
              <a:gd name="connsiteY4" fmla="*/ 0 h 1477048"/>
              <a:gd name="connsiteX5" fmla="*/ 1633782 w 1633782"/>
              <a:gd name="connsiteY5" fmla="*/ 334048 h 14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782" h="1477048">
                <a:moveTo>
                  <a:pt x="1633782" y="334048"/>
                </a:moveTo>
                <a:lnTo>
                  <a:pt x="1043232" y="1477048"/>
                </a:lnTo>
                <a:lnTo>
                  <a:pt x="0" y="1001073"/>
                </a:lnTo>
                <a:lnTo>
                  <a:pt x="461476" y="444643"/>
                </a:lnTo>
                <a:lnTo>
                  <a:pt x="1624655" y="0"/>
                </a:lnTo>
                <a:lnTo>
                  <a:pt x="1633782" y="334048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638EECB-2D06-350D-2C43-EA4375881C53}"/>
              </a:ext>
            </a:extLst>
          </p:cNvPr>
          <p:cNvSpPr/>
          <p:nvPr/>
        </p:nvSpPr>
        <p:spPr>
          <a:xfrm>
            <a:off x="5390367" y="4228525"/>
            <a:ext cx="1567731" cy="1366697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3729182 w 4470855"/>
              <a:gd name="connsiteY0" fmla="*/ 0 h 1300519"/>
              <a:gd name="connsiteX1" fmla="*/ 4470855 w 4470855"/>
              <a:gd name="connsiteY1" fmla="*/ 894282 h 1300519"/>
              <a:gd name="connsiteX2" fmla="*/ 3077306 w 4470855"/>
              <a:gd name="connsiteY2" fmla="*/ 1300519 h 1300519"/>
              <a:gd name="connsiteX3" fmla="*/ 581756 w 4470855"/>
              <a:gd name="connsiteY3" fmla="*/ 1252894 h 1300519"/>
              <a:gd name="connsiteX4" fmla="*/ 0 w 4470855"/>
              <a:gd name="connsiteY4" fmla="*/ 220489 h 1300519"/>
              <a:gd name="connsiteX5" fmla="*/ 1172306 w 4470855"/>
              <a:gd name="connsiteY5" fmla="*/ 109894 h 1300519"/>
              <a:gd name="connsiteX6" fmla="*/ 2829656 w 4470855"/>
              <a:gd name="connsiteY6" fmla="*/ 576619 h 1300519"/>
              <a:gd name="connsiteX7" fmla="*/ 3729182 w 4470855"/>
              <a:gd name="connsiteY7" fmla="*/ 0 h 1300519"/>
              <a:gd name="connsiteX0" fmla="*/ 3147426 w 3889099"/>
              <a:gd name="connsiteY0" fmla="*/ 0 h 1300519"/>
              <a:gd name="connsiteX1" fmla="*/ 3889099 w 3889099"/>
              <a:gd name="connsiteY1" fmla="*/ 894282 h 1300519"/>
              <a:gd name="connsiteX2" fmla="*/ 2495550 w 3889099"/>
              <a:gd name="connsiteY2" fmla="*/ 1300519 h 1300519"/>
              <a:gd name="connsiteX3" fmla="*/ 0 w 3889099"/>
              <a:gd name="connsiteY3" fmla="*/ 1252894 h 1300519"/>
              <a:gd name="connsiteX4" fmla="*/ 590550 w 3889099"/>
              <a:gd name="connsiteY4" fmla="*/ 109894 h 1300519"/>
              <a:gd name="connsiteX5" fmla="*/ 2247900 w 3889099"/>
              <a:gd name="connsiteY5" fmla="*/ 576619 h 1300519"/>
              <a:gd name="connsiteX6" fmla="*/ 3147426 w 3889099"/>
              <a:gd name="connsiteY6" fmla="*/ 0 h 1300519"/>
              <a:gd name="connsiteX0" fmla="*/ 2556876 w 3298549"/>
              <a:gd name="connsiteY0" fmla="*/ 0 h 1300519"/>
              <a:gd name="connsiteX1" fmla="*/ 3298549 w 3298549"/>
              <a:gd name="connsiteY1" fmla="*/ 894282 h 1300519"/>
              <a:gd name="connsiteX2" fmla="*/ 1905000 w 3298549"/>
              <a:gd name="connsiteY2" fmla="*/ 1300519 h 1300519"/>
              <a:gd name="connsiteX3" fmla="*/ 0 w 3298549"/>
              <a:gd name="connsiteY3" fmla="*/ 109894 h 1300519"/>
              <a:gd name="connsiteX4" fmla="*/ 1657350 w 3298549"/>
              <a:gd name="connsiteY4" fmla="*/ 576619 h 1300519"/>
              <a:gd name="connsiteX5" fmla="*/ 2556876 w 329854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899526 w 1641199"/>
              <a:gd name="connsiteY4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476194 w 1641199"/>
              <a:gd name="connsiteY4" fmla="*/ 293137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331051 w 1641199"/>
              <a:gd name="connsiteY4" fmla="*/ 31880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92646 w 1641199"/>
              <a:gd name="connsiteY4" fmla="*/ 440582 h 1300519"/>
              <a:gd name="connsiteX5" fmla="*/ 331051 w 1641199"/>
              <a:gd name="connsiteY5" fmla="*/ 31880 h 1300519"/>
              <a:gd name="connsiteX6" fmla="*/ 899526 w 1641199"/>
              <a:gd name="connsiteY6" fmla="*/ 0 h 1300519"/>
              <a:gd name="connsiteX0" fmla="*/ 910642 w 1652315"/>
              <a:gd name="connsiteY0" fmla="*/ 0 h 1300519"/>
              <a:gd name="connsiteX1" fmla="*/ 1652315 w 1652315"/>
              <a:gd name="connsiteY1" fmla="*/ 894282 h 1300519"/>
              <a:gd name="connsiteX2" fmla="*/ 258766 w 1652315"/>
              <a:gd name="connsiteY2" fmla="*/ 1300519 h 1300519"/>
              <a:gd name="connsiteX3" fmla="*/ 11116 w 1652315"/>
              <a:gd name="connsiteY3" fmla="*/ 576619 h 1300519"/>
              <a:gd name="connsiteX4" fmla="*/ 0 w 1652315"/>
              <a:gd name="connsiteY4" fmla="*/ 370319 h 1300519"/>
              <a:gd name="connsiteX5" fmla="*/ 342167 w 1652315"/>
              <a:gd name="connsiteY5" fmla="*/ 31880 h 1300519"/>
              <a:gd name="connsiteX6" fmla="*/ 910642 w 1652315"/>
              <a:gd name="connsiteY6" fmla="*/ 0 h 130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315" h="1300519">
                <a:moveTo>
                  <a:pt x="910642" y="0"/>
                </a:moveTo>
                <a:lnTo>
                  <a:pt x="1652315" y="894282"/>
                </a:lnTo>
                <a:lnTo>
                  <a:pt x="258766" y="1300519"/>
                </a:lnTo>
                <a:lnTo>
                  <a:pt x="11116" y="576619"/>
                </a:lnTo>
                <a:lnTo>
                  <a:pt x="0" y="370319"/>
                </a:lnTo>
                <a:lnTo>
                  <a:pt x="342167" y="31880"/>
                </a:lnTo>
                <a:lnTo>
                  <a:pt x="910642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0812CAF-780F-DC47-79F3-38D8B326B9B9}"/>
              </a:ext>
            </a:extLst>
          </p:cNvPr>
          <p:cNvSpPr/>
          <p:nvPr/>
        </p:nvSpPr>
        <p:spPr>
          <a:xfrm>
            <a:off x="3036482" y="3433129"/>
            <a:ext cx="2768100" cy="1401356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752822 w 3729182"/>
              <a:gd name="connsiteY8" fmla="*/ 274412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825394 w 3729182"/>
              <a:gd name="connsiteY8" fmla="*/ 114755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836006 w 3729182"/>
              <a:gd name="connsiteY0" fmla="*/ 390591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8" fmla="*/ 1825394 w 3729182"/>
              <a:gd name="connsiteY8" fmla="*/ 23757 h 1337752"/>
              <a:gd name="connsiteX9" fmla="*/ 2039081 w 3729182"/>
              <a:gd name="connsiteY9" fmla="*/ 347152 h 1337752"/>
              <a:gd name="connsiteX10" fmla="*/ 2836006 w 3729182"/>
              <a:gd name="connsiteY10" fmla="*/ 390591 h 1337752"/>
              <a:gd name="connsiteX0" fmla="*/ 2836006 w 3729182"/>
              <a:gd name="connsiteY0" fmla="*/ 386339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7" fmla="*/ 1825394 w 3729182"/>
              <a:gd name="connsiteY7" fmla="*/ 19505 h 1333500"/>
              <a:gd name="connsiteX8" fmla="*/ 2039081 w 3729182"/>
              <a:gd name="connsiteY8" fmla="*/ 342900 h 1333500"/>
              <a:gd name="connsiteX9" fmla="*/ 2836006 w 3729182"/>
              <a:gd name="connsiteY9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617059 w 2836006"/>
              <a:gd name="connsiteY4" fmla="*/ 233345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845659 w 2836006"/>
              <a:gd name="connsiteY4" fmla="*/ 382408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1990347 w 1990347"/>
              <a:gd name="connsiteY0" fmla="*/ 386339 h 1333500"/>
              <a:gd name="connsiteX1" fmla="*/ 1983997 w 1990347"/>
              <a:gd name="connsiteY1" fmla="*/ 1333500 h 1333500"/>
              <a:gd name="connsiteX2" fmla="*/ 326647 w 1990347"/>
              <a:gd name="connsiteY2" fmla="*/ 866775 h 1333500"/>
              <a:gd name="connsiteX3" fmla="*/ 0 w 1990347"/>
              <a:gd name="connsiteY3" fmla="*/ 382408 h 1333500"/>
              <a:gd name="connsiteX4" fmla="*/ 564772 w 1990347"/>
              <a:gd name="connsiteY4" fmla="*/ 0 h 1333500"/>
              <a:gd name="connsiteX5" fmla="*/ 979735 w 1990347"/>
              <a:gd name="connsiteY5" fmla="*/ 19505 h 1333500"/>
              <a:gd name="connsiteX6" fmla="*/ 1193422 w 1990347"/>
              <a:gd name="connsiteY6" fmla="*/ 342900 h 1333500"/>
              <a:gd name="connsiteX7" fmla="*/ 1990347 w 1990347"/>
              <a:gd name="connsiteY7" fmla="*/ 386339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16664"/>
              <a:gd name="connsiteY0" fmla="*/ 787663 h 1333500"/>
              <a:gd name="connsiteX1" fmla="*/ 1983997 w 2416664"/>
              <a:gd name="connsiteY1" fmla="*/ 1333500 h 1333500"/>
              <a:gd name="connsiteX2" fmla="*/ 326647 w 2416664"/>
              <a:gd name="connsiteY2" fmla="*/ 866775 h 1333500"/>
              <a:gd name="connsiteX3" fmla="*/ 0 w 2416664"/>
              <a:gd name="connsiteY3" fmla="*/ 382408 h 1333500"/>
              <a:gd name="connsiteX4" fmla="*/ 564772 w 2416664"/>
              <a:gd name="connsiteY4" fmla="*/ 0 h 1333500"/>
              <a:gd name="connsiteX5" fmla="*/ 979735 w 2416664"/>
              <a:gd name="connsiteY5" fmla="*/ 19505 h 1333500"/>
              <a:gd name="connsiteX6" fmla="*/ 1193422 w 2416664"/>
              <a:gd name="connsiteY6" fmla="*/ 342900 h 1333500"/>
              <a:gd name="connsiteX7" fmla="*/ 2409447 w 2416664"/>
              <a:gd name="connsiteY7" fmla="*/ 787663 h 1333500"/>
              <a:gd name="connsiteX0" fmla="*/ 2409447 w 2420753"/>
              <a:gd name="connsiteY0" fmla="*/ 787663 h 1333500"/>
              <a:gd name="connsiteX1" fmla="*/ 1983997 w 2420753"/>
              <a:gd name="connsiteY1" fmla="*/ 1333500 h 1333500"/>
              <a:gd name="connsiteX2" fmla="*/ 326647 w 2420753"/>
              <a:gd name="connsiteY2" fmla="*/ 866775 h 1333500"/>
              <a:gd name="connsiteX3" fmla="*/ 0 w 2420753"/>
              <a:gd name="connsiteY3" fmla="*/ 382408 h 1333500"/>
              <a:gd name="connsiteX4" fmla="*/ 564772 w 2420753"/>
              <a:gd name="connsiteY4" fmla="*/ 0 h 1333500"/>
              <a:gd name="connsiteX5" fmla="*/ 979735 w 2420753"/>
              <a:gd name="connsiteY5" fmla="*/ 19505 h 1333500"/>
              <a:gd name="connsiteX6" fmla="*/ 1193422 w 2420753"/>
              <a:gd name="connsiteY6" fmla="*/ 342900 h 1333500"/>
              <a:gd name="connsiteX7" fmla="*/ 2409447 w 2420753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1701422 w 2917447"/>
              <a:gd name="connsiteY6" fmla="*/ 342900 h 1333500"/>
              <a:gd name="connsiteX7" fmla="*/ 2917447 w 2917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2476122 w 2917447"/>
              <a:gd name="connsiteY6" fmla="*/ 125039 h 1333500"/>
              <a:gd name="connsiteX7" fmla="*/ 2917447 w 2917447"/>
              <a:gd name="connsiteY7" fmla="*/ 787663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7447" h="1333500">
                <a:moveTo>
                  <a:pt x="2917447" y="787663"/>
                </a:moveTo>
                <a:cubicBezTo>
                  <a:pt x="2782510" y="1021562"/>
                  <a:pt x="2762930" y="1079521"/>
                  <a:pt x="2491997" y="1333500"/>
                </a:cubicBezTo>
                <a:lnTo>
                  <a:pt x="834647" y="866775"/>
                </a:lnTo>
                <a:lnTo>
                  <a:pt x="0" y="714934"/>
                </a:lnTo>
                <a:lnTo>
                  <a:pt x="1072772" y="0"/>
                </a:lnTo>
                <a:lnTo>
                  <a:pt x="1487735" y="19505"/>
                </a:lnTo>
                <a:lnTo>
                  <a:pt x="2476122" y="125039"/>
                </a:lnTo>
                <a:cubicBezTo>
                  <a:pt x="2714407" y="253065"/>
                  <a:pt x="2309434" y="565281"/>
                  <a:pt x="2917447" y="78766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6CC97F0-27B2-C469-920C-0EBF0B97FE35}"/>
              </a:ext>
            </a:extLst>
          </p:cNvPr>
          <p:cNvSpPr/>
          <p:nvPr/>
        </p:nvSpPr>
        <p:spPr>
          <a:xfrm>
            <a:off x="4737257" y="3240086"/>
            <a:ext cx="1517135" cy="1594398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1410431 w 3729182"/>
              <a:gd name="connsiteY6" fmla="*/ 95250 h 1428750"/>
              <a:gd name="connsiteX7" fmla="*/ 2039081 w 3729182"/>
              <a:gd name="connsiteY7" fmla="*/ 438150 h 1428750"/>
              <a:gd name="connsiteX8" fmla="*/ 2353406 w 3729182"/>
              <a:gd name="connsiteY8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238125 w 2556876"/>
              <a:gd name="connsiteY5" fmla="*/ 95250 h 1428750"/>
              <a:gd name="connsiteX6" fmla="*/ 866775 w 2556876"/>
              <a:gd name="connsiteY6" fmla="*/ 438150 h 1428750"/>
              <a:gd name="connsiteX7" fmla="*/ 1181100 w 2556876"/>
              <a:gd name="connsiteY7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866775 w 2556876"/>
              <a:gd name="connsiteY5" fmla="*/ 438150 h 1428750"/>
              <a:gd name="connsiteX6" fmla="*/ 1181100 w 2556876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314325 w 1690101"/>
              <a:gd name="connsiteY5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149170 w 1690101"/>
              <a:gd name="connsiteY5" fmla="*/ 172812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91113 w 1690101"/>
              <a:gd name="connsiteY5" fmla="*/ 129269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599112 w 1690101"/>
              <a:gd name="connsiteY1" fmla="*/ 13155 h 1428750"/>
              <a:gd name="connsiteX2" fmla="*/ 1058853 w 1690101"/>
              <a:gd name="connsiteY2" fmla="*/ 90998 h 1428750"/>
              <a:gd name="connsiteX3" fmla="*/ 1690101 w 1690101"/>
              <a:gd name="connsiteY3" fmla="*/ 852131 h 1428750"/>
              <a:gd name="connsiteX4" fmla="*/ 790575 w 1690101"/>
              <a:gd name="connsiteY4" fmla="*/ 1428750 h 1428750"/>
              <a:gd name="connsiteX5" fmla="*/ 0 w 1690101"/>
              <a:gd name="connsiteY5" fmla="*/ 438150 h 1428750"/>
              <a:gd name="connsiteX6" fmla="*/ 91113 w 1690101"/>
              <a:gd name="connsiteY6" fmla="*/ 129269 h 1428750"/>
              <a:gd name="connsiteX7" fmla="*/ 314325 w 1690101"/>
              <a:gd name="connsiteY7" fmla="*/ 0 h 1428750"/>
              <a:gd name="connsiteX0" fmla="*/ 314325 w 1690101"/>
              <a:gd name="connsiteY0" fmla="*/ 88445 h 1517195"/>
              <a:gd name="connsiteX1" fmla="*/ 613626 w 1690101"/>
              <a:gd name="connsiteY1" fmla="*/ 0 h 1517195"/>
              <a:gd name="connsiteX2" fmla="*/ 1058853 w 1690101"/>
              <a:gd name="connsiteY2" fmla="*/ 179443 h 1517195"/>
              <a:gd name="connsiteX3" fmla="*/ 1690101 w 1690101"/>
              <a:gd name="connsiteY3" fmla="*/ 940576 h 1517195"/>
              <a:gd name="connsiteX4" fmla="*/ 790575 w 1690101"/>
              <a:gd name="connsiteY4" fmla="*/ 1517195 h 1517195"/>
              <a:gd name="connsiteX5" fmla="*/ 0 w 1690101"/>
              <a:gd name="connsiteY5" fmla="*/ 526595 h 1517195"/>
              <a:gd name="connsiteX6" fmla="*/ 91113 w 1690101"/>
              <a:gd name="connsiteY6" fmla="*/ 217714 h 1517195"/>
              <a:gd name="connsiteX7" fmla="*/ 314325 w 1690101"/>
              <a:gd name="connsiteY7" fmla="*/ 88445 h 1517195"/>
              <a:gd name="connsiteX0" fmla="*/ 223212 w 1598988"/>
              <a:gd name="connsiteY0" fmla="*/ 88445 h 1517195"/>
              <a:gd name="connsiteX1" fmla="*/ 522513 w 1598988"/>
              <a:gd name="connsiteY1" fmla="*/ 0 h 1517195"/>
              <a:gd name="connsiteX2" fmla="*/ 967740 w 1598988"/>
              <a:gd name="connsiteY2" fmla="*/ 179443 h 1517195"/>
              <a:gd name="connsiteX3" fmla="*/ 1598988 w 1598988"/>
              <a:gd name="connsiteY3" fmla="*/ 940576 h 1517195"/>
              <a:gd name="connsiteX4" fmla="*/ 699462 w 1598988"/>
              <a:gd name="connsiteY4" fmla="*/ 1517195 h 1517195"/>
              <a:gd name="connsiteX5" fmla="*/ 340687 w 1598988"/>
              <a:gd name="connsiteY5" fmla="*/ 492196 h 1517195"/>
              <a:gd name="connsiteX6" fmla="*/ 0 w 1598988"/>
              <a:gd name="connsiteY6" fmla="*/ 217714 h 1517195"/>
              <a:gd name="connsiteX7" fmla="*/ 223212 w 1598988"/>
              <a:gd name="connsiteY7" fmla="*/ 88445 h 151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988" h="1517195">
                <a:moveTo>
                  <a:pt x="223212" y="88445"/>
                </a:moveTo>
                <a:lnTo>
                  <a:pt x="522513" y="0"/>
                </a:lnTo>
                <a:lnTo>
                  <a:pt x="967740" y="179443"/>
                </a:lnTo>
                <a:lnTo>
                  <a:pt x="1598988" y="940576"/>
                </a:lnTo>
                <a:lnTo>
                  <a:pt x="699462" y="1517195"/>
                </a:lnTo>
                <a:lnTo>
                  <a:pt x="340687" y="492196"/>
                </a:lnTo>
                <a:lnTo>
                  <a:pt x="0" y="217714"/>
                </a:lnTo>
                <a:lnTo>
                  <a:pt x="223212" y="884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63F14F6-A68F-52F9-CBE5-131E0B8D3A50}"/>
              </a:ext>
            </a:extLst>
          </p:cNvPr>
          <p:cNvSpPr/>
          <p:nvPr/>
        </p:nvSpPr>
        <p:spPr>
          <a:xfrm>
            <a:off x="2716108" y="3433129"/>
            <a:ext cx="1338230" cy="1027104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353406 w 3729182"/>
              <a:gd name="connsiteY8" fmla="*/ 0 h 1428750"/>
              <a:gd name="connsiteX0" fmla="*/ 1410431 w 3729182"/>
              <a:gd name="connsiteY0" fmla="*/ 4252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0" fmla="*/ 1410431 w 3729182"/>
              <a:gd name="connsiteY0" fmla="*/ 0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0" fmla="*/ 1410431 w 2829656"/>
              <a:gd name="connsiteY0" fmla="*/ 0 h 1333500"/>
              <a:gd name="connsiteX1" fmla="*/ 2829656 w 2829656"/>
              <a:gd name="connsiteY1" fmla="*/ 1333500 h 1333500"/>
              <a:gd name="connsiteX2" fmla="*/ 1172306 w 2829656"/>
              <a:gd name="connsiteY2" fmla="*/ 866775 h 1333500"/>
              <a:gd name="connsiteX3" fmla="*/ 0 w 2829656"/>
              <a:gd name="connsiteY3" fmla="*/ 977370 h 1333500"/>
              <a:gd name="connsiteX4" fmla="*/ 617059 w 2829656"/>
              <a:gd name="connsiteY4" fmla="*/ 233345 h 1333500"/>
              <a:gd name="connsiteX5" fmla="*/ 1410431 w 2829656"/>
              <a:gd name="connsiteY5" fmla="*/ 0 h 133350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410431 w 1410431"/>
              <a:gd name="connsiteY4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106590 h 977370"/>
              <a:gd name="connsiteX5" fmla="*/ 1410431 w 1410431"/>
              <a:gd name="connsiteY5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4990 h 977370"/>
              <a:gd name="connsiteX5" fmla="*/ 1410431 w 1410431"/>
              <a:gd name="connsiteY5" fmla="*/ 0 h 97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31" h="977370">
                <a:moveTo>
                  <a:pt x="1410431" y="0"/>
                </a:moveTo>
                <a:lnTo>
                  <a:pt x="1172306" y="866775"/>
                </a:lnTo>
                <a:lnTo>
                  <a:pt x="0" y="977370"/>
                </a:lnTo>
                <a:lnTo>
                  <a:pt x="617059" y="233345"/>
                </a:lnTo>
                <a:lnTo>
                  <a:pt x="1027109" y="4990"/>
                </a:lnTo>
                <a:lnTo>
                  <a:pt x="141043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1F780CC-5616-CFB3-621F-12639C7FBED1}"/>
              </a:ext>
            </a:extLst>
          </p:cNvPr>
          <p:cNvSpPr/>
          <p:nvPr/>
        </p:nvSpPr>
        <p:spPr>
          <a:xfrm>
            <a:off x="3301581" y="1981725"/>
            <a:ext cx="2353877" cy="1793678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157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665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5382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6679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875" h="1706825">
                <a:moveTo>
                  <a:pt x="1338963" y="0"/>
                </a:moveTo>
                <a:lnTo>
                  <a:pt x="2480875" y="1376873"/>
                </a:lnTo>
                <a:lnTo>
                  <a:pt x="1736347" y="1285875"/>
                </a:lnTo>
                <a:lnTo>
                  <a:pt x="1866792" y="1706825"/>
                </a:ln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9F0FB4A-CBA0-7F69-4EF5-29A2DD282CD4}"/>
              </a:ext>
            </a:extLst>
          </p:cNvPr>
          <p:cNvSpPr/>
          <p:nvPr/>
        </p:nvSpPr>
        <p:spPr>
          <a:xfrm>
            <a:off x="3301581" y="1981725"/>
            <a:ext cx="1270420" cy="1696623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1736347 w 2480875"/>
              <a:gd name="connsiteY2" fmla="*/ 1285875 h 1614470"/>
              <a:gd name="connsiteX3" fmla="*/ 793372 w 2480875"/>
              <a:gd name="connsiteY3" fmla="*/ 1381125 h 1614470"/>
              <a:gd name="connsiteX4" fmla="*/ 0 w 2480875"/>
              <a:gd name="connsiteY4" fmla="*/ 1614470 h 1614470"/>
              <a:gd name="connsiteX5" fmla="*/ 1338963 w 2480875"/>
              <a:gd name="connsiteY5" fmla="*/ 0 h 1614470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793372 w 2480875"/>
              <a:gd name="connsiteY2" fmla="*/ 1381125 h 1614470"/>
              <a:gd name="connsiteX3" fmla="*/ 0 w 2480875"/>
              <a:gd name="connsiteY3" fmla="*/ 1614470 h 1614470"/>
              <a:gd name="connsiteX4" fmla="*/ 1338963 w 2480875"/>
              <a:gd name="connsiteY4" fmla="*/ 0 h 1614470"/>
              <a:gd name="connsiteX0" fmla="*/ 1338963 w 1338963"/>
              <a:gd name="connsiteY0" fmla="*/ 0 h 1614470"/>
              <a:gd name="connsiteX1" fmla="*/ 793372 w 1338963"/>
              <a:gd name="connsiteY1" fmla="*/ 1381125 h 1614470"/>
              <a:gd name="connsiteX2" fmla="*/ 0 w 1338963"/>
              <a:gd name="connsiteY2" fmla="*/ 1614470 h 1614470"/>
              <a:gd name="connsiteX3" fmla="*/ 1338963 w 1338963"/>
              <a:gd name="connsiteY3" fmla="*/ 0 h 161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963" h="1614470">
                <a:moveTo>
                  <a:pt x="1338963" y="0"/>
                </a:move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C59D3D9-9AEF-C73E-2D89-A0E9878D5C13}"/>
              </a:ext>
            </a:extLst>
          </p:cNvPr>
          <p:cNvSpPr/>
          <p:nvPr/>
        </p:nvSpPr>
        <p:spPr>
          <a:xfrm>
            <a:off x="4572003" y="1981724"/>
            <a:ext cx="1083457" cy="1791000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545591 w 1687503"/>
              <a:gd name="connsiteY0" fmla="*/ 0 h 1724025"/>
              <a:gd name="connsiteX1" fmla="*/ 1687503 w 1687503"/>
              <a:gd name="connsiteY1" fmla="*/ 1376873 h 1724025"/>
              <a:gd name="connsiteX2" fmla="*/ 942975 w 1687503"/>
              <a:gd name="connsiteY2" fmla="*/ 1285875 h 1724025"/>
              <a:gd name="connsiteX3" fmla="*/ 628650 w 1687503"/>
              <a:gd name="connsiteY3" fmla="*/ 1724025 h 1724025"/>
              <a:gd name="connsiteX4" fmla="*/ 0 w 1687503"/>
              <a:gd name="connsiteY4" fmla="*/ 1381125 h 1724025"/>
              <a:gd name="connsiteX5" fmla="*/ 545591 w 1687503"/>
              <a:gd name="connsiteY5" fmla="*/ 0 h 1724025"/>
              <a:gd name="connsiteX0" fmla="*/ 0 w 1141912"/>
              <a:gd name="connsiteY0" fmla="*/ 0 h 1724025"/>
              <a:gd name="connsiteX1" fmla="*/ 1141912 w 1141912"/>
              <a:gd name="connsiteY1" fmla="*/ 1376873 h 1724025"/>
              <a:gd name="connsiteX2" fmla="*/ 397384 w 1141912"/>
              <a:gd name="connsiteY2" fmla="*/ 1285875 h 1724025"/>
              <a:gd name="connsiteX3" fmla="*/ 83059 w 1141912"/>
              <a:gd name="connsiteY3" fmla="*/ 1724025 h 1724025"/>
              <a:gd name="connsiteX4" fmla="*/ 0 w 1141912"/>
              <a:gd name="connsiteY4" fmla="*/ 0 h 1724025"/>
              <a:gd name="connsiteX0" fmla="*/ 0 w 1141912"/>
              <a:gd name="connsiteY0" fmla="*/ 0 h 1376873"/>
              <a:gd name="connsiteX1" fmla="*/ 1141912 w 1141912"/>
              <a:gd name="connsiteY1" fmla="*/ 1376873 h 1376873"/>
              <a:gd name="connsiteX2" fmla="*/ 397384 w 1141912"/>
              <a:gd name="connsiteY2" fmla="*/ 1285875 h 1376873"/>
              <a:gd name="connsiteX3" fmla="*/ 0 w 1141912"/>
              <a:gd name="connsiteY3" fmla="*/ 0 h 1376873"/>
              <a:gd name="connsiteX0" fmla="*/ 0 w 1141912"/>
              <a:gd name="connsiteY0" fmla="*/ 0 h 1687199"/>
              <a:gd name="connsiteX1" fmla="*/ 1141912 w 1141912"/>
              <a:gd name="connsiteY1" fmla="*/ 1376873 h 1687199"/>
              <a:gd name="connsiteX2" fmla="*/ 511684 w 1141912"/>
              <a:gd name="connsiteY2" fmla="*/ 1687199 h 1687199"/>
              <a:gd name="connsiteX3" fmla="*/ 0 w 1141912"/>
              <a:gd name="connsiteY3" fmla="*/ 0 h 1687199"/>
              <a:gd name="connsiteX0" fmla="*/ 0 w 1141912"/>
              <a:gd name="connsiteY0" fmla="*/ 0 h 1710132"/>
              <a:gd name="connsiteX1" fmla="*/ 1141912 w 1141912"/>
              <a:gd name="connsiteY1" fmla="*/ 1376873 h 1710132"/>
              <a:gd name="connsiteX2" fmla="*/ 511684 w 1141912"/>
              <a:gd name="connsiteY2" fmla="*/ 1710132 h 1710132"/>
              <a:gd name="connsiteX3" fmla="*/ 0 w 1141912"/>
              <a:gd name="connsiteY3" fmla="*/ 0 h 1710132"/>
              <a:gd name="connsiteX0" fmla="*/ 0 w 1141912"/>
              <a:gd name="connsiteY0" fmla="*/ 0 h 1704277"/>
              <a:gd name="connsiteX1" fmla="*/ 1141912 w 1141912"/>
              <a:gd name="connsiteY1" fmla="*/ 1376873 h 1704277"/>
              <a:gd name="connsiteX2" fmla="*/ 518169 w 1141912"/>
              <a:gd name="connsiteY2" fmla="*/ 1704277 h 1704277"/>
              <a:gd name="connsiteX3" fmla="*/ 0 w 1141912"/>
              <a:gd name="connsiteY3" fmla="*/ 0 h 170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1912" h="1704277">
                <a:moveTo>
                  <a:pt x="0" y="0"/>
                </a:moveTo>
                <a:lnTo>
                  <a:pt x="1141912" y="1376873"/>
                </a:lnTo>
                <a:lnTo>
                  <a:pt x="518169" y="170427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4F7FADFC-0D70-5E18-BFFC-EB225249ACD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1875" y="3792341"/>
            <a:ext cx="600252" cy="600252"/>
          </a:xfrm>
          <a:prstGeom prst="rect">
            <a:avLst/>
          </a:prstGeom>
        </p:spPr>
      </p:pic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AB31F819-5C3F-3651-900C-DEDBCB6A5F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1875" y="4789239"/>
            <a:ext cx="600252" cy="600252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3F37D074-2840-EF40-98CE-969EBC54082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71875" y="2902908"/>
            <a:ext cx="600252" cy="600252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BC6899B-65FC-7DD2-8612-C91118CE5A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66671" y="5644034"/>
            <a:ext cx="600252" cy="6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2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Flat Design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67A38D-3A42-8B2F-1799-0ED66DB47FC7}"/>
              </a:ext>
            </a:extLst>
          </p:cNvPr>
          <p:cNvGrpSpPr/>
          <p:nvPr/>
        </p:nvGrpSpPr>
        <p:grpSpPr>
          <a:xfrm>
            <a:off x="6695611" y="3199509"/>
            <a:ext cx="2194560" cy="1106115"/>
            <a:chOff x="8921977" y="1394910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67AA0D-4E55-5F39-FEF3-7020B6E6C87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4EC89E5-F18C-7084-E7E8-5B8F391D6AD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618912-9C75-C83A-9111-18CB3E23C171}"/>
              </a:ext>
            </a:extLst>
          </p:cNvPr>
          <p:cNvGrpSpPr/>
          <p:nvPr/>
        </p:nvGrpSpPr>
        <p:grpSpPr>
          <a:xfrm>
            <a:off x="253830" y="3199511"/>
            <a:ext cx="2194560" cy="1106115"/>
            <a:chOff x="332936" y="2555951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00A06C-F88E-C9D3-9DA0-5D262CD2F80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C85AD5-1BC1-520C-FFBD-9808FD09FC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54B2BE9-C49C-5A81-A19E-1928848F30D0}"/>
              </a:ext>
            </a:extLst>
          </p:cNvPr>
          <p:cNvGrpSpPr/>
          <p:nvPr/>
        </p:nvGrpSpPr>
        <p:grpSpPr>
          <a:xfrm>
            <a:off x="5807619" y="1621080"/>
            <a:ext cx="2194560" cy="1106115"/>
            <a:chOff x="8921977" y="1394910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2C7463-B74D-E00F-AC46-4986F4D2DEE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989814-BE1E-C9F1-562A-05F81370956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A84DE1-8E79-9B22-F8EE-4EAD25F78AB8}"/>
              </a:ext>
            </a:extLst>
          </p:cNvPr>
          <p:cNvGrpSpPr/>
          <p:nvPr/>
        </p:nvGrpSpPr>
        <p:grpSpPr>
          <a:xfrm>
            <a:off x="1141821" y="1621082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93A6440-2F1F-518E-62D5-0646C9F4F4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C3515A-E54E-2AD6-E10C-8D27F4DE591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E10A2554-392A-B529-C7C7-7FC120210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328" y="3264808"/>
            <a:ext cx="321074" cy="321074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5DCA16EF-6599-E8B2-51DB-A64C0C4A0A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9319" y="1686590"/>
            <a:ext cx="321074" cy="321074"/>
          </a:xfrm>
          <a:prstGeom prst="rect">
            <a:avLst/>
          </a:prstGeom>
        </p:spPr>
      </p:pic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DBE75366-479C-3881-C55B-4C39ECDAA4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33607" y="1686590"/>
            <a:ext cx="321074" cy="321074"/>
          </a:xfrm>
          <a:prstGeom prst="rect">
            <a:avLst/>
          </a:prstGeom>
        </p:spPr>
      </p:pic>
      <p:pic>
        <p:nvPicPr>
          <p:cNvPr id="38" name="Graphic 37" descr="Rocket">
            <a:extLst>
              <a:ext uri="{FF2B5EF4-FFF2-40B4-BE49-F238E27FC236}">
                <a16:creationId xmlns:a16="http://schemas.microsoft.com/office/drawing/2014/main" id="{5D79B05E-ADD0-B854-235A-03C8410F66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21599" y="3264808"/>
            <a:ext cx="321074" cy="321074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934A8B1-88D8-720A-AF22-A0021BF29CA3}"/>
              </a:ext>
            </a:extLst>
          </p:cNvPr>
          <p:cNvGrpSpPr/>
          <p:nvPr/>
        </p:nvGrpSpPr>
        <p:grpSpPr>
          <a:xfrm>
            <a:off x="4539685" y="1411491"/>
            <a:ext cx="506095" cy="609122"/>
            <a:chOff x="6071328" y="1199634"/>
            <a:chExt cx="533400" cy="641985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AB9F3A6-9F56-2557-44AD-0C842B28B62D}"/>
                </a:ext>
              </a:extLst>
            </p:cNvPr>
            <p:cNvSpPr/>
            <p:nvPr/>
          </p:nvSpPr>
          <p:spPr>
            <a:xfrm>
              <a:off x="6071328" y="1201539"/>
              <a:ext cx="57150" cy="640080"/>
            </a:xfrm>
            <a:custGeom>
              <a:avLst/>
              <a:gdLst>
                <a:gd name="connsiteX0" fmla="*/ 28575 w 57150"/>
                <a:gd name="connsiteY0" fmla="*/ 0 h 761999"/>
                <a:gd name="connsiteX1" fmla="*/ 0 w 57150"/>
                <a:gd name="connsiteY1" fmla="*/ 28575 h 761999"/>
                <a:gd name="connsiteX2" fmla="*/ 0 w 57150"/>
                <a:gd name="connsiteY2" fmla="*/ 762000 h 761999"/>
                <a:gd name="connsiteX3" fmla="*/ 57150 w 57150"/>
                <a:gd name="connsiteY3" fmla="*/ 762000 h 761999"/>
                <a:gd name="connsiteX4" fmla="*/ 57150 w 57150"/>
                <a:gd name="connsiteY4" fmla="*/ 28575 h 761999"/>
                <a:gd name="connsiteX5" fmla="*/ 28575 w 57150"/>
                <a:gd name="connsiteY5" fmla="*/ 0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50" h="761999">
                  <a:moveTo>
                    <a:pt x="28575" y="0"/>
                  </a:moveTo>
                  <a:cubicBezTo>
                    <a:pt x="12382" y="0"/>
                    <a:pt x="0" y="12382"/>
                    <a:pt x="0" y="28575"/>
                  </a:cubicBezTo>
                  <a:lnTo>
                    <a:pt x="0" y="762000"/>
                  </a:lnTo>
                  <a:lnTo>
                    <a:pt x="57150" y="762000"/>
                  </a:lnTo>
                  <a:lnTo>
                    <a:pt x="57150" y="28575"/>
                  </a:lnTo>
                  <a:cubicBezTo>
                    <a:pt x="57150" y="12382"/>
                    <a:pt x="44768" y="0"/>
                    <a:pt x="2857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461984C-113E-C53D-B1C6-F82F3A656600}"/>
                </a:ext>
              </a:extLst>
            </p:cNvPr>
            <p:cNvSpPr/>
            <p:nvPr/>
          </p:nvSpPr>
          <p:spPr>
            <a:xfrm>
              <a:off x="6166578" y="1199634"/>
              <a:ext cx="438150" cy="342900"/>
            </a:xfrm>
            <a:custGeom>
              <a:avLst/>
              <a:gdLst>
                <a:gd name="connsiteX0" fmla="*/ 120968 w 438150"/>
                <a:gd name="connsiteY0" fmla="*/ 0 h 342900"/>
                <a:gd name="connsiteX1" fmla="*/ 0 w 438150"/>
                <a:gd name="connsiteY1" fmla="*/ 27623 h 342900"/>
                <a:gd name="connsiteX2" fmla="*/ 0 w 438150"/>
                <a:gd name="connsiteY2" fmla="*/ 342900 h 342900"/>
                <a:gd name="connsiteX3" fmla="*/ 120968 w 438150"/>
                <a:gd name="connsiteY3" fmla="*/ 315278 h 342900"/>
                <a:gd name="connsiteX4" fmla="*/ 438150 w 438150"/>
                <a:gd name="connsiteY4" fmla="*/ 317183 h 342900"/>
                <a:gd name="connsiteX5" fmla="*/ 438150 w 438150"/>
                <a:gd name="connsiteY5" fmla="*/ 1905 h 342900"/>
                <a:gd name="connsiteX6" fmla="*/ 120968 w 438150"/>
                <a:gd name="connsiteY6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8150" h="342900">
                  <a:moveTo>
                    <a:pt x="120968" y="0"/>
                  </a:moveTo>
                  <a:cubicBezTo>
                    <a:pt x="37148" y="0"/>
                    <a:pt x="0" y="27623"/>
                    <a:pt x="0" y="27623"/>
                  </a:cubicBezTo>
                  <a:lnTo>
                    <a:pt x="0" y="342900"/>
                  </a:lnTo>
                  <a:cubicBezTo>
                    <a:pt x="0" y="342900"/>
                    <a:pt x="36195" y="315278"/>
                    <a:pt x="120968" y="315278"/>
                  </a:cubicBezTo>
                  <a:cubicBezTo>
                    <a:pt x="221933" y="315278"/>
                    <a:pt x="320993" y="370523"/>
                    <a:pt x="438150" y="317183"/>
                  </a:cubicBezTo>
                  <a:lnTo>
                    <a:pt x="438150" y="1905"/>
                  </a:lnTo>
                  <a:cubicBezTo>
                    <a:pt x="290513" y="45720"/>
                    <a:pt x="221933" y="0"/>
                    <a:pt x="120968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8FE6A24-CBA6-A4BF-25E7-689F9E5123FC}"/>
              </a:ext>
            </a:extLst>
          </p:cNvPr>
          <p:cNvSpPr/>
          <p:nvPr/>
        </p:nvSpPr>
        <p:spPr>
          <a:xfrm>
            <a:off x="1334077" y="5044978"/>
            <a:ext cx="6475846" cy="126093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078788 w 6825234"/>
              <a:gd name="connsiteY2" fmla="*/ 459646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3107817 w 6825234"/>
              <a:gd name="connsiteY2" fmla="*/ 96789 h 1199875"/>
              <a:gd name="connsiteX3" fmla="*/ 4533901 w 6825234"/>
              <a:gd name="connsiteY3" fmla="*/ 523600 h 1199875"/>
              <a:gd name="connsiteX4" fmla="*/ 5927450 w 6825234"/>
              <a:gd name="connsiteY4" fmla="*/ 117363 h 1199875"/>
              <a:gd name="connsiteX5" fmla="*/ 6825234 w 6825234"/>
              <a:gd name="connsiteY5" fmla="*/ 1199875 h 1199875"/>
              <a:gd name="connsiteX6" fmla="*/ 4377817 w 6825234"/>
              <a:gd name="connsiteY6" fmla="*/ 1199875 h 1199875"/>
              <a:gd name="connsiteX7" fmla="*/ 1621917 w 6825234"/>
              <a:gd name="connsiteY7" fmla="*/ 1199875 h 1199875"/>
              <a:gd name="connsiteX8" fmla="*/ 0 w 6825234"/>
              <a:gd name="connsiteY8" fmla="*/ 1199875 h 1199875"/>
              <a:gd name="connsiteX9" fmla="*/ 995119 w 6825234"/>
              <a:gd name="connsiteY9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5234" h="1199875">
                <a:moveTo>
                  <a:pt x="995119" y="0"/>
                </a:moveTo>
                <a:lnTo>
                  <a:pt x="2038351" y="475975"/>
                </a:lnTo>
                <a:lnTo>
                  <a:pt x="3107817" y="96789"/>
                </a:lnTo>
                <a:lnTo>
                  <a:pt x="4533901" y="523600"/>
                </a:lnTo>
                <a:lnTo>
                  <a:pt x="5927450" y="117363"/>
                </a:lnTo>
                <a:lnTo>
                  <a:pt x="6825234" y="1199875"/>
                </a:lnTo>
                <a:lnTo>
                  <a:pt x="4377817" y="11998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CB9CC4B-C06E-B37F-71B3-F15C9CCCA176}"/>
              </a:ext>
            </a:extLst>
          </p:cNvPr>
          <p:cNvSpPr/>
          <p:nvPr/>
        </p:nvSpPr>
        <p:spPr>
          <a:xfrm>
            <a:off x="5635885" y="5168317"/>
            <a:ext cx="2174037" cy="1137594"/>
          </a:xfrm>
          <a:custGeom>
            <a:avLst/>
            <a:gdLst>
              <a:gd name="connsiteX0" fmla="*/ 1393549 w 2291332"/>
              <a:gd name="connsiteY0" fmla="*/ 0 h 1198971"/>
              <a:gd name="connsiteX1" fmla="*/ 2291332 w 2291332"/>
              <a:gd name="connsiteY1" fmla="*/ 1198971 h 1198971"/>
              <a:gd name="connsiteX2" fmla="*/ 528933 w 2291332"/>
              <a:gd name="connsiteY2" fmla="*/ 1198971 h 1198971"/>
              <a:gd name="connsiteX3" fmla="*/ 0 w 2291332"/>
              <a:gd name="connsiteY3" fmla="*/ 449942 h 1198971"/>
              <a:gd name="connsiteX4" fmla="*/ 678487 w 2291332"/>
              <a:gd name="connsiteY4" fmla="*/ 73667 h 119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1332" h="1198971">
                <a:moveTo>
                  <a:pt x="1393549" y="0"/>
                </a:moveTo>
                <a:lnTo>
                  <a:pt x="2291332" y="1198971"/>
                </a:lnTo>
                <a:lnTo>
                  <a:pt x="528933" y="1198971"/>
                </a:lnTo>
                <a:lnTo>
                  <a:pt x="0" y="449942"/>
                </a:lnTo>
                <a:lnTo>
                  <a:pt x="678487" y="7366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C7D3142-C99F-40C0-8DA5-811C8CFF8E8B}"/>
              </a:ext>
            </a:extLst>
          </p:cNvPr>
          <p:cNvSpPr/>
          <p:nvPr/>
        </p:nvSpPr>
        <p:spPr>
          <a:xfrm>
            <a:off x="1334077" y="5044978"/>
            <a:ext cx="1934006" cy="1260932"/>
          </a:xfrm>
          <a:custGeom>
            <a:avLst/>
            <a:gdLst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0 w 6825234"/>
              <a:gd name="connsiteY5" fmla="*/ 1199875 h 1199875"/>
              <a:gd name="connsiteX6" fmla="*/ 995119 w 6825234"/>
              <a:gd name="connsiteY6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5927450 w 6825234"/>
              <a:gd name="connsiteY3" fmla="*/ 117363 h 1199875"/>
              <a:gd name="connsiteX4" fmla="*/ 6825234 w 6825234"/>
              <a:gd name="connsiteY4" fmla="*/ 1199875 h 1199875"/>
              <a:gd name="connsiteX5" fmla="*/ 4377817 w 6825234"/>
              <a:gd name="connsiteY5" fmla="*/ 1199875 h 1199875"/>
              <a:gd name="connsiteX6" fmla="*/ 1621917 w 6825234"/>
              <a:gd name="connsiteY6" fmla="*/ 1199875 h 1199875"/>
              <a:gd name="connsiteX7" fmla="*/ 0 w 6825234"/>
              <a:gd name="connsiteY7" fmla="*/ 1199875 h 1199875"/>
              <a:gd name="connsiteX8" fmla="*/ 995119 w 6825234"/>
              <a:gd name="connsiteY8" fmla="*/ 0 h 1199875"/>
              <a:gd name="connsiteX0" fmla="*/ 995119 w 6825234"/>
              <a:gd name="connsiteY0" fmla="*/ 0 h 1199875"/>
              <a:gd name="connsiteX1" fmla="*/ 2038351 w 6825234"/>
              <a:gd name="connsiteY1" fmla="*/ 475975 h 1199875"/>
              <a:gd name="connsiteX2" fmla="*/ 4533901 w 6825234"/>
              <a:gd name="connsiteY2" fmla="*/ 523600 h 1199875"/>
              <a:gd name="connsiteX3" fmla="*/ 6825234 w 6825234"/>
              <a:gd name="connsiteY3" fmla="*/ 1199875 h 1199875"/>
              <a:gd name="connsiteX4" fmla="*/ 4377817 w 6825234"/>
              <a:gd name="connsiteY4" fmla="*/ 1199875 h 1199875"/>
              <a:gd name="connsiteX5" fmla="*/ 1621917 w 6825234"/>
              <a:gd name="connsiteY5" fmla="*/ 1199875 h 1199875"/>
              <a:gd name="connsiteX6" fmla="*/ 0 w 6825234"/>
              <a:gd name="connsiteY6" fmla="*/ 1199875 h 1199875"/>
              <a:gd name="connsiteX7" fmla="*/ 995119 w 6825234"/>
              <a:gd name="connsiteY7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4377817 w 4533901"/>
              <a:gd name="connsiteY3" fmla="*/ 1199875 h 1199875"/>
              <a:gd name="connsiteX4" fmla="*/ 1621917 w 4533901"/>
              <a:gd name="connsiteY4" fmla="*/ 1199875 h 1199875"/>
              <a:gd name="connsiteX5" fmla="*/ 0 w 4533901"/>
              <a:gd name="connsiteY5" fmla="*/ 1199875 h 1199875"/>
              <a:gd name="connsiteX6" fmla="*/ 995119 w 4533901"/>
              <a:gd name="connsiteY6" fmla="*/ 0 h 1199875"/>
              <a:gd name="connsiteX0" fmla="*/ 995119 w 4533901"/>
              <a:gd name="connsiteY0" fmla="*/ 0 h 1199875"/>
              <a:gd name="connsiteX1" fmla="*/ 2038351 w 4533901"/>
              <a:gd name="connsiteY1" fmla="*/ 475975 h 1199875"/>
              <a:gd name="connsiteX2" fmla="*/ 4533901 w 4533901"/>
              <a:gd name="connsiteY2" fmla="*/ 523600 h 1199875"/>
              <a:gd name="connsiteX3" fmla="*/ 1621917 w 4533901"/>
              <a:gd name="connsiteY3" fmla="*/ 1199875 h 1199875"/>
              <a:gd name="connsiteX4" fmla="*/ 0 w 4533901"/>
              <a:gd name="connsiteY4" fmla="*/ 1199875 h 1199875"/>
              <a:gd name="connsiteX5" fmla="*/ 995119 w 4533901"/>
              <a:gd name="connsiteY5" fmla="*/ 0 h 1199875"/>
              <a:gd name="connsiteX0" fmla="*/ 995119 w 2038351"/>
              <a:gd name="connsiteY0" fmla="*/ 0 h 1199875"/>
              <a:gd name="connsiteX1" fmla="*/ 2038351 w 2038351"/>
              <a:gd name="connsiteY1" fmla="*/ 475975 h 1199875"/>
              <a:gd name="connsiteX2" fmla="*/ 1621917 w 2038351"/>
              <a:gd name="connsiteY2" fmla="*/ 1199875 h 1199875"/>
              <a:gd name="connsiteX3" fmla="*/ 0 w 2038351"/>
              <a:gd name="connsiteY3" fmla="*/ 1199875 h 1199875"/>
              <a:gd name="connsiteX4" fmla="*/ 995119 w 2038351"/>
              <a:gd name="connsiteY4" fmla="*/ 0 h 1199875"/>
              <a:gd name="connsiteX0" fmla="*/ 995119 w 2038351"/>
              <a:gd name="connsiteY0" fmla="*/ 0 h 1199875"/>
              <a:gd name="connsiteX1" fmla="*/ 1467704 w 2038351"/>
              <a:gd name="connsiteY1" fmla="*/ 227418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  <a:gd name="connsiteX0" fmla="*/ 995119 w 2038351"/>
              <a:gd name="connsiteY0" fmla="*/ 0 h 1199875"/>
              <a:gd name="connsiteX1" fmla="*/ 1641875 w 2038351"/>
              <a:gd name="connsiteY1" fmla="*/ 9704 h 1199875"/>
              <a:gd name="connsiteX2" fmla="*/ 2038351 w 2038351"/>
              <a:gd name="connsiteY2" fmla="*/ 475975 h 1199875"/>
              <a:gd name="connsiteX3" fmla="*/ 1621917 w 2038351"/>
              <a:gd name="connsiteY3" fmla="*/ 1199875 h 1199875"/>
              <a:gd name="connsiteX4" fmla="*/ 0 w 2038351"/>
              <a:gd name="connsiteY4" fmla="*/ 1199875 h 1199875"/>
              <a:gd name="connsiteX5" fmla="*/ 995119 w 2038351"/>
              <a:gd name="connsiteY5" fmla="*/ 0 h 119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8351" h="1199875">
                <a:moveTo>
                  <a:pt x="995119" y="0"/>
                </a:moveTo>
                <a:lnTo>
                  <a:pt x="1641875" y="9704"/>
                </a:lnTo>
                <a:lnTo>
                  <a:pt x="2038351" y="475975"/>
                </a:lnTo>
                <a:lnTo>
                  <a:pt x="1621917" y="1199875"/>
                </a:lnTo>
                <a:lnTo>
                  <a:pt x="0" y="1199875"/>
                </a:lnTo>
                <a:lnTo>
                  <a:pt x="99511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6BD3376-0052-3155-F936-C859A80C2DA7}"/>
              </a:ext>
            </a:extLst>
          </p:cNvPr>
          <p:cNvSpPr/>
          <p:nvPr/>
        </p:nvSpPr>
        <p:spPr>
          <a:xfrm>
            <a:off x="2993256" y="4323039"/>
            <a:ext cx="3237036" cy="1272182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15897 w 4932331"/>
              <a:gd name="connsiteY7" fmla="*/ 2931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2373954 w 4932331"/>
              <a:gd name="connsiteY7" fmla="*/ 89937 h 1300519"/>
              <a:gd name="connsiteX8" fmla="*/ 3291132 w 4932331"/>
              <a:gd name="connsiteY8" fmla="*/ 576619 h 1300519"/>
              <a:gd name="connsiteX9" fmla="*/ 4190658 w 4932331"/>
              <a:gd name="connsiteY9" fmla="*/ 0 h 1300519"/>
              <a:gd name="connsiteX0" fmla="*/ 4165258 w 4932331"/>
              <a:gd name="connsiteY0" fmla="*/ 494850 h 1210582"/>
              <a:gd name="connsiteX1" fmla="*/ 4932331 w 4932331"/>
              <a:gd name="connsiteY1" fmla="*/ 804345 h 1210582"/>
              <a:gd name="connsiteX2" fmla="*/ 3538782 w 4932331"/>
              <a:gd name="connsiteY2" fmla="*/ 1210582 h 1210582"/>
              <a:gd name="connsiteX3" fmla="*/ 1043232 w 4932331"/>
              <a:gd name="connsiteY3" fmla="*/ 1162957 h 1210582"/>
              <a:gd name="connsiteX4" fmla="*/ 0 w 4932331"/>
              <a:gd name="connsiteY4" fmla="*/ 686982 h 1210582"/>
              <a:gd name="connsiteX5" fmla="*/ 461476 w 4932331"/>
              <a:gd name="connsiteY5" fmla="*/ 130552 h 1210582"/>
              <a:gd name="connsiteX6" fmla="*/ 1633782 w 4932331"/>
              <a:gd name="connsiteY6" fmla="*/ 19957 h 1210582"/>
              <a:gd name="connsiteX7" fmla="*/ 2373954 w 4932331"/>
              <a:gd name="connsiteY7" fmla="*/ 0 h 1210582"/>
              <a:gd name="connsiteX8" fmla="*/ 3291132 w 4932331"/>
              <a:gd name="connsiteY8" fmla="*/ 486682 h 1210582"/>
              <a:gd name="connsiteX9" fmla="*/ 4165258 w 4932331"/>
              <a:gd name="connsiteY9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461476 w 4165258"/>
              <a:gd name="connsiteY4" fmla="*/ 130552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4165258 w 4165258"/>
              <a:gd name="connsiteY0" fmla="*/ 494850 h 1210582"/>
              <a:gd name="connsiteX1" fmla="*/ 3538782 w 4165258"/>
              <a:gd name="connsiteY1" fmla="*/ 1210582 h 1210582"/>
              <a:gd name="connsiteX2" fmla="*/ 1043232 w 4165258"/>
              <a:gd name="connsiteY2" fmla="*/ 1162957 h 1210582"/>
              <a:gd name="connsiteX3" fmla="*/ 0 w 4165258"/>
              <a:gd name="connsiteY3" fmla="*/ 686982 h 1210582"/>
              <a:gd name="connsiteX4" fmla="*/ 753576 w 4165258"/>
              <a:gd name="connsiteY4" fmla="*/ 325481 h 1210582"/>
              <a:gd name="connsiteX5" fmla="*/ 1633782 w 4165258"/>
              <a:gd name="connsiteY5" fmla="*/ 19957 h 1210582"/>
              <a:gd name="connsiteX6" fmla="*/ 2373954 w 4165258"/>
              <a:gd name="connsiteY6" fmla="*/ 0 h 1210582"/>
              <a:gd name="connsiteX7" fmla="*/ 3291132 w 4165258"/>
              <a:gd name="connsiteY7" fmla="*/ 486682 h 1210582"/>
              <a:gd name="connsiteX8" fmla="*/ 4165258 w 4165258"/>
              <a:gd name="connsiteY8" fmla="*/ 494850 h 1210582"/>
              <a:gd name="connsiteX0" fmla="*/ 3411682 w 3411682"/>
              <a:gd name="connsiteY0" fmla="*/ 494850 h 1210582"/>
              <a:gd name="connsiteX1" fmla="*/ 2785206 w 3411682"/>
              <a:gd name="connsiteY1" fmla="*/ 1210582 h 1210582"/>
              <a:gd name="connsiteX2" fmla="*/ 289656 w 3411682"/>
              <a:gd name="connsiteY2" fmla="*/ 1162957 h 1210582"/>
              <a:gd name="connsiteX3" fmla="*/ 0 w 3411682"/>
              <a:gd name="connsiteY3" fmla="*/ 325481 h 1210582"/>
              <a:gd name="connsiteX4" fmla="*/ 880206 w 3411682"/>
              <a:gd name="connsiteY4" fmla="*/ 19957 h 1210582"/>
              <a:gd name="connsiteX5" fmla="*/ 1620378 w 3411682"/>
              <a:gd name="connsiteY5" fmla="*/ 0 h 1210582"/>
              <a:gd name="connsiteX6" fmla="*/ 2537556 w 3411682"/>
              <a:gd name="connsiteY6" fmla="*/ 486682 h 1210582"/>
              <a:gd name="connsiteX7" fmla="*/ 3411682 w 3411682"/>
              <a:gd name="connsiteY7" fmla="*/ 494850 h 121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1682" h="1210582">
                <a:moveTo>
                  <a:pt x="3411682" y="494850"/>
                </a:moveTo>
                <a:lnTo>
                  <a:pt x="2785206" y="1210582"/>
                </a:lnTo>
                <a:lnTo>
                  <a:pt x="289656" y="1162957"/>
                </a:lnTo>
                <a:lnTo>
                  <a:pt x="0" y="325481"/>
                </a:lnTo>
                <a:lnTo>
                  <a:pt x="880206" y="19957"/>
                </a:lnTo>
                <a:lnTo>
                  <a:pt x="1620378" y="0"/>
                </a:lnTo>
                <a:lnTo>
                  <a:pt x="2537556" y="486682"/>
                </a:lnTo>
                <a:lnTo>
                  <a:pt x="3411682" y="49485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1C9A13E-5D6F-2150-CB4F-D1954A87B659}"/>
              </a:ext>
            </a:extLst>
          </p:cNvPr>
          <p:cNvSpPr/>
          <p:nvPr/>
        </p:nvSpPr>
        <p:spPr>
          <a:xfrm>
            <a:off x="2278256" y="3992966"/>
            <a:ext cx="1550148" cy="1552209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4190658 w 4932331"/>
              <a:gd name="connsiteY7" fmla="*/ 0 h 1300519"/>
              <a:gd name="connsiteX0" fmla="*/ 1633782 w 4932331"/>
              <a:gd name="connsiteY0" fmla="*/ 0 h 1190625"/>
              <a:gd name="connsiteX1" fmla="*/ 4932331 w 4932331"/>
              <a:gd name="connsiteY1" fmla="*/ 784388 h 1190625"/>
              <a:gd name="connsiteX2" fmla="*/ 3538782 w 4932331"/>
              <a:gd name="connsiteY2" fmla="*/ 1190625 h 1190625"/>
              <a:gd name="connsiteX3" fmla="*/ 1043232 w 4932331"/>
              <a:gd name="connsiteY3" fmla="*/ 1143000 h 1190625"/>
              <a:gd name="connsiteX4" fmla="*/ 0 w 4932331"/>
              <a:gd name="connsiteY4" fmla="*/ 667025 h 1190625"/>
              <a:gd name="connsiteX5" fmla="*/ 461476 w 4932331"/>
              <a:gd name="connsiteY5" fmla="*/ 110595 h 1190625"/>
              <a:gd name="connsiteX6" fmla="*/ 1633782 w 4932331"/>
              <a:gd name="connsiteY6" fmla="*/ 0 h 1190625"/>
              <a:gd name="connsiteX0" fmla="*/ 1633782 w 3538782"/>
              <a:gd name="connsiteY0" fmla="*/ 0 h 1190625"/>
              <a:gd name="connsiteX1" fmla="*/ 3538782 w 3538782"/>
              <a:gd name="connsiteY1" fmla="*/ 1190625 h 1190625"/>
              <a:gd name="connsiteX2" fmla="*/ 1043232 w 3538782"/>
              <a:gd name="connsiteY2" fmla="*/ 1143000 h 1190625"/>
              <a:gd name="connsiteX3" fmla="*/ 0 w 3538782"/>
              <a:gd name="connsiteY3" fmla="*/ 667025 h 1190625"/>
              <a:gd name="connsiteX4" fmla="*/ 461476 w 3538782"/>
              <a:gd name="connsiteY4" fmla="*/ 110595 h 1190625"/>
              <a:gd name="connsiteX5" fmla="*/ 1633782 w 3538782"/>
              <a:gd name="connsiteY5" fmla="*/ 0 h 1190625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1633782 w 1633782"/>
              <a:gd name="connsiteY4" fmla="*/ 0 h 1143000"/>
              <a:gd name="connsiteX0" fmla="*/ 1633782 w 1633782"/>
              <a:gd name="connsiteY0" fmla="*/ 0 h 1143000"/>
              <a:gd name="connsiteX1" fmla="*/ 1043232 w 1633782"/>
              <a:gd name="connsiteY1" fmla="*/ 1143000 h 1143000"/>
              <a:gd name="connsiteX2" fmla="*/ 0 w 1633782"/>
              <a:gd name="connsiteY2" fmla="*/ 667025 h 1143000"/>
              <a:gd name="connsiteX3" fmla="*/ 461476 w 1633782"/>
              <a:gd name="connsiteY3" fmla="*/ 110595 h 1143000"/>
              <a:gd name="connsiteX4" fmla="*/ 980583 w 1633782"/>
              <a:gd name="connsiteY4" fmla="*/ 52614 h 1143000"/>
              <a:gd name="connsiteX5" fmla="*/ 1633782 w 1633782"/>
              <a:gd name="connsiteY5" fmla="*/ 0 h 1143000"/>
              <a:gd name="connsiteX0" fmla="*/ 1633782 w 1633782"/>
              <a:gd name="connsiteY0" fmla="*/ 150586 h 1293586"/>
              <a:gd name="connsiteX1" fmla="*/ 1043232 w 1633782"/>
              <a:gd name="connsiteY1" fmla="*/ 1293586 h 1293586"/>
              <a:gd name="connsiteX2" fmla="*/ 0 w 1633782"/>
              <a:gd name="connsiteY2" fmla="*/ 817611 h 1293586"/>
              <a:gd name="connsiteX3" fmla="*/ 461476 w 1633782"/>
              <a:gd name="connsiteY3" fmla="*/ 261181 h 1293586"/>
              <a:gd name="connsiteX4" fmla="*/ 1053155 w 1633782"/>
              <a:gd name="connsiteY4" fmla="*/ 0 h 1293586"/>
              <a:gd name="connsiteX5" fmla="*/ 1633782 w 1633782"/>
              <a:gd name="connsiteY5" fmla="*/ 150586 h 1293586"/>
              <a:gd name="connsiteX0" fmla="*/ 1633782 w 1633782"/>
              <a:gd name="connsiteY0" fmla="*/ 334048 h 1477048"/>
              <a:gd name="connsiteX1" fmla="*/ 1043232 w 1633782"/>
              <a:gd name="connsiteY1" fmla="*/ 1477048 h 1477048"/>
              <a:gd name="connsiteX2" fmla="*/ 0 w 1633782"/>
              <a:gd name="connsiteY2" fmla="*/ 1001073 h 1477048"/>
              <a:gd name="connsiteX3" fmla="*/ 461476 w 1633782"/>
              <a:gd name="connsiteY3" fmla="*/ 444643 h 1477048"/>
              <a:gd name="connsiteX4" fmla="*/ 1624655 w 1633782"/>
              <a:gd name="connsiteY4" fmla="*/ 0 h 1477048"/>
              <a:gd name="connsiteX5" fmla="*/ 1633782 w 1633782"/>
              <a:gd name="connsiteY5" fmla="*/ 334048 h 147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3782" h="1477048">
                <a:moveTo>
                  <a:pt x="1633782" y="334048"/>
                </a:moveTo>
                <a:lnTo>
                  <a:pt x="1043232" y="1477048"/>
                </a:lnTo>
                <a:lnTo>
                  <a:pt x="0" y="1001073"/>
                </a:lnTo>
                <a:lnTo>
                  <a:pt x="461476" y="444643"/>
                </a:lnTo>
                <a:lnTo>
                  <a:pt x="1624655" y="0"/>
                </a:lnTo>
                <a:lnTo>
                  <a:pt x="1633782" y="334048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638EECB-2D06-350D-2C43-EA4375881C53}"/>
              </a:ext>
            </a:extLst>
          </p:cNvPr>
          <p:cNvSpPr/>
          <p:nvPr/>
        </p:nvSpPr>
        <p:spPr>
          <a:xfrm>
            <a:off x="5390367" y="4228525"/>
            <a:ext cx="1567731" cy="1366697"/>
          </a:xfrm>
          <a:custGeom>
            <a:avLst/>
            <a:gdLst>
              <a:gd name="connsiteX0" fmla="*/ 4190658 w 4932331"/>
              <a:gd name="connsiteY0" fmla="*/ 0 h 1300519"/>
              <a:gd name="connsiteX1" fmla="*/ 4932331 w 4932331"/>
              <a:gd name="connsiteY1" fmla="*/ 894282 h 1300519"/>
              <a:gd name="connsiteX2" fmla="*/ 3538782 w 4932331"/>
              <a:gd name="connsiteY2" fmla="*/ 1300519 h 1300519"/>
              <a:gd name="connsiteX3" fmla="*/ 1043232 w 4932331"/>
              <a:gd name="connsiteY3" fmla="*/ 1252894 h 1300519"/>
              <a:gd name="connsiteX4" fmla="*/ 0 w 4932331"/>
              <a:gd name="connsiteY4" fmla="*/ 776919 h 1300519"/>
              <a:gd name="connsiteX5" fmla="*/ 461476 w 4932331"/>
              <a:gd name="connsiteY5" fmla="*/ 220489 h 1300519"/>
              <a:gd name="connsiteX6" fmla="*/ 1633782 w 4932331"/>
              <a:gd name="connsiteY6" fmla="*/ 109894 h 1300519"/>
              <a:gd name="connsiteX7" fmla="*/ 3291132 w 4932331"/>
              <a:gd name="connsiteY7" fmla="*/ 576619 h 1300519"/>
              <a:gd name="connsiteX8" fmla="*/ 4190658 w 4932331"/>
              <a:gd name="connsiteY8" fmla="*/ 0 h 1300519"/>
              <a:gd name="connsiteX0" fmla="*/ 3729182 w 4470855"/>
              <a:gd name="connsiteY0" fmla="*/ 0 h 1300519"/>
              <a:gd name="connsiteX1" fmla="*/ 4470855 w 4470855"/>
              <a:gd name="connsiteY1" fmla="*/ 894282 h 1300519"/>
              <a:gd name="connsiteX2" fmla="*/ 3077306 w 4470855"/>
              <a:gd name="connsiteY2" fmla="*/ 1300519 h 1300519"/>
              <a:gd name="connsiteX3" fmla="*/ 581756 w 4470855"/>
              <a:gd name="connsiteY3" fmla="*/ 1252894 h 1300519"/>
              <a:gd name="connsiteX4" fmla="*/ 0 w 4470855"/>
              <a:gd name="connsiteY4" fmla="*/ 220489 h 1300519"/>
              <a:gd name="connsiteX5" fmla="*/ 1172306 w 4470855"/>
              <a:gd name="connsiteY5" fmla="*/ 109894 h 1300519"/>
              <a:gd name="connsiteX6" fmla="*/ 2829656 w 4470855"/>
              <a:gd name="connsiteY6" fmla="*/ 576619 h 1300519"/>
              <a:gd name="connsiteX7" fmla="*/ 3729182 w 4470855"/>
              <a:gd name="connsiteY7" fmla="*/ 0 h 1300519"/>
              <a:gd name="connsiteX0" fmla="*/ 3147426 w 3889099"/>
              <a:gd name="connsiteY0" fmla="*/ 0 h 1300519"/>
              <a:gd name="connsiteX1" fmla="*/ 3889099 w 3889099"/>
              <a:gd name="connsiteY1" fmla="*/ 894282 h 1300519"/>
              <a:gd name="connsiteX2" fmla="*/ 2495550 w 3889099"/>
              <a:gd name="connsiteY2" fmla="*/ 1300519 h 1300519"/>
              <a:gd name="connsiteX3" fmla="*/ 0 w 3889099"/>
              <a:gd name="connsiteY3" fmla="*/ 1252894 h 1300519"/>
              <a:gd name="connsiteX4" fmla="*/ 590550 w 3889099"/>
              <a:gd name="connsiteY4" fmla="*/ 109894 h 1300519"/>
              <a:gd name="connsiteX5" fmla="*/ 2247900 w 3889099"/>
              <a:gd name="connsiteY5" fmla="*/ 576619 h 1300519"/>
              <a:gd name="connsiteX6" fmla="*/ 3147426 w 3889099"/>
              <a:gd name="connsiteY6" fmla="*/ 0 h 1300519"/>
              <a:gd name="connsiteX0" fmla="*/ 2556876 w 3298549"/>
              <a:gd name="connsiteY0" fmla="*/ 0 h 1300519"/>
              <a:gd name="connsiteX1" fmla="*/ 3298549 w 3298549"/>
              <a:gd name="connsiteY1" fmla="*/ 894282 h 1300519"/>
              <a:gd name="connsiteX2" fmla="*/ 1905000 w 3298549"/>
              <a:gd name="connsiteY2" fmla="*/ 1300519 h 1300519"/>
              <a:gd name="connsiteX3" fmla="*/ 0 w 3298549"/>
              <a:gd name="connsiteY3" fmla="*/ 109894 h 1300519"/>
              <a:gd name="connsiteX4" fmla="*/ 1657350 w 3298549"/>
              <a:gd name="connsiteY4" fmla="*/ 576619 h 1300519"/>
              <a:gd name="connsiteX5" fmla="*/ 2556876 w 329854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899526 w 1641199"/>
              <a:gd name="connsiteY4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476194 w 1641199"/>
              <a:gd name="connsiteY4" fmla="*/ 293137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331051 w 1641199"/>
              <a:gd name="connsiteY4" fmla="*/ 31880 h 1300519"/>
              <a:gd name="connsiteX5" fmla="*/ 899526 w 1641199"/>
              <a:gd name="connsiteY5" fmla="*/ 0 h 1300519"/>
              <a:gd name="connsiteX0" fmla="*/ 899526 w 1641199"/>
              <a:gd name="connsiteY0" fmla="*/ 0 h 1300519"/>
              <a:gd name="connsiteX1" fmla="*/ 1641199 w 1641199"/>
              <a:gd name="connsiteY1" fmla="*/ 894282 h 1300519"/>
              <a:gd name="connsiteX2" fmla="*/ 247650 w 1641199"/>
              <a:gd name="connsiteY2" fmla="*/ 1300519 h 1300519"/>
              <a:gd name="connsiteX3" fmla="*/ 0 w 1641199"/>
              <a:gd name="connsiteY3" fmla="*/ 576619 h 1300519"/>
              <a:gd name="connsiteX4" fmla="*/ 92646 w 1641199"/>
              <a:gd name="connsiteY4" fmla="*/ 440582 h 1300519"/>
              <a:gd name="connsiteX5" fmla="*/ 331051 w 1641199"/>
              <a:gd name="connsiteY5" fmla="*/ 31880 h 1300519"/>
              <a:gd name="connsiteX6" fmla="*/ 899526 w 1641199"/>
              <a:gd name="connsiteY6" fmla="*/ 0 h 1300519"/>
              <a:gd name="connsiteX0" fmla="*/ 910642 w 1652315"/>
              <a:gd name="connsiteY0" fmla="*/ 0 h 1300519"/>
              <a:gd name="connsiteX1" fmla="*/ 1652315 w 1652315"/>
              <a:gd name="connsiteY1" fmla="*/ 894282 h 1300519"/>
              <a:gd name="connsiteX2" fmla="*/ 258766 w 1652315"/>
              <a:gd name="connsiteY2" fmla="*/ 1300519 h 1300519"/>
              <a:gd name="connsiteX3" fmla="*/ 11116 w 1652315"/>
              <a:gd name="connsiteY3" fmla="*/ 576619 h 1300519"/>
              <a:gd name="connsiteX4" fmla="*/ 0 w 1652315"/>
              <a:gd name="connsiteY4" fmla="*/ 370319 h 1300519"/>
              <a:gd name="connsiteX5" fmla="*/ 342167 w 1652315"/>
              <a:gd name="connsiteY5" fmla="*/ 31880 h 1300519"/>
              <a:gd name="connsiteX6" fmla="*/ 910642 w 1652315"/>
              <a:gd name="connsiteY6" fmla="*/ 0 h 130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315" h="1300519">
                <a:moveTo>
                  <a:pt x="910642" y="0"/>
                </a:moveTo>
                <a:lnTo>
                  <a:pt x="1652315" y="894282"/>
                </a:lnTo>
                <a:lnTo>
                  <a:pt x="258766" y="1300519"/>
                </a:lnTo>
                <a:lnTo>
                  <a:pt x="11116" y="576619"/>
                </a:lnTo>
                <a:lnTo>
                  <a:pt x="0" y="370319"/>
                </a:lnTo>
                <a:lnTo>
                  <a:pt x="342167" y="31880"/>
                </a:lnTo>
                <a:lnTo>
                  <a:pt x="910642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0812CAF-780F-DC47-79F3-38D8B326B9B9}"/>
              </a:ext>
            </a:extLst>
          </p:cNvPr>
          <p:cNvSpPr/>
          <p:nvPr/>
        </p:nvSpPr>
        <p:spPr>
          <a:xfrm>
            <a:off x="3036482" y="3433129"/>
            <a:ext cx="2768100" cy="1401356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752822 w 3729182"/>
              <a:gd name="connsiteY8" fmla="*/ 274412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1825394 w 3729182"/>
              <a:gd name="connsiteY8" fmla="*/ 114755 h 1428750"/>
              <a:gd name="connsiteX9" fmla="*/ 2039081 w 3729182"/>
              <a:gd name="connsiteY9" fmla="*/ 438150 h 1428750"/>
              <a:gd name="connsiteX10" fmla="*/ 2353406 w 3729182"/>
              <a:gd name="connsiteY10" fmla="*/ 0 h 1428750"/>
              <a:gd name="connsiteX0" fmla="*/ 2836006 w 3729182"/>
              <a:gd name="connsiteY0" fmla="*/ 390591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8" fmla="*/ 1825394 w 3729182"/>
              <a:gd name="connsiteY8" fmla="*/ 23757 h 1337752"/>
              <a:gd name="connsiteX9" fmla="*/ 2039081 w 3729182"/>
              <a:gd name="connsiteY9" fmla="*/ 347152 h 1337752"/>
              <a:gd name="connsiteX10" fmla="*/ 2836006 w 3729182"/>
              <a:gd name="connsiteY10" fmla="*/ 390591 h 1337752"/>
              <a:gd name="connsiteX0" fmla="*/ 2836006 w 3729182"/>
              <a:gd name="connsiteY0" fmla="*/ 386339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7" fmla="*/ 1825394 w 3729182"/>
              <a:gd name="connsiteY7" fmla="*/ 19505 h 1333500"/>
              <a:gd name="connsiteX8" fmla="*/ 2039081 w 3729182"/>
              <a:gd name="connsiteY8" fmla="*/ 342900 h 1333500"/>
              <a:gd name="connsiteX9" fmla="*/ 2836006 w 3729182"/>
              <a:gd name="connsiteY9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617059 w 2836006"/>
              <a:gd name="connsiteY4" fmla="*/ 233345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2836006 w 2836006"/>
              <a:gd name="connsiteY0" fmla="*/ 386339 h 1333500"/>
              <a:gd name="connsiteX1" fmla="*/ 2829656 w 2836006"/>
              <a:gd name="connsiteY1" fmla="*/ 1333500 h 1333500"/>
              <a:gd name="connsiteX2" fmla="*/ 1172306 w 2836006"/>
              <a:gd name="connsiteY2" fmla="*/ 866775 h 1333500"/>
              <a:gd name="connsiteX3" fmla="*/ 0 w 2836006"/>
              <a:gd name="connsiteY3" fmla="*/ 977370 h 1333500"/>
              <a:gd name="connsiteX4" fmla="*/ 845659 w 2836006"/>
              <a:gd name="connsiteY4" fmla="*/ 382408 h 1333500"/>
              <a:gd name="connsiteX5" fmla="*/ 1410431 w 2836006"/>
              <a:gd name="connsiteY5" fmla="*/ 0 h 1333500"/>
              <a:gd name="connsiteX6" fmla="*/ 1825394 w 2836006"/>
              <a:gd name="connsiteY6" fmla="*/ 19505 h 1333500"/>
              <a:gd name="connsiteX7" fmla="*/ 2039081 w 2836006"/>
              <a:gd name="connsiteY7" fmla="*/ 342900 h 1333500"/>
              <a:gd name="connsiteX8" fmla="*/ 2836006 w 2836006"/>
              <a:gd name="connsiteY8" fmla="*/ 386339 h 1333500"/>
              <a:gd name="connsiteX0" fmla="*/ 1990347 w 1990347"/>
              <a:gd name="connsiteY0" fmla="*/ 386339 h 1333500"/>
              <a:gd name="connsiteX1" fmla="*/ 1983997 w 1990347"/>
              <a:gd name="connsiteY1" fmla="*/ 1333500 h 1333500"/>
              <a:gd name="connsiteX2" fmla="*/ 326647 w 1990347"/>
              <a:gd name="connsiteY2" fmla="*/ 866775 h 1333500"/>
              <a:gd name="connsiteX3" fmla="*/ 0 w 1990347"/>
              <a:gd name="connsiteY3" fmla="*/ 382408 h 1333500"/>
              <a:gd name="connsiteX4" fmla="*/ 564772 w 1990347"/>
              <a:gd name="connsiteY4" fmla="*/ 0 h 1333500"/>
              <a:gd name="connsiteX5" fmla="*/ 979735 w 1990347"/>
              <a:gd name="connsiteY5" fmla="*/ 19505 h 1333500"/>
              <a:gd name="connsiteX6" fmla="*/ 1193422 w 1990347"/>
              <a:gd name="connsiteY6" fmla="*/ 342900 h 1333500"/>
              <a:gd name="connsiteX7" fmla="*/ 1990347 w 1990347"/>
              <a:gd name="connsiteY7" fmla="*/ 386339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49147"/>
              <a:gd name="connsiteY0" fmla="*/ 787663 h 1333500"/>
              <a:gd name="connsiteX1" fmla="*/ 1983997 w 2449147"/>
              <a:gd name="connsiteY1" fmla="*/ 1333500 h 1333500"/>
              <a:gd name="connsiteX2" fmla="*/ 326647 w 2449147"/>
              <a:gd name="connsiteY2" fmla="*/ 866775 h 1333500"/>
              <a:gd name="connsiteX3" fmla="*/ 0 w 2449147"/>
              <a:gd name="connsiteY3" fmla="*/ 382408 h 1333500"/>
              <a:gd name="connsiteX4" fmla="*/ 564772 w 2449147"/>
              <a:gd name="connsiteY4" fmla="*/ 0 h 1333500"/>
              <a:gd name="connsiteX5" fmla="*/ 979735 w 2449147"/>
              <a:gd name="connsiteY5" fmla="*/ 19505 h 1333500"/>
              <a:gd name="connsiteX6" fmla="*/ 1193422 w 2449147"/>
              <a:gd name="connsiteY6" fmla="*/ 342900 h 1333500"/>
              <a:gd name="connsiteX7" fmla="*/ 2409447 w 2449147"/>
              <a:gd name="connsiteY7" fmla="*/ 787663 h 1333500"/>
              <a:gd name="connsiteX0" fmla="*/ 2409447 w 2416664"/>
              <a:gd name="connsiteY0" fmla="*/ 787663 h 1333500"/>
              <a:gd name="connsiteX1" fmla="*/ 1983997 w 2416664"/>
              <a:gd name="connsiteY1" fmla="*/ 1333500 h 1333500"/>
              <a:gd name="connsiteX2" fmla="*/ 326647 w 2416664"/>
              <a:gd name="connsiteY2" fmla="*/ 866775 h 1333500"/>
              <a:gd name="connsiteX3" fmla="*/ 0 w 2416664"/>
              <a:gd name="connsiteY3" fmla="*/ 382408 h 1333500"/>
              <a:gd name="connsiteX4" fmla="*/ 564772 w 2416664"/>
              <a:gd name="connsiteY4" fmla="*/ 0 h 1333500"/>
              <a:gd name="connsiteX5" fmla="*/ 979735 w 2416664"/>
              <a:gd name="connsiteY5" fmla="*/ 19505 h 1333500"/>
              <a:gd name="connsiteX6" fmla="*/ 1193422 w 2416664"/>
              <a:gd name="connsiteY6" fmla="*/ 342900 h 1333500"/>
              <a:gd name="connsiteX7" fmla="*/ 2409447 w 2416664"/>
              <a:gd name="connsiteY7" fmla="*/ 787663 h 1333500"/>
              <a:gd name="connsiteX0" fmla="*/ 2409447 w 2420753"/>
              <a:gd name="connsiteY0" fmla="*/ 787663 h 1333500"/>
              <a:gd name="connsiteX1" fmla="*/ 1983997 w 2420753"/>
              <a:gd name="connsiteY1" fmla="*/ 1333500 h 1333500"/>
              <a:gd name="connsiteX2" fmla="*/ 326647 w 2420753"/>
              <a:gd name="connsiteY2" fmla="*/ 866775 h 1333500"/>
              <a:gd name="connsiteX3" fmla="*/ 0 w 2420753"/>
              <a:gd name="connsiteY3" fmla="*/ 382408 h 1333500"/>
              <a:gd name="connsiteX4" fmla="*/ 564772 w 2420753"/>
              <a:gd name="connsiteY4" fmla="*/ 0 h 1333500"/>
              <a:gd name="connsiteX5" fmla="*/ 979735 w 2420753"/>
              <a:gd name="connsiteY5" fmla="*/ 19505 h 1333500"/>
              <a:gd name="connsiteX6" fmla="*/ 1193422 w 2420753"/>
              <a:gd name="connsiteY6" fmla="*/ 342900 h 1333500"/>
              <a:gd name="connsiteX7" fmla="*/ 2409447 w 2420753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409447 w 2409447"/>
              <a:gd name="connsiteY0" fmla="*/ 787663 h 1333500"/>
              <a:gd name="connsiteX1" fmla="*/ 1983997 w 2409447"/>
              <a:gd name="connsiteY1" fmla="*/ 1333500 h 1333500"/>
              <a:gd name="connsiteX2" fmla="*/ 326647 w 2409447"/>
              <a:gd name="connsiteY2" fmla="*/ 866775 h 1333500"/>
              <a:gd name="connsiteX3" fmla="*/ 0 w 2409447"/>
              <a:gd name="connsiteY3" fmla="*/ 382408 h 1333500"/>
              <a:gd name="connsiteX4" fmla="*/ 564772 w 2409447"/>
              <a:gd name="connsiteY4" fmla="*/ 0 h 1333500"/>
              <a:gd name="connsiteX5" fmla="*/ 979735 w 2409447"/>
              <a:gd name="connsiteY5" fmla="*/ 19505 h 1333500"/>
              <a:gd name="connsiteX6" fmla="*/ 1193422 w 2409447"/>
              <a:gd name="connsiteY6" fmla="*/ 342900 h 1333500"/>
              <a:gd name="connsiteX7" fmla="*/ 2409447 w 2409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1701422 w 2917447"/>
              <a:gd name="connsiteY6" fmla="*/ 342900 h 1333500"/>
              <a:gd name="connsiteX7" fmla="*/ 2917447 w 2917447"/>
              <a:gd name="connsiteY7" fmla="*/ 787663 h 1333500"/>
              <a:gd name="connsiteX0" fmla="*/ 2917447 w 2917447"/>
              <a:gd name="connsiteY0" fmla="*/ 787663 h 1333500"/>
              <a:gd name="connsiteX1" fmla="*/ 2491997 w 2917447"/>
              <a:gd name="connsiteY1" fmla="*/ 1333500 h 1333500"/>
              <a:gd name="connsiteX2" fmla="*/ 834647 w 2917447"/>
              <a:gd name="connsiteY2" fmla="*/ 866775 h 1333500"/>
              <a:gd name="connsiteX3" fmla="*/ 0 w 2917447"/>
              <a:gd name="connsiteY3" fmla="*/ 714934 h 1333500"/>
              <a:gd name="connsiteX4" fmla="*/ 1072772 w 2917447"/>
              <a:gd name="connsiteY4" fmla="*/ 0 h 1333500"/>
              <a:gd name="connsiteX5" fmla="*/ 1487735 w 2917447"/>
              <a:gd name="connsiteY5" fmla="*/ 19505 h 1333500"/>
              <a:gd name="connsiteX6" fmla="*/ 2476122 w 2917447"/>
              <a:gd name="connsiteY6" fmla="*/ 125039 h 1333500"/>
              <a:gd name="connsiteX7" fmla="*/ 2917447 w 2917447"/>
              <a:gd name="connsiteY7" fmla="*/ 787663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7447" h="1333500">
                <a:moveTo>
                  <a:pt x="2917447" y="787663"/>
                </a:moveTo>
                <a:cubicBezTo>
                  <a:pt x="2782510" y="1021562"/>
                  <a:pt x="2762930" y="1079521"/>
                  <a:pt x="2491997" y="1333500"/>
                </a:cubicBezTo>
                <a:lnTo>
                  <a:pt x="834647" y="866775"/>
                </a:lnTo>
                <a:lnTo>
                  <a:pt x="0" y="714934"/>
                </a:lnTo>
                <a:lnTo>
                  <a:pt x="1072772" y="0"/>
                </a:lnTo>
                <a:lnTo>
                  <a:pt x="1487735" y="19505"/>
                </a:lnTo>
                <a:lnTo>
                  <a:pt x="2476122" y="125039"/>
                </a:lnTo>
                <a:cubicBezTo>
                  <a:pt x="2714407" y="253065"/>
                  <a:pt x="2309434" y="565281"/>
                  <a:pt x="2917447" y="78766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6CC97F0-27B2-C469-920C-0EBF0B97FE35}"/>
              </a:ext>
            </a:extLst>
          </p:cNvPr>
          <p:cNvSpPr/>
          <p:nvPr/>
        </p:nvSpPr>
        <p:spPr>
          <a:xfrm>
            <a:off x="4737257" y="3240086"/>
            <a:ext cx="1517135" cy="1594398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1410431 w 3729182"/>
              <a:gd name="connsiteY6" fmla="*/ 95250 h 1428750"/>
              <a:gd name="connsiteX7" fmla="*/ 2039081 w 3729182"/>
              <a:gd name="connsiteY7" fmla="*/ 438150 h 1428750"/>
              <a:gd name="connsiteX8" fmla="*/ 2353406 w 3729182"/>
              <a:gd name="connsiteY8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238125 w 2556876"/>
              <a:gd name="connsiteY5" fmla="*/ 95250 h 1428750"/>
              <a:gd name="connsiteX6" fmla="*/ 866775 w 2556876"/>
              <a:gd name="connsiteY6" fmla="*/ 438150 h 1428750"/>
              <a:gd name="connsiteX7" fmla="*/ 1181100 w 2556876"/>
              <a:gd name="connsiteY7" fmla="*/ 0 h 1428750"/>
              <a:gd name="connsiteX0" fmla="*/ 1181100 w 2556876"/>
              <a:gd name="connsiteY0" fmla="*/ 0 h 1428750"/>
              <a:gd name="connsiteX1" fmla="*/ 1925628 w 2556876"/>
              <a:gd name="connsiteY1" fmla="*/ 90998 h 1428750"/>
              <a:gd name="connsiteX2" fmla="*/ 2556876 w 2556876"/>
              <a:gd name="connsiteY2" fmla="*/ 852131 h 1428750"/>
              <a:gd name="connsiteX3" fmla="*/ 1657350 w 2556876"/>
              <a:gd name="connsiteY3" fmla="*/ 1428750 h 1428750"/>
              <a:gd name="connsiteX4" fmla="*/ 0 w 2556876"/>
              <a:gd name="connsiteY4" fmla="*/ 962025 h 1428750"/>
              <a:gd name="connsiteX5" fmla="*/ 866775 w 2556876"/>
              <a:gd name="connsiteY5" fmla="*/ 438150 h 1428750"/>
              <a:gd name="connsiteX6" fmla="*/ 1181100 w 2556876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314325 w 1690101"/>
              <a:gd name="connsiteY5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149170 w 1690101"/>
              <a:gd name="connsiteY5" fmla="*/ 172812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1058853 w 1690101"/>
              <a:gd name="connsiteY1" fmla="*/ 90998 h 1428750"/>
              <a:gd name="connsiteX2" fmla="*/ 1690101 w 1690101"/>
              <a:gd name="connsiteY2" fmla="*/ 852131 h 1428750"/>
              <a:gd name="connsiteX3" fmla="*/ 790575 w 1690101"/>
              <a:gd name="connsiteY3" fmla="*/ 1428750 h 1428750"/>
              <a:gd name="connsiteX4" fmla="*/ 0 w 1690101"/>
              <a:gd name="connsiteY4" fmla="*/ 438150 h 1428750"/>
              <a:gd name="connsiteX5" fmla="*/ 91113 w 1690101"/>
              <a:gd name="connsiteY5" fmla="*/ 129269 h 1428750"/>
              <a:gd name="connsiteX6" fmla="*/ 314325 w 1690101"/>
              <a:gd name="connsiteY6" fmla="*/ 0 h 1428750"/>
              <a:gd name="connsiteX0" fmla="*/ 314325 w 1690101"/>
              <a:gd name="connsiteY0" fmla="*/ 0 h 1428750"/>
              <a:gd name="connsiteX1" fmla="*/ 599112 w 1690101"/>
              <a:gd name="connsiteY1" fmla="*/ 13155 h 1428750"/>
              <a:gd name="connsiteX2" fmla="*/ 1058853 w 1690101"/>
              <a:gd name="connsiteY2" fmla="*/ 90998 h 1428750"/>
              <a:gd name="connsiteX3" fmla="*/ 1690101 w 1690101"/>
              <a:gd name="connsiteY3" fmla="*/ 852131 h 1428750"/>
              <a:gd name="connsiteX4" fmla="*/ 790575 w 1690101"/>
              <a:gd name="connsiteY4" fmla="*/ 1428750 h 1428750"/>
              <a:gd name="connsiteX5" fmla="*/ 0 w 1690101"/>
              <a:gd name="connsiteY5" fmla="*/ 438150 h 1428750"/>
              <a:gd name="connsiteX6" fmla="*/ 91113 w 1690101"/>
              <a:gd name="connsiteY6" fmla="*/ 129269 h 1428750"/>
              <a:gd name="connsiteX7" fmla="*/ 314325 w 1690101"/>
              <a:gd name="connsiteY7" fmla="*/ 0 h 1428750"/>
              <a:gd name="connsiteX0" fmla="*/ 314325 w 1690101"/>
              <a:gd name="connsiteY0" fmla="*/ 88445 h 1517195"/>
              <a:gd name="connsiteX1" fmla="*/ 613626 w 1690101"/>
              <a:gd name="connsiteY1" fmla="*/ 0 h 1517195"/>
              <a:gd name="connsiteX2" fmla="*/ 1058853 w 1690101"/>
              <a:gd name="connsiteY2" fmla="*/ 179443 h 1517195"/>
              <a:gd name="connsiteX3" fmla="*/ 1690101 w 1690101"/>
              <a:gd name="connsiteY3" fmla="*/ 940576 h 1517195"/>
              <a:gd name="connsiteX4" fmla="*/ 790575 w 1690101"/>
              <a:gd name="connsiteY4" fmla="*/ 1517195 h 1517195"/>
              <a:gd name="connsiteX5" fmla="*/ 0 w 1690101"/>
              <a:gd name="connsiteY5" fmla="*/ 526595 h 1517195"/>
              <a:gd name="connsiteX6" fmla="*/ 91113 w 1690101"/>
              <a:gd name="connsiteY6" fmla="*/ 217714 h 1517195"/>
              <a:gd name="connsiteX7" fmla="*/ 314325 w 1690101"/>
              <a:gd name="connsiteY7" fmla="*/ 88445 h 1517195"/>
              <a:gd name="connsiteX0" fmla="*/ 223212 w 1598988"/>
              <a:gd name="connsiteY0" fmla="*/ 88445 h 1517195"/>
              <a:gd name="connsiteX1" fmla="*/ 522513 w 1598988"/>
              <a:gd name="connsiteY1" fmla="*/ 0 h 1517195"/>
              <a:gd name="connsiteX2" fmla="*/ 967740 w 1598988"/>
              <a:gd name="connsiteY2" fmla="*/ 179443 h 1517195"/>
              <a:gd name="connsiteX3" fmla="*/ 1598988 w 1598988"/>
              <a:gd name="connsiteY3" fmla="*/ 940576 h 1517195"/>
              <a:gd name="connsiteX4" fmla="*/ 699462 w 1598988"/>
              <a:gd name="connsiteY4" fmla="*/ 1517195 h 1517195"/>
              <a:gd name="connsiteX5" fmla="*/ 340687 w 1598988"/>
              <a:gd name="connsiteY5" fmla="*/ 492196 h 1517195"/>
              <a:gd name="connsiteX6" fmla="*/ 0 w 1598988"/>
              <a:gd name="connsiteY6" fmla="*/ 217714 h 1517195"/>
              <a:gd name="connsiteX7" fmla="*/ 223212 w 1598988"/>
              <a:gd name="connsiteY7" fmla="*/ 88445 h 151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988" h="1517195">
                <a:moveTo>
                  <a:pt x="223212" y="88445"/>
                </a:moveTo>
                <a:lnTo>
                  <a:pt x="522513" y="0"/>
                </a:lnTo>
                <a:lnTo>
                  <a:pt x="967740" y="179443"/>
                </a:lnTo>
                <a:lnTo>
                  <a:pt x="1598988" y="940576"/>
                </a:lnTo>
                <a:lnTo>
                  <a:pt x="699462" y="1517195"/>
                </a:lnTo>
                <a:lnTo>
                  <a:pt x="340687" y="492196"/>
                </a:lnTo>
                <a:lnTo>
                  <a:pt x="0" y="217714"/>
                </a:lnTo>
                <a:lnTo>
                  <a:pt x="223212" y="884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63F14F6-A68F-52F9-CBE5-131E0B8D3A50}"/>
              </a:ext>
            </a:extLst>
          </p:cNvPr>
          <p:cNvSpPr/>
          <p:nvPr/>
        </p:nvSpPr>
        <p:spPr>
          <a:xfrm>
            <a:off x="2716108" y="3433129"/>
            <a:ext cx="1338230" cy="1027104"/>
          </a:xfrm>
          <a:custGeom>
            <a:avLst/>
            <a:gdLst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039081 w 3729182"/>
              <a:gd name="connsiteY8" fmla="*/ 438150 h 1428750"/>
              <a:gd name="connsiteX9" fmla="*/ 2353406 w 3729182"/>
              <a:gd name="connsiteY9" fmla="*/ 0 h 1428750"/>
              <a:gd name="connsiteX0" fmla="*/ 2353406 w 3729182"/>
              <a:gd name="connsiteY0" fmla="*/ 0 h 1428750"/>
              <a:gd name="connsiteX1" fmla="*/ 3097934 w 3729182"/>
              <a:gd name="connsiteY1" fmla="*/ 90998 h 1428750"/>
              <a:gd name="connsiteX2" fmla="*/ 3729182 w 3729182"/>
              <a:gd name="connsiteY2" fmla="*/ 852131 h 1428750"/>
              <a:gd name="connsiteX3" fmla="*/ 2829656 w 3729182"/>
              <a:gd name="connsiteY3" fmla="*/ 1428750 h 1428750"/>
              <a:gd name="connsiteX4" fmla="*/ 1172306 w 3729182"/>
              <a:gd name="connsiteY4" fmla="*/ 962025 h 1428750"/>
              <a:gd name="connsiteX5" fmla="*/ 0 w 3729182"/>
              <a:gd name="connsiteY5" fmla="*/ 1072620 h 1428750"/>
              <a:gd name="connsiteX6" fmla="*/ 617059 w 3729182"/>
              <a:gd name="connsiteY6" fmla="*/ 328595 h 1428750"/>
              <a:gd name="connsiteX7" fmla="*/ 1410431 w 3729182"/>
              <a:gd name="connsiteY7" fmla="*/ 95250 h 1428750"/>
              <a:gd name="connsiteX8" fmla="*/ 2353406 w 3729182"/>
              <a:gd name="connsiteY8" fmla="*/ 0 h 1428750"/>
              <a:gd name="connsiteX0" fmla="*/ 1410431 w 3729182"/>
              <a:gd name="connsiteY0" fmla="*/ 4252 h 1337752"/>
              <a:gd name="connsiteX1" fmla="*/ 3097934 w 3729182"/>
              <a:gd name="connsiteY1" fmla="*/ 0 h 1337752"/>
              <a:gd name="connsiteX2" fmla="*/ 3729182 w 3729182"/>
              <a:gd name="connsiteY2" fmla="*/ 761133 h 1337752"/>
              <a:gd name="connsiteX3" fmla="*/ 2829656 w 3729182"/>
              <a:gd name="connsiteY3" fmla="*/ 1337752 h 1337752"/>
              <a:gd name="connsiteX4" fmla="*/ 1172306 w 3729182"/>
              <a:gd name="connsiteY4" fmla="*/ 871027 h 1337752"/>
              <a:gd name="connsiteX5" fmla="*/ 0 w 3729182"/>
              <a:gd name="connsiteY5" fmla="*/ 981622 h 1337752"/>
              <a:gd name="connsiteX6" fmla="*/ 617059 w 3729182"/>
              <a:gd name="connsiteY6" fmla="*/ 237597 h 1337752"/>
              <a:gd name="connsiteX7" fmla="*/ 1410431 w 3729182"/>
              <a:gd name="connsiteY7" fmla="*/ 4252 h 1337752"/>
              <a:gd name="connsiteX0" fmla="*/ 1410431 w 3729182"/>
              <a:gd name="connsiteY0" fmla="*/ 0 h 1333500"/>
              <a:gd name="connsiteX1" fmla="*/ 3729182 w 3729182"/>
              <a:gd name="connsiteY1" fmla="*/ 756881 h 1333500"/>
              <a:gd name="connsiteX2" fmla="*/ 2829656 w 3729182"/>
              <a:gd name="connsiteY2" fmla="*/ 1333500 h 1333500"/>
              <a:gd name="connsiteX3" fmla="*/ 1172306 w 3729182"/>
              <a:gd name="connsiteY3" fmla="*/ 866775 h 1333500"/>
              <a:gd name="connsiteX4" fmla="*/ 0 w 3729182"/>
              <a:gd name="connsiteY4" fmla="*/ 977370 h 1333500"/>
              <a:gd name="connsiteX5" fmla="*/ 617059 w 3729182"/>
              <a:gd name="connsiteY5" fmla="*/ 233345 h 1333500"/>
              <a:gd name="connsiteX6" fmla="*/ 1410431 w 3729182"/>
              <a:gd name="connsiteY6" fmla="*/ 0 h 1333500"/>
              <a:gd name="connsiteX0" fmla="*/ 1410431 w 2829656"/>
              <a:gd name="connsiteY0" fmla="*/ 0 h 1333500"/>
              <a:gd name="connsiteX1" fmla="*/ 2829656 w 2829656"/>
              <a:gd name="connsiteY1" fmla="*/ 1333500 h 1333500"/>
              <a:gd name="connsiteX2" fmla="*/ 1172306 w 2829656"/>
              <a:gd name="connsiteY2" fmla="*/ 866775 h 1333500"/>
              <a:gd name="connsiteX3" fmla="*/ 0 w 2829656"/>
              <a:gd name="connsiteY3" fmla="*/ 977370 h 1333500"/>
              <a:gd name="connsiteX4" fmla="*/ 617059 w 2829656"/>
              <a:gd name="connsiteY4" fmla="*/ 233345 h 1333500"/>
              <a:gd name="connsiteX5" fmla="*/ 1410431 w 2829656"/>
              <a:gd name="connsiteY5" fmla="*/ 0 h 133350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410431 w 1410431"/>
              <a:gd name="connsiteY4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106590 h 977370"/>
              <a:gd name="connsiteX5" fmla="*/ 1410431 w 1410431"/>
              <a:gd name="connsiteY5" fmla="*/ 0 h 977370"/>
              <a:gd name="connsiteX0" fmla="*/ 1410431 w 1410431"/>
              <a:gd name="connsiteY0" fmla="*/ 0 h 977370"/>
              <a:gd name="connsiteX1" fmla="*/ 1172306 w 1410431"/>
              <a:gd name="connsiteY1" fmla="*/ 866775 h 977370"/>
              <a:gd name="connsiteX2" fmla="*/ 0 w 1410431"/>
              <a:gd name="connsiteY2" fmla="*/ 977370 h 977370"/>
              <a:gd name="connsiteX3" fmla="*/ 617059 w 1410431"/>
              <a:gd name="connsiteY3" fmla="*/ 233345 h 977370"/>
              <a:gd name="connsiteX4" fmla="*/ 1027109 w 1410431"/>
              <a:gd name="connsiteY4" fmla="*/ 4990 h 977370"/>
              <a:gd name="connsiteX5" fmla="*/ 1410431 w 1410431"/>
              <a:gd name="connsiteY5" fmla="*/ 0 h 97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31" h="977370">
                <a:moveTo>
                  <a:pt x="1410431" y="0"/>
                </a:moveTo>
                <a:lnTo>
                  <a:pt x="1172306" y="866775"/>
                </a:lnTo>
                <a:lnTo>
                  <a:pt x="0" y="977370"/>
                </a:lnTo>
                <a:lnTo>
                  <a:pt x="617059" y="233345"/>
                </a:lnTo>
                <a:lnTo>
                  <a:pt x="1027109" y="4990"/>
                </a:lnTo>
                <a:lnTo>
                  <a:pt x="141043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1F780CC-5616-CFB3-621F-12639C7FBED1}"/>
              </a:ext>
            </a:extLst>
          </p:cNvPr>
          <p:cNvSpPr/>
          <p:nvPr/>
        </p:nvSpPr>
        <p:spPr>
          <a:xfrm>
            <a:off x="3301581" y="1981725"/>
            <a:ext cx="2353877" cy="1793678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157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1092"/>
              <a:gd name="connsiteX1" fmla="*/ 2480875 w 2480875"/>
              <a:gd name="connsiteY1" fmla="*/ 1376873 h 1701092"/>
              <a:gd name="connsiteX2" fmla="*/ 1736347 w 2480875"/>
              <a:gd name="connsiteY2" fmla="*/ 1285875 h 1701092"/>
              <a:gd name="connsiteX3" fmla="*/ 1866522 w 2480875"/>
              <a:gd name="connsiteY3" fmla="*/ 1701092 h 1701092"/>
              <a:gd name="connsiteX4" fmla="*/ 793372 w 2480875"/>
              <a:gd name="connsiteY4" fmla="*/ 1381125 h 1701092"/>
              <a:gd name="connsiteX5" fmla="*/ 0 w 2480875"/>
              <a:gd name="connsiteY5" fmla="*/ 1614470 h 1701092"/>
              <a:gd name="connsiteX6" fmla="*/ 1338963 w 2480875"/>
              <a:gd name="connsiteY6" fmla="*/ 0 h 1701092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5382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  <a:gd name="connsiteX0" fmla="*/ 1338963 w 2480875"/>
              <a:gd name="connsiteY0" fmla="*/ 0 h 1706825"/>
              <a:gd name="connsiteX1" fmla="*/ 2480875 w 2480875"/>
              <a:gd name="connsiteY1" fmla="*/ 1376873 h 1706825"/>
              <a:gd name="connsiteX2" fmla="*/ 1736347 w 2480875"/>
              <a:gd name="connsiteY2" fmla="*/ 1285875 h 1706825"/>
              <a:gd name="connsiteX3" fmla="*/ 1866792 w 2480875"/>
              <a:gd name="connsiteY3" fmla="*/ 1706825 h 1706825"/>
              <a:gd name="connsiteX4" fmla="*/ 793372 w 2480875"/>
              <a:gd name="connsiteY4" fmla="*/ 1381125 h 1706825"/>
              <a:gd name="connsiteX5" fmla="*/ 0 w 2480875"/>
              <a:gd name="connsiteY5" fmla="*/ 1614470 h 1706825"/>
              <a:gd name="connsiteX6" fmla="*/ 1338963 w 2480875"/>
              <a:gd name="connsiteY6" fmla="*/ 0 h 170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0875" h="1706825">
                <a:moveTo>
                  <a:pt x="1338963" y="0"/>
                </a:moveTo>
                <a:lnTo>
                  <a:pt x="2480875" y="1376873"/>
                </a:lnTo>
                <a:lnTo>
                  <a:pt x="1736347" y="1285875"/>
                </a:lnTo>
                <a:lnTo>
                  <a:pt x="1866792" y="1706825"/>
                </a:ln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9F0FB4A-CBA0-7F69-4EF5-29A2DD282CD4}"/>
              </a:ext>
            </a:extLst>
          </p:cNvPr>
          <p:cNvSpPr/>
          <p:nvPr/>
        </p:nvSpPr>
        <p:spPr>
          <a:xfrm>
            <a:off x="3301581" y="1981725"/>
            <a:ext cx="1270420" cy="1696623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1736347 w 2480875"/>
              <a:gd name="connsiteY2" fmla="*/ 1285875 h 1614470"/>
              <a:gd name="connsiteX3" fmla="*/ 793372 w 2480875"/>
              <a:gd name="connsiteY3" fmla="*/ 1381125 h 1614470"/>
              <a:gd name="connsiteX4" fmla="*/ 0 w 2480875"/>
              <a:gd name="connsiteY4" fmla="*/ 1614470 h 1614470"/>
              <a:gd name="connsiteX5" fmla="*/ 1338963 w 2480875"/>
              <a:gd name="connsiteY5" fmla="*/ 0 h 1614470"/>
              <a:gd name="connsiteX0" fmla="*/ 1338963 w 2480875"/>
              <a:gd name="connsiteY0" fmla="*/ 0 h 1614470"/>
              <a:gd name="connsiteX1" fmla="*/ 2480875 w 2480875"/>
              <a:gd name="connsiteY1" fmla="*/ 1376873 h 1614470"/>
              <a:gd name="connsiteX2" fmla="*/ 793372 w 2480875"/>
              <a:gd name="connsiteY2" fmla="*/ 1381125 h 1614470"/>
              <a:gd name="connsiteX3" fmla="*/ 0 w 2480875"/>
              <a:gd name="connsiteY3" fmla="*/ 1614470 h 1614470"/>
              <a:gd name="connsiteX4" fmla="*/ 1338963 w 2480875"/>
              <a:gd name="connsiteY4" fmla="*/ 0 h 1614470"/>
              <a:gd name="connsiteX0" fmla="*/ 1338963 w 1338963"/>
              <a:gd name="connsiteY0" fmla="*/ 0 h 1614470"/>
              <a:gd name="connsiteX1" fmla="*/ 793372 w 1338963"/>
              <a:gd name="connsiteY1" fmla="*/ 1381125 h 1614470"/>
              <a:gd name="connsiteX2" fmla="*/ 0 w 1338963"/>
              <a:gd name="connsiteY2" fmla="*/ 1614470 h 1614470"/>
              <a:gd name="connsiteX3" fmla="*/ 1338963 w 1338963"/>
              <a:gd name="connsiteY3" fmla="*/ 0 h 161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963" h="1614470">
                <a:moveTo>
                  <a:pt x="1338963" y="0"/>
                </a:moveTo>
                <a:lnTo>
                  <a:pt x="793372" y="1381125"/>
                </a:lnTo>
                <a:lnTo>
                  <a:pt x="0" y="1614470"/>
                </a:lnTo>
                <a:lnTo>
                  <a:pt x="133896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C59D3D9-9AEF-C73E-2D89-A0E9878D5C13}"/>
              </a:ext>
            </a:extLst>
          </p:cNvPr>
          <p:cNvSpPr/>
          <p:nvPr/>
        </p:nvSpPr>
        <p:spPr>
          <a:xfrm>
            <a:off x="4572003" y="1981724"/>
            <a:ext cx="1083457" cy="1791000"/>
          </a:xfrm>
          <a:custGeom>
            <a:avLst/>
            <a:gdLst>
              <a:gd name="connsiteX0" fmla="*/ 1338963 w 2480875"/>
              <a:gd name="connsiteY0" fmla="*/ 0 h 1724025"/>
              <a:gd name="connsiteX1" fmla="*/ 2480875 w 2480875"/>
              <a:gd name="connsiteY1" fmla="*/ 1376873 h 1724025"/>
              <a:gd name="connsiteX2" fmla="*/ 1736347 w 2480875"/>
              <a:gd name="connsiteY2" fmla="*/ 1285875 h 1724025"/>
              <a:gd name="connsiteX3" fmla="*/ 1422022 w 2480875"/>
              <a:gd name="connsiteY3" fmla="*/ 1724025 h 1724025"/>
              <a:gd name="connsiteX4" fmla="*/ 793372 w 2480875"/>
              <a:gd name="connsiteY4" fmla="*/ 1381125 h 1724025"/>
              <a:gd name="connsiteX5" fmla="*/ 0 w 2480875"/>
              <a:gd name="connsiteY5" fmla="*/ 1614470 h 1724025"/>
              <a:gd name="connsiteX6" fmla="*/ 1338963 w 2480875"/>
              <a:gd name="connsiteY6" fmla="*/ 0 h 1724025"/>
              <a:gd name="connsiteX0" fmla="*/ 545591 w 1687503"/>
              <a:gd name="connsiteY0" fmla="*/ 0 h 1724025"/>
              <a:gd name="connsiteX1" fmla="*/ 1687503 w 1687503"/>
              <a:gd name="connsiteY1" fmla="*/ 1376873 h 1724025"/>
              <a:gd name="connsiteX2" fmla="*/ 942975 w 1687503"/>
              <a:gd name="connsiteY2" fmla="*/ 1285875 h 1724025"/>
              <a:gd name="connsiteX3" fmla="*/ 628650 w 1687503"/>
              <a:gd name="connsiteY3" fmla="*/ 1724025 h 1724025"/>
              <a:gd name="connsiteX4" fmla="*/ 0 w 1687503"/>
              <a:gd name="connsiteY4" fmla="*/ 1381125 h 1724025"/>
              <a:gd name="connsiteX5" fmla="*/ 545591 w 1687503"/>
              <a:gd name="connsiteY5" fmla="*/ 0 h 1724025"/>
              <a:gd name="connsiteX0" fmla="*/ 0 w 1141912"/>
              <a:gd name="connsiteY0" fmla="*/ 0 h 1724025"/>
              <a:gd name="connsiteX1" fmla="*/ 1141912 w 1141912"/>
              <a:gd name="connsiteY1" fmla="*/ 1376873 h 1724025"/>
              <a:gd name="connsiteX2" fmla="*/ 397384 w 1141912"/>
              <a:gd name="connsiteY2" fmla="*/ 1285875 h 1724025"/>
              <a:gd name="connsiteX3" fmla="*/ 83059 w 1141912"/>
              <a:gd name="connsiteY3" fmla="*/ 1724025 h 1724025"/>
              <a:gd name="connsiteX4" fmla="*/ 0 w 1141912"/>
              <a:gd name="connsiteY4" fmla="*/ 0 h 1724025"/>
              <a:gd name="connsiteX0" fmla="*/ 0 w 1141912"/>
              <a:gd name="connsiteY0" fmla="*/ 0 h 1376873"/>
              <a:gd name="connsiteX1" fmla="*/ 1141912 w 1141912"/>
              <a:gd name="connsiteY1" fmla="*/ 1376873 h 1376873"/>
              <a:gd name="connsiteX2" fmla="*/ 397384 w 1141912"/>
              <a:gd name="connsiteY2" fmla="*/ 1285875 h 1376873"/>
              <a:gd name="connsiteX3" fmla="*/ 0 w 1141912"/>
              <a:gd name="connsiteY3" fmla="*/ 0 h 1376873"/>
              <a:gd name="connsiteX0" fmla="*/ 0 w 1141912"/>
              <a:gd name="connsiteY0" fmla="*/ 0 h 1687199"/>
              <a:gd name="connsiteX1" fmla="*/ 1141912 w 1141912"/>
              <a:gd name="connsiteY1" fmla="*/ 1376873 h 1687199"/>
              <a:gd name="connsiteX2" fmla="*/ 511684 w 1141912"/>
              <a:gd name="connsiteY2" fmla="*/ 1687199 h 1687199"/>
              <a:gd name="connsiteX3" fmla="*/ 0 w 1141912"/>
              <a:gd name="connsiteY3" fmla="*/ 0 h 1687199"/>
              <a:gd name="connsiteX0" fmla="*/ 0 w 1141912"/>
              <a:gd name="connsiteY0" fmla="*/ 0 h 1710132"/>
              <a:gd name="connsiteX1" fmla="*/ 1141912 w 1141912"/>
              <a:gd name="connsiteY1" fmla="*/ 1376873 h 1710132"/>
              <a:gd name="connsiteX2" fmla="*/ 511684 w 1141912"/>
              <a:gd name="connsiteY2" fmla="*/ 1710132 h 1710132"/>
              <a:gd name="connsiteX3" fmla="*/ 0 w 1141912"/>
              <a:gd name="connsiteY3" fmla="*/ 0 h 1710132"/>
              <a:gd name="connsiteX0" fmla="*/ 0 w 1141912"/>
              <a:gd name="connsiteY0" fmla="*/ 0 h 1704277"/>
              <a:gd name="connsiteX1" fmla="*/ 1141912 w 1141912"/>
              <a:gd name="connsiteY1" fmla="*/ 1376873 h 1704277"/>
              <a:gd name="connsiteX2" fmla="*/ 518169 w 1141912"/>
              <a:gd name="connsiteY2" fmla="*/ 1704277 h 1704277"/>
              <a:gd name="connsiteX3" fmla="*/ 0 w 1141912"/>
              <a:gd name="connsiteY3" fmla="*/ 0 h 170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1912" h="1704277">
                <a:moveTo>
                  <a:pt x="0" y="0"/>
                </a:moveTo>
                <a:lnTo>
                  <a:pt x="1141912" y="1376873"/>
                </a:lnTo>
                <a:lnTo>
                  <a:pt x="518169" y="170427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3" name="Graphic 52" descr="Users">
            <a:extLst>
              <a:ext uri="{FF2B5EF4-FFF2-40B4-BE49-F238E27FC236}">
                <a16:creationId xmlns:a16="http://schemas.microsoft.com/office/drawing/2014/main" id="{4F7FADFC-0D70-5E18-BFFC-EB225249ACD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71875" y="3792341"/>
            <a:ext cx="600252" cy="600252"/>
          </a:xfrm>
          <a:prstGeom prst="rect">
            <a:avLst/>
          </a:prstGeom>
        </p:spPr>
      </p:pic>
      <p:pic>
        <p:nvPicPr>
          <p:cNvPr id="54" name="Graphic 53" descr="Puzzle">
            <a:extLst>
              <a:ext uri="{FF2B5EF4-FFF2-40B4-BE49-F238E27FC236}">
                <a16:creationId xmlns:a16="http://schemas.microsoft.com/office/drawing/2014/main" id="{AB31F819-5C3F-3651-900C-DEDBCB6A5F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1875" y="4789239"/>
            <a:ext cx="600252" cy="600252"/>
          </a:xfrm>
          <a:prstGeom prst="rect">
            <a:avLst/>
          </a:prstGeom>
        </p:spPr>
      </p:pic>
      <p:pic>
        <p:nvPicPr>
          <p:cNvPr id="55" name="Graphic 54" descr="Lightbulb">
            <a:extLst>
              <a:ext uri="{FF2B5EF4-FFF2-40B4-BE49-F238E27FC236}">
                <a16:creationId xmlns:a16="http://schemas.microsoft.com/office/drawing/2014/main" id="{3F37D074-2840-EF40-98CE-969EBC54082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71875" y="2902908"/>
            <a:ext cx="600252" cy="600252"/>
          </a:xfrm>
          <a:prstGeom prst="rect">
            <a:avLst/>
          </a:prstGeom>
        </p:spPr>
      </p:pic>
      <p:pic>
        <p:nvPicPr>
          <p:cNvPr id="56" name="Graphic 55" descr="Rocket">
            <a:extLst>
              <a:ext uri="{FF2B5EF4-FFF2-40B4-BE49-F238E27FC236}">
                <a16:creationId xmlns:a16="http://schemas.microsoft.com/office/drawing/2014/main" id="{EBC6899B-65FC-7DD2-8612-C91118CE5AD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66671" y="5644034"/>
            <a:ext cx="600252" cy="6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5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329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Mountain Flat Design – Slide Template</vt:lpstr>
      <vt:lpstr>Mountain Flat Design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Mountain Flat Design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2022-12-28T19:25:50Z</dcterms:modified>
  <cp:category>Graphics &amp; Metaphors</cp:category>
</cp:coreProperties>
</file>