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 id="2147483703" r:id="rId2"/>
    <p:sldMasterId id="2147483692" r:id="rId3"/>
  </p:sldMasterIdLst>
  <p:notesMasterIdLst>
    <p:notesMasterId r:id="rId7"/>
  </p:notesMasterIdLst>
  <p:sldIdLst>
    <p:sldId id="352" r:id="rId4"/>
    <p:sldId id="354" r:id="rId5"/>
    <p:sldId id="307"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B323B"/>
    <a:srgbClr val="00B09B"/>
    <a:srgbClr val="F0EEEF"/>
    <a:srgbClr val="0D95BC"/>
    <a:srgbClr val="DF361F"/>
    <a:srgbClr val="6C2B43"/>
    <a:srgbClr val="7B0051"/>
    <a:srgbClr val="063951"/>
    <a:srgbClr val="EB1E42"/>
    <a:srgbClr val="B2C48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541" autoAdjust="0"/>
    <p:restoredTop sz="96433" autoAdjust="0"/>
  </p:normalViewPr>
  <p:slideViewPr>
    <p:cSldViewPr snapToGrid="0" showGuides="1">
      <p:cViewPr varScale="1">
        <p:scale>
          <a:sx n="153" d="100"/>
          <a:sy n="153" d="100"/>
        </p:scale>
        <p:origin x="1902" y="13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notesMaster" Target="notesMasters/notes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tableStyles" Target="tableStyles.xml"/><Relationship Id="rId5" Type="http://schemas.openxmlformats.org/officeDocument/2006/relationships/slide" Target="slides/slide2.xml"/><Relationship Id="rId10"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89243F-B1BB-4202-BD78-416ACA555174}" type="datetimeFigureOut">
              <a:rPr lang="en-US" smtClean="0"/>
              <a:t>6/4/2021</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8D2766-C49B-4C1A-9FEE-6F146754B02B}" type="slidenum">
              <a:rPr lang="en-US" smtClean="0"/>
              <a:t>‹#›</a:t>
            </a:fld>
            <a:endParaRPr lang="en-US"/>
          </a:p>
        </p:txBody>
      </p:sp>
    </p:spTree>
    <p:extLst>
      <p:ext uri="{BB962C8B-B14F-4D97-AF65-F5344CB8AC3E}">
        <p14:creationId xmlns:p14="http://schemas.microsoft.com/office/powerpoint/2010/main" val="40640412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1</a:t>
            </a:fld>
            <a:endParaRPr lang="en-US"/>
          </a:p>
        </p:txBody>
      </p:sp>
    </p:spTree>
    <p:extLst>
      <p:ext uri="{BB962C8B-B14F-4D97-AF65-F5344CB8AC3E}">
        <p14:creationId xmlns:p14="http://schemas.microsoft.com/office/powerpoint/2010/main" val="14070013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2</a:t>
            </a:fld>
            <a:endParaRPr lang="en-US"/>
          </a:p>
        </p:txBody>
      </p:sp>
    </p:spTree>
    <p:extLst>
      <p:ext uri="{BB962C8B-B14F-4D97-AF65-F5344CB8AC3E}">
        <p14:creationId xmlns:p14="http://schemas.microsoft.com/office/powerpoint/2010/main" val="10657796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3</a:t>
            </a:fld>
            <a:endParaRPr lang="en-US"/>
          </a:p>
        </p:txBody>
      </p:sp>
    </p:spTree>
    <p:extLst>
      <p:ext uri="{BB962C8B-B14F-4D97-AF65-F5344CB8AC3E}">
        <p14:creationId xmlns:p14="http://schemas.microsoft.com/office/powerpoint/2010/main" val="301932669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hyperlink" Target="https://www.presentationgo.com/" TargetMode="External"/><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Title Only">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8650" y="106331"/>
            <a:ext cx="8515350" cy="739056"/>
          </a:xfrm>
        </p:spPr>
        <p:txBody>
          <a:bodyPr>
            <a:normAutofit/>
          </a:bodyPr>
          <a:lstStyle>
            <a:lvl1pPr>
              <a:defRPr sz="3600"/>
            </a:lvl1pPr>
          </a:lstStyle>
          <a:p>
            <a:r>
              <a:rPr lang="en-US" dirty="0"/>
              <a:t>Click to edit Master title style</a:t>
            </a:r>
          </a:p>
        </p:txBody>
      </p:sp>
      <p:grpSp>
        <p:nvGrpSpPr>
          <p:cNvPr id="7" name="Group 6">
            <a:extLst>
              <a:ext uri="{FF2B5EF4-FFF2-40B4-BE49-F238E27FC236}">
                <a16:creationId xmlns:a16="http://schemas.microsoft.com/office/drawing/2014/main" id="{9FBC2BD7-7C99-476A-824B-34AEACBE09E4}"/>
              </a:ext>
            </a:extLst>
          </p:cNvPr>
          <p:cNvGrpSpPr/>
          <p:nvPr userDrawn="1"/>
        </p:nvGrpSpPr>
        <p:grpSpPr>
          <a:xfrm>
            <a:off x="9433981" y="1"/>
            <a:ext cx="1644047" cy="1816099"/>
            <a:chOff x="9433981" y="1"/>
            <a:chExt cx="1644047" cy="1816099"/>
          </a:xfrm>
        </p:grpSpPr>
        <p:sp>
          <p:nvSpPr>
            <p:cNvPr id="4" name="Rectangle: Folded Corner 3">
              <a:extLst>
                <a:ext uri="{FF2B5EF4-FFF2-40B4-BE49-F238E27FC236}">
                  <a16:creationId xmlns:a16="http://schemas.microsoft.com/office/drawing/2014/main" id="{C7ACA455-4437-4416-A6F0-33D534A6AE9F}"/>
                </a:ext>
              </a:extLst>
            </p:cNvPr>
            <p:cNvSpPr/>
            <p:nvPr userDrawn="1"/>
          </p:nvSpPr>
          <p:spPr>
            <a:xfrm>
              <a:off x="9433981" y="1"/>
              <a:ext cx="1644047" cy="1816099"/>
            </a:xfrm>
            <a:prstGeom prst="foldedCorner">
              <a:avLst/>
            </a:prstGeom>
            <a:ln>
              <a:noFill/>
            </a:ln>
            <a:effectLst>
              <a:outerShdw blurRad="101600" dist="635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Ins="0" rtlCol="0" anchor="t"/>
            <a:lstStyle/>
            <a:p>
              <a:r>
                <a:rPr lang="en-US" sz="1400" dirty="0">
                  <a:solidFill>
                    <a:schemeClr val="accent2">
                      <a:lumMod val="50000"/>
                    </a:schemeClr>
                  </a:solidFill>
                </a:rPr>
                <a:t>To insert your own icons*:</a:t>
              </a:r>
            </a:p>
            <a:p>
              <a:endParaRPr lang="en-US" sz="1400" dirty="0">
                <a:solidFill>
                  <a:schemeClr val="accent2">
                    <a:lumMod val="50000"/>
                  </a:schemeClr>
                </a:solidFill>
              </a:endParaRPr>
            </a:p>
            <a:p>
              <a:r>
                <a:rPr lang="en-US" sz="1400" b="1" dirty="0">
                  <a:solidFill>
                    <a:schemeClr val="accent2">
                      <a:lumMod val="50000"/>
                    </a:schemeClr>
                  </a:solidFill>
                </a:rPr>
                <a:t>Insert</a:t>
              </a:r>
              <a:r>
                <a:rPr lang="en-US" sz="1400" dirty="0">
                  <a:solidFill>
                    <a:schemeClr val="accent2">
                      <a:lumMod val="50000"/>
                    </a:schemeClr>
                  </a:solidFill>
                </a:rPr>
                <a:t> &gt;&gt; </a:t>
              </a:r>
              <a:r>
                <a:rPr lang="en-US" sz="1400" b="1" dirty="0">
                  <a:solidFill>
                    <a:schemeClr val="accent2">
                      <a:lumMod val="50000"/>
                    </a:schemeClr>
                  </a:solidFill>
                </a:rPr>
                <a:t>Icons</a:t>
              </a:r>
            </a:p>
            <a:p>
              <a:endParaRPr lang="en-US" sz="1400" dirty="0">
                <a:solidFill>
                  <a:schemeClr val="accent2">
                    <a:lumMod val="50000"/>
                  </a:schemeClr>
                </a:solidFill>
              </a:endParaRPr>
            </a:p>
            <a:p>
              <a:r>
                <a:rPr lang="en-US" sz="1200" i="1" dirty="0">
                  <a:solidFill>
                    <a:schemeClr val="accent2">
                      <a:lumMod val="50000"/>
                    </a:schemeClr>
                  </a:solidFill>
                </a:rPr>
                <a:t>(*Only available to Microsoft 365 subscribers)</a:t>
              </a:r>
            </a:p>
          </p:txBody>
        </p:sp>
        <p:pic>
          <p:nvPicPr>
            <p:cNvPr id="6" name="Picture 5">
              <a:extLst>
                <a:ext uri="{FF2B5EF4-FFF2-40B4-BE49-F238E27FC236}">
                  <a16:creationId xmlns:a16="http://schemas.microsoft.com/office/drawing/2014/main" id="{97388A6D-F2E7-41F0-830B-6957780585C2}"/>
                </a:ext>
              </a:extLst>
            </p:cNvPr>
            <p:cNvPicPr>
              <a:picLocks noChangeAspect="1"/>
            </p:cNvPicPr>
            <p:nvPr userDrawn="1"/>
          </p:nvPicPr>
          <p:blipFill rotWithShape="1">
            <a:blip r:embed="rId2"/>
            <a:srcRect t="1" b="5479"/>
            <a:stretch/>
          </p:blipFill>
          <p:spPr>
            <a:xfrm>
              <a:off x="10677978" y="424090"/>
              <a:ext cx="400050" cy="657225"/>
            </a:xfrm>
            <a:prstGeom prst="rect">
              <a:avLst/>
            </a:prstGeom>
          </p:spPr>
        </p:pic>
      </p:grpSp>
    </p:spTree>
    <p:extLst>
      <p:ext uri="{BB962C8B-B14F-4D97-AF65-F5344CB8AC3E}">
        <p14:creationId xmlns:p14="http://schemas.microsoft.com/office/powerpoint/2010/main" val="2888695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8650" y="106331"/>
            <a:ext cx="8515350" cy="739056"/>
          </a:xfrm>
        </p:spPr>
        <p:txBody>
          <a:bodyPr>
            <a:normAutofit/>
          </a:bodyPr>
          <a:lstStyle>
            <a:lvl1pPr>
              <a:defRPr sz="3600"/>
            </a:lvl1pPr>
          </a:lstStyle>
          <a:p>
            <a:r>
              <a:rPr lang="en-US" dirty="0"/>
              <a:t>Click to edit Master title style</a:t>
            </a:r>
          </a:p>
        </p:txBody>
      </p:sp>
      <p:grpSp>
        <p:nvGrpSpPr>
          <p:cNvPr id="6" name="Group 5">
            <a:extLst>
              <a:ext uri="{FF2B5EF4-FFF2-40B4-BE49-F238E27FC236}">
                <a16:creationId xmlns:a16="http://schemas.microsoft.com/office/drawing/2014/main" id="{03FB2F2C-9238-4D45-94A7-5C35D93D1392}"/>
              </a:ext>
            </a:extLst>
          </p:cNvPr>
          <p:cNvGrpSpPr/>
          <p:nvPr userDrawn="1"/>
        </p:nvGrpSpPr>
        <p:grpSpPr>
          <a:xfrm>
            <a:off x="9433981" y="1"/>
            <a:ext cx="1644047" cy="1816099"/>
            <a:chOff x="9433981" y="1"/>
            <a:chExt cx="1644047" cy="1816099"/>
          </a:xfrm>
        </p:grpSpPr>
        <p:sp>
          <p:nvSpPr>
            <p:cNvPr id="7" name="Rectangle: Folded Corner 6">
              <a:extLst>
                <a:ext uri="{FF2B5EF4-FFF2-40B4-BE49-F238E27FC236}">
                  <a16:creationId xmlns:a16="http://schemas.microsoft.com/office/drawing/2014/main" id="{A21EA9FF-346A-4403-99E1-6330E0E642DA}"/>
                </a:ext>
              </a:extLst>
            </p:cNvPr>
            <p:cNvSpPr/>
            <p:nvPr userDrawn="1"/>
          </p:nvSpPr>
          <p:spPr>
            <a:xfrm>
              <a:off x="9433981" y="1"/>
              <a:ext cx="1644047" cy="1816099"/>
            </a:xfrm>
            <a:prstGeom prst="foldedCorner">
              <a:avLst/>
            </a:prstGeom>
            <a:ln>
              <a:noFill/>
            </a:ln>
            <a:effectLst>
              <a:outerShdw blurRad="101600" dist="635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Ins="0" rtlCol="0" anchor="t"/>
            <a:lstStyle/>
            <a:p>
              <a:r>
                <a:rPr lang="en-US" sz="1400" dirty="0">
                  <a:solidFill>
                    <a:schemeClr val="accent2">
                      <a:lumMod val="50000"/>
                    </a:schemeClr>
                  </a:solidFill>
                </a:rPr>
                <a:t>To insert your own icons*:</a:t>
              </a:r>
            </a:p>
            <a:p>
              <a:endParaRPr lang="en-US" sz="1400" dirty="0">
                <a:solidFill>
                  <a:schemeClr val="accent2">
                    <a:lumMod val="50000"/>
                  </a:schemeClr>
                </a:solidFill>
              </a:endParaRPr>
            </a:p>
            <a:p>
              <a:r>
                <a:rPr lang="en-US" sz="1400" b="1" dirty="0">
                  <a:solidFill>
                    <a:schemeClr val="accent2">
                      <a:lumMod val="50000"/>
                    </a:schemeClr>
                  </a:solidFill>
                </a:rPr>
                <a:t>Insert</a:t>
              </a:r>
              <a:r>
                <a:rPr lang="en-US" sz="1400" dirty="0">
                  <a:solidFill>
                    <a:schemeClr val="accent2">
                      <a:lumMod val="50000"/>
                    </a:schemeClr>
                  </a:solidFill>
                </a:rPr>
                <a:t> &gt;&gt; </a:t>
              </a:r>
              <a:r>
                <a:rPr lang="en-US" sz="1400" b="1" dirty="0">
                  <a:solidFill>
                    <a:schemeClr val="accent2">
                      <a:lumMod val="50000"/>
                    </a:schemeClr>
                  </a:solidFill>
                </a:rPr>
                <a:t>Icons</a:t>
              </a:r>
            </a:p>
            <a:p>
              <a:endParaRPr lang="en-US" sz="1400" dirty="0">
                <a:solidFill>
                  <a:schemeClr val="accent2">
                    <a:lumMod val="50000"/>
                  </a:schemeClr>
                </a:solidFill>
              </a:endParaRPr>
            </a:p>
            <a:p>
              <a:r>
                <a:rPr lang="en-US" sz="1200" i="1" dirty="0">
                  <a:solidFill>
                    <a:schemeClr val="accent2">
                      <a:lumMod val="50000"/>
                    </a:schemeClr>
                  </a:solidFill>
                </a:rPr>
                <a:t>(*Only available to Microsoft 365 subscribers)</a:t>
              </a:r>
            </a:p>
          </p:txBody>
        </p:sp>
        <p:pic>
          <p:nvPicPr>
            <p:cNvPr id="8" name="Picture 7">
              <a:extLst>
                <a:ext uri="{FF2B5EF4-FFF2-40B4-BE49-F238E27FC236}">
                  <a16:creationId xmlns:a16="http://schemas.microsoft.com/office/drawing/2014/main" id="{F52EC167-F9B1-4085-86E7-C378D6346E24}"/>
                </a:ext>
              </a:extLst>
            </p:cNvPr>
            <p:cNvPicPr>
              <a:picLocks noChangeAspect="1"/>
            </p:cNvPicPr>
            <p:nvPr userDrawn="1"/>
          </p:nvPicPr>
          <p:blipFill rotWithShape="1">
            <a:blip r:embed="rId2"/>
            <a:srcRect t="1" b="5479"/>
            <a:stretch/>
          </p:blipFill>
          <p:spPr>
            <a:xfrm>
              <a:off x="10677978" y="424090"/>
              <a:ext cx="400050" cy="657225"/>
            </a:xfrm>
            <a:prstGeom prst="rect">
              <a:avLst/>
            </a:prstGeom>
          </p:spPr>
        </p:pic>
      </p:grpSp>
    </p:spTree>
    <p:extLst>
      <p:ext uri="{BB962C8B-B14F-4D97-AF65-F5344CB8AC3E}">
        <p14:creationId xmlns:p14="http://schemas.microsoft.com/office/powerpoint/2010/main" val="1508921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esigned by PresentationGo">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5" name="Rectangle 4"/>
          <p:cNvSpPr/>
          <p:nvPr userDrawn="1"/>
        </p:nvSpPr>
        <p:spPr>
          <a:xfrm>
            <a:off x="0" y="3152955"/>
            <a:ext cx="9144000" cy="5520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www</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800" b="0" i="0" u="none" strike="noStrike" kern="1200" cap="none" spc="0" normalizeH="0" baseline="0" noProof="0">
                <a:ln>
                  <a:noFill/>
                </a:ln>
                <a:solidFill>
                  <a:srgbClr val="A5CD00"/>
                </a:solidFill>
                <a:effectLst/>
                <a:uLnTx/>
                <a:uFillTx/>
                <a:latin typeface="+mn-lt"/>
                <a:ea typeface="+mn-ea"/>
                <a:cs typeface="+mn-cs"/>
              </a:rPr>
              <a:t>PresentationGO</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com</a:t>
            </a:r>
            <a:endParaRPr kumimoji="0" lang="en-US" sz="2800" b="0" i="0" u="none" strike="noStrike" kern="1200" cap="none" spc="0" normalizeH="0" baseline="0" noProof="0" dirty="0">
              <a:ln>
                <a:noFill/>
              </a:ln>
              <a:solidFill>
                <a:schemeClr val="bg1">
                  <a:lumMod val="50000"/>
                </a:schemeClr>
              </a:solidFill>
              <a:effectLst/>
              <a:uLnTx/>
              <a:uFillTx/>
              <a:latin typeface="+mn-lt"/>
              <a:ea typeface="+mn-ea"/>
              <a:cs typeface="+mn-cs"/>
            </a:endParaRPr>
          </a:p>
        </p:txBody>
      </p:sp>
      <p:sp>
        <p:nvSpPr>
          <p:cNvPr id="6" name="Rectangle 5">
            <a:hlinkClick r:id="rId2"/>
          </p:cNvPr>
          <p:cNvSpPr/>
          <p:nvPr userDrawn="1"/>
        </p:nvSpPr>
        <p:spPr>
          <a:xfrm>
            <a:off x="2048933" y="3071723"/>
            <a:ext cx="5046133" cy="7145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userDrawn="1"/>
        </p:nvSpPr>
        <p:spPr>
          <a:xfrm>
            <a:off x="2673959" y="5982900"/>
            <a:ext cx="3796079" cy="646331"/>
          </a:xfrm>
          <a:prstGeom prst="rect">
            <a:avLst/>
          </a:prstGeom>
          <a:noFill/>
        </p:spPr>
        <p:txBody>
          <a:bodyPr wrap="square" rtlCol="0" anchor="ctr">
            <a:spAutoFit/>
          </a:bodyPr>
          <a:lstStyle/>
          <a:p>
            <a:pPr algn="ctr"/>
            <a:r>
              <a:rPr lang="en-US" dirty="0">
                <a:solidFill>
                  <a:srgbClr val="A5CD00"/>
                </a:solidFill>
              </a:rPr>
              <a:t>T</a:t>
            </a:r>
            <a:r>
              <a:rPr lang="en-US" baseline="0" dirty="0">
                <a:solidFill>
                  <a:srgbClr val="A5CD00"/>
                </a:solidFill>
              </a:rPr>
              <a:t>he free PowerPoint and Google Slides template library</a:t>
            </a:r>
            <a:endParaRPr lang="en-US" dirty="0">
              <a:solidFill>
                <a:srgbClr val="A5CD00"/>
              </a:solidFill>
            </a:endParaRPr>
          </a:p>
        </p:txBody>
      </p:sp>
      <p:sp>
        <p:nvSpPr>
          <p:cNvPr id="8" name="TextBox 7"/>
          <p:cNvSpPr txBox="1"/>
          <p:nvPr userDrawn="1"/>
        </p:nvSpPr>
        <p:spPr>
          <a:xfrm>
            <a:off x="3459936" y="2633133"/>
            <a:ext cx="2224135" cy="369332"/>
          </a:xfrm>
          <a:prstGeom prst="rect">
            <a:avLst/>
          </a:prstGeom>
          <a:noFill/>
        </p:spPr>
        <p:txBody>
          <a:bodyPr wrap="none" rtlCol="0" anchor="ctr">
            <a:spAutoFit/>
          </a:bodyPr>
          <a:lstStyle/>
          <a:p>
            <a:pPr algn="ctr"/>
            <a:r>
              <a:rPr lang="en-US">
                <a:solidFill>
                  <a:schemeClr val="bg1"/>
                </a:solidFill>
                <a:effectLst/>
              </a:rPr>
              <a:t>Designed</a:t>
            </a:r>
            <a:r>
              <a:rPr lang="en-US" baseline="0">
                <a:solidFill>
                  <a:schemeClr val="bg1"/>
                </a:solidFill>
                <a:effectLst/>
              </a:rPr>
              <a:t> with         by</a:t>
            </a:r>
            <a:endParaRPr lang="en-US" dirty="0">
              <a:solidFill>
                <a:schemeClr val="bg1"/>
              </a:solidFill>
              <a:effectLst/>
            </a:endParaRPr>
          </a:p>
        </p:txBody>
      </p:sp>
      <p:sp>
        <p:nvSpPr>
          <p:cNvPr id="9" name="Freeform 290"/>
          <p:cNvSpPr/>
          <p:nvPr userDrawn="1"/>
        </p:nvSpPr>
        <p:spPr>
          <a:xfrm>
            <a:off x="4977441" y="2705803"/>
            <a:ext cx="261456" cy="223991"/>
          </a:xfrm>
          <a:custGeom>
            <a:avLst/>
            <a:gdLst/>
            <a:ahLst/>
            <a:cxnLst/>
            <a:rect l="l" t="t" r="r" b="b"/>
            <a:pathLst>
              <a:path w="504825" h="432707">
                <a:moveTo>
                  <a:pt x="134658" y="0"/>
                </a:moveTo>
                <a:cubicBezTo>
                  <a:pt x="146301" y="0"/>
                  <a:pt x="158180" y="2019"/>
                  <a:pt x="170294" y="6057"/>
                </a:cubicBezTo>
                <a:cubicBezTo>
                  <a:pt x="182407" y="10095"/>
                  <a:pt x="193676" y="15541"/>
                  <a:pt x="204099" y="22396"/>
                </a:cubicBezTo>
                <a:cubicBezTo>
                  <a:pt x="214522" y="29251"/>
                  <a:pt x="223490" y="35683"/>
                  <a:pt x="231002" y="41693"/>
                </a:cubicBezTo>
                <a:cubicBezTo>
                  <a:pt x="238514" y="47703"/>
                  <a:pt x="245652" y="54088"/>
                  <a:pt x="252412" y="60849"/>
                </a:cubicBezTo>
                <a:cubicBezTo>
                  <a:pt x="259174" y="54088"/>
                  <a:pt x="266310" y="47703"/>
                  <a:pt x="273823" y="41693"/>
                </a:cubicBezTo>
                <a:cubicBezTo>
                  <a:pt x="281334" y="35683"/>
                  <a:pt x="290303" y="29251"/>
                  <a:pt x="300726" y="22396"/>
                </a:cubicBezTo>
                <a:cubicBezTo>
                  <a:pt x="311149" y="15541"/>
                  <a:pt x="322417" y="10095"/>
                  <a:pt x="334531" y="6057"/>
                </a:cubicBezTo>
                <a:cubicBezTo>
                  <a:pt x="346645" y="2019"/>
                  <a:pt x="358524" y="0"/>
                  <a:pt x="370167" y="0"/>
                </a:cubicBezTo>
                <a:cubicBezTo>
                  <a:pt x="412236" y="0"/>
                  <a:pt x="445197" y="11644"/>
                  <a:pt x="469048" y="34932"/>
                </a:cubicBezTo>
                <a:cubicBezTo>
                  <a:pt x="492899" y="58220"/>
                  <a:pt x="504825" y="90523"/>
                  <a:pt x="504825" y="131840"/>
                </a:cubicBezTo>
                <a:cubicBezTo>
                  <a:pt x="504825" y="173346"/>
                  <a:pt x="483321" y="215602"/>
                  <a:pt x="440313" y="258610"/>
                </a:cubicBezTo>
                <a:lnTo>
                  <a:pt x="264807" y="427636"/>
                </a:lnTo>
                <a:cubicBezTo>
                  <a:pt x="261427" y="431017"/>
                  <a:pt x="257295" y="432707"/>
                  <a:pt x="252412" y="432707"/>
                </a:cubicBezTo>
                <a:cubicBezTo>
                  <a:pt x="247529" y="432707"/>
                  <a:pt x="243398" y="431017"/>
                  <a:pt x="240018" y="427636"/>
                </a:cubicBezTo>
                <a:lnTo>
                  <a:pt x="64230" y="258047"/>
                </a:lnTo>
                <a:cubicBezTo>
                  <a:pt x="62351" y="256544"/>
                  <a:pt x="59770" y="254103"/>
                  <a:pt x="56482" y="250722"/>
                </a:cubicBezTo>
                <a:cubicBezTo>
                  <a:pt x="53196" y="247342"/>
                  <a:pt x="47984" y="241191"/>
                  <a:pt x="40848" y="232270"/>
                </a:cubicBezTo>
                <a:cubicBezTo>
                  <a:pt x="33712" y="223349"/>
                  <a:pt x="27326" y="214194"/>
                  <a:pt x="21692" y="204803"/>
                </a:cubicBezTo>
                <a:cubicBezTo>
                  <a:pt x="16057" y="195413"/>
                  <a:pt x="11035" y="184051"/>
                  <a:pt x="6620" y="170717"/>
                </a:cubicBezTo>
                <a:cubicBezTo>
                  <a:pt x="2207" y="157382"/>
                  <a:pt x="0" y="144423"/>
                  <a:pt x="0" y="131840"/>
                </a:cubicBezTo>
                <a:cubicBezTo>
                  <a:pt x="0" y="90523"/>
                  <a:pt x="11926" y="58220"/>
                  <a:pt x="35777" y="34932"/>
                </a:cubicBezTo>
                <a:cubicBezTo>
                  <a:pt x="59629" y="11644"/>
                  <a:pt x="92588" y="0"/>
                  <a:pt x="134658" y="0"/>
                </a:cubicBezTo>
                <a:close/>
              </a:path>
            </a:pathLst>
          </a:custGeom>
          <a:solidFill>
            <a:srgbClr val="D900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120419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hyperlink" Target="http://www.presentationgo.com/" TargetMode="External"/></Relationships>
</file>

<file path=ppt/slideMasters/_rels/slideMaster2.xml.rels><?xml version="1.0" encoding="UTF-8" standalone="yes"?>
<Relationships xmlns="http://schemas.openxmlformats.org/package/2006/relationships"><Relationship Id="rId3" Type="http://schemas.openxmlformats.org/officeDocument/2006/relationships/hyperlink" Target="http://www.presentationgo.com/" TargetMode="External"/><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image" Target="../media/image1.png"/></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106332"/>
            <a:ext cx="78867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628650" y="1219200"/>
            <a:ext cx="78867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0"/>
            <a:ext cx="9144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23" name="Freeform 22"/>
          <p:cNvSpPr/>
          <p:nvPr userDrawn="1"/>
        </p:nvSpPr>
        <p:spPr>
          <a:xfrm rot="5400000">
            <a:off x="91178" y="11643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8" name="Group 7"/>
          <p:cNvGrpSpPr/>
          <p:nvPr userDrawn="1"/>
        </p:nvGrpSpPr>
        <p:grpSpPr>
          <a:xfrm>
            <a:off x="-1654908" y="-73804"/>
            <a:ext cx="1569183" cy="612144"/>
            <a:chOff x="-2096383" y="21447"/>
            <a:chExt cx="1569183" cy="612144"/>
          </a:xfrm>
        </p:grpSpPr>
        <p:sp>
          <p:nvSpPr>
            <p:cNvPr id="10" name="TextBox 9"/>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1" name="TextBox 10"/>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2" name="Picture 11"/>
            <p:cNvPicPr>
              <a:picLocks noChangeAspect="1"/>
            </p:cNvPicPr>
            <p:nvPr userDrawn="1"/>
          </p:nvPicPr>
          <p:blipFill>
            <a:blip r:embed="rId3"/>
            <a:stretch>
              <a:fillRect/>
            </a:stretch>
          </p:blipFill>
          <p:spPr>
            <a:xfrm>
              <a:off x="-2018604" y="234547"/>
              <a:ext cx="1405251" cy="185944"/>
            </a:xfrm>
            <a:prstGeom prst="rect">
              <a:avLst/>
            </a:prstGeom>
          </p:spPr>
        </p:pic>
      </p:grpSp>
      <p:sp>
        <p:nvSpPr>
          <p:cNvPr id="13" name="Rectangle 12"/>
          <p:cNvSpPr/>
          <p:nvPr userDrawn="1"/>
        </p:nvSpPr>
        <p:spPr>
          <a:xfrm>
            <a:off x="-88899" y="6959601"/>
            <a:ext cx="1625766"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4" tooltip="PresentationGo!"/>
              </a:rPr>
              <a:t>presentationgo.com</a:t>
            </a:r>
            <a:endParaRPr lang="en-US" sz="1100" dirty="0"/>
          </a:p>
        </p:txBody>
      </p:sp>
    </p:spTree>
    <p:extLst>
      <p:ext uri="{BB962C8B-B14F-4D97-AF65-F5344CB8AC3E}">
        <p14:creationId xmlns:p14="http://schemas.microsoft.com/office/powerpoint/2010/main" val="2055134626"/>
      </p:ext>
    </p:extLst>
  </p:cSld>
  <p:clrMap bg1="lt1" tx1="dk1" bg2="lt2" tx2="dk2" accent1="accent1" accent2="accent2" accent3="accent3" accent4="accent4" accent5="accent5" accent6="accent6" hlink="hlink" folHlink="folHlink"/>
  <p:sldLayoutIdLst>
    <p:sldLayoutId id="2147483688" r:id="rId1"/>
  </p:sldLayoutIdLst>
  <p:txStyles>
    <p:titleStyle>
      <a:lvl1pPr algn="l" defTabSz="914400" rtl="0" eaLnBrk="1" latinLnBrk="0" hangingPunct="1">
        <a:lnSpc>
          <a:spcPct val="90000"/>
        </a:lnSpc>
        <a:spcBef>
          <a:spcPct val="0"/>
        </a:spcBef>
        <a:buNone/>
        <a:defRPr lang="en-US" sz="3600" b="1" kern="1200">
          <a:solidFill>
            <a:schemeClr val="tx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106332"/>
            <a:ext cx="78867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628650" y="1219200"/>
            <a:ext cx="78867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0"/>
            <a:ext cx="9144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23" name="Freeform 22"/>
          <p:cNvSpPr/>
          <p:nvPr userDrawn="1"/>
        </p:nvSpPr>
        <p:spPr>
          <a:xfrm rot="5400000">
            <a:off x="91178" y="11643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alpha val="20000"/>
            </a:schemeClr>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sp>
        <p:nvSpPr>
          <p:cNvPr id="7" name="Rectangle 6"/>
          <p:cNvSpPr/>
          <p:nvPr userDrawn="1"/>
        </p:nvSpPr>
        <p:spPr>
          <a:xfrm>
            <a:off x="-88899" y="6959601"/>
            <a:ext cx="1625766"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3" tooltip="PresentationGo!"/>
              </a:rPr>
              <a:t>presentationgo.com</a:t>
            </a:r>
            <a:endParaRPr lang="en-US" sz="1100" dirty="0"/>
          </a:p>
        </p:txBody>
      </p:sp>
      <p:grpSp>
        <p:nvGrpSpPr>
          <p:cNvPr id="8" name="Group 7"/>
          <p:cNvGrpSpPr/>
          <p:nvPr userDrawn="1"/>
        </p:nvGrpSpPr>
        <p:grpSpPr>
          <a:xfrm>
            <a:off x="-1654908" y="-73804"/>
            <a:ext cx="1569183" cy="612144"/>
            <a:chOff x="-2096383" y="21447"/>
            <a:chExt cx="1569183" cy="612144"/>
          </a:xfrm>
        </p:grpSpPr>
        <p:sp>
          <p:nvSpPr>
            <p:cNvPr id="10" name="TextBox 9"/>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1" name="TextBox 10"/>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2" name="Picture 11"/>
            <p:cNvPicPr>
              <a:picLocks noChangeAspect="1"/>
            </p:cNvPicPr>
            <p:nvPr userDrawn="1"/>
          </p:nvPicPr>
          <p:blipFill>
            <a:blip r:embed="rId4"/>
            <a:stretch>
              <a:fillRect/>
            </a:stretch>
          </p:blipFill>
          <p:spPr>
            <a:xfrm>
              <a:off x="-2018604" y="234547"/>
              <a:ext cx="1405251" cy="185944"/>
            </a:xfrm>
            <a:prstGeom prst="rect">
              <a:avLst/>
            </a:prstGeom>
          </p:spPr>
        </p:pic>
      </p:grpSp>
    </p:spTree>
    <p:extLst>
      <p:ext uri="{BB962C8B-B14F-4D97-AF65-F5344CB8AC3E}">
        <p14:creationId xmlns:p14="http://schemas.microsoft.com/office/powerpoint/2010/main" val="2530658317"/>
      </p:ext>
    </p:extLst>
  </p:cSld>
  <p:clrMap bg1="lt1" tx1="dk1" bg2="lt2" tx2="dk2" accent1="accent1" accent2="accent2" accent3="accent3" accent4="accent4" accent5="accent5" accent6="accent6" hlink="hlink" folHlink="folHlink"/>
  <p:sldLayoutIdLst>
    <p:sldLayoutId id="2147483704" r:id="rId1"/>
  </p:sldLayoutIdLst>
  <p:txStyles>
    <p:titleStyle>
      <a:lvl1pPr algn="l" defTabSz="914400" rtl="0" eaLnBrk="1" latinLnBrk="0" hangingPunct="1">
        <a:lnSpc>
          <a:spcPct val="90000"/>
        </a:lnSpc>
        <a:spcBef>
          <a:spcPct val="0"/>
        </a:spcBef>
        <a:buNone/>
        <a:defRPr lang="en-US" sz="3600" b="1" kern="1200">
          <a:solidFill>
            <a:schemeClr val="bg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323A45"/>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7E942A-26CB-4FC8-A61F-ED7BAF06B75B}" type="datetimeFigureOut">
              <a:rPr lang="en-US" smtClean="0"/>
              <a:t>6/4/2021</a:t>
            </a:fld>
            <a:endParaRPr lang="en-US"/>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6EDDA2-A385-4D53-9944-861446547DDE}" type="slidenum">
              <a:rPr lang="en-US" smtClean="0"/>
              <a:t>‹#›</a:t>
            </a:fld>
            <a:endParaRPr lang="en-US"/>
          </a:p>
        </p:txBody>
      </p:sp>
    </p:spTree>
    <p:extLst>
      <p:ext uri="{BB962C8B-B14F-4D97-AF65-F5344CB8AC3E}">
        <p14:creationId xmlns:p14="http://schemas.microsoft.com/office/powerpoint/2010/main" val="4056465630"/>
      </p:ext>
    </p:extLst>
  </p:cSld>
  <p:clrMap bg1="lt1" tx1="dk1" bg2="lt2" tx2="dk2" accent1="accent1" accent2="accent2" accent3="accent3" accent4="accent4" accent5="accent5" accent6="accent6" hlink="hlink" folHlink="folHlink"/>
  <p:sldLayoutIdLst>
    <p:sldLayoutId id="2147483700"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6.svg"/><Relationship Id="rId5" Type="http://schemas.openxmlformats.org/officeDocument/2006/relationships/image" Target="../media/image5.png"/><Relationship Id="rId4" Type="http://schemas.openxmlformats.org/officeDocument/2006/relationships/image" Target="../media/image4.sv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6.svg"/><Relationship Id="rId5" Type="http://schemas.openxmlformats.org/officeDocument/2006/relationships/image" Target="../media/image5.png"/><Relationship Id="rId4" Type="http://schemas.openxmlformats.org/officeDocument/2006/relationships/image" Target="../media/image4.sv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noAutofit/>
          </a:bodyPr>
          <a:lstStyle/>
          <a:p>
            <a:r>
              <a:rPr lang="en-US" dirty="0"/>
              <a:t>Mountain &amp; Milestones – Slide Template</a:t>
            </a:r>
          </a:p>
        </p:txBody>
      </p:sp>
      <p:grpSp>
        <p:nvGrpSpPr>
          <p:cNvPr id="3" name="Group 2">
            <a:extLst>
              <a:ext uri="{FF2B5EF4-FFF2-40B4-BE49-F238E27FC236}">
                <a16:creationId xmlns:a16="http://schemas.microsoft.com/office/drawing/2014/main" id="{12FCBEDC-E0CF-489E-B0B5-DF9EAD86989B}"/>
              </a:ext>
            </a:extLst>
          </p:cNvPr>
          <p:cNvGrpSpPr/>
          <p:nvPr/>
        </p:nvGrpSpPr>
        <p:grpSpPr>
          <a:xfrm>
            <a:off x="1772340" y="1666191"/>
            <a:ext cx="5599320" cy="4236233"/>
            <a:chOff x="16217899" y="2336799"/>
            <a:chExt cx="5435458" cy="4112261"/>
          </a:xfrm>
        </p:grpSpPr>
        <p:sp>
          <p:nvSpPr>
            <p:cNvPr id="4" name="Shape">
              <a:extLst>
                <a:ext uri="{FF2B5EF4-FFF2-40B4-BE49-F238E27FC236}">
                  <a16:creationId xmlns:a16="http://schemas.microsoft.com/office/drawing/2014/main" id="{78BC8B5B-3445-4335-BF64-8363DF2F7A93}"/>
                </a:ext>
              </a:extLst>
            </p:cNvPr>
            <p:cNvSpPr/>
            <p:nvPr/>
          </p:nvSpPr>
          <p:spPr>
            <a:xfrm>
              <a:off x="17919699" y="2781299"/>
              <a:ext cx="3733658" cy="3664751"/>
            </a:xfrm>
            <a:custGeom>
              <a:avLst/>
              <a:gdLst/>
              <a:ahLst/>
              <a:cxnLst>
                <a:cxn ang="0">
                  <a:pos x="wd2" y="hd2"/>
                </a:cxn>
                <a:cxn ang="5400000">
                  <a:pos x="wd2" y="hd2"/>
                </a:cxn>
                <a:cxn ang="10800000">
                  <a:pos x="wd2" y="hd2"/>
                </a:cxn>
                <a:cxn ang="16200000">
                  <a:pos x="wd2" y="hd2"/>
                </a:cxn>
              </a:cxnLst>
              <a:rect l="0" t="0" r="r" b="b"/>
              <a:pathLst>
                <a:path w="21592" h="21567" extrusionOk="0">
                  <a:moveTo>
                    <a:pt x="17486" y="13674"/>
                  </a:moveTo>
                  <a:cubicBezTo>
                    <a:pt x="17369" y="13443"/>
                    <a:pt x="17060" y="13390"/>
                    <a:pt x="16877" y="13577"/>
                  </a:cubicBezTo>
                  <a:cubicBezTo>
                    <a:pt x="16686" y="13764"/>
                    <a:pt x="16370" y="13712"/>
                    <a:pt x="16260" y="13465"/>
                  </a:cubicBezTo>
                  <a:lnTo>
                    <a:pt x="13498" y="7613"/>
                  </a:lnTo>
                  <a:cubicBezTo>
                    <a:pt x="13403" y="7404"/>
                    <a:pt x="13146" y="7329"/>
                    <a:pt x="12955" y="7449"/>
                  </a:cubicBezTo>
                  <a:lnTo>
                    <a:pt x="12757" y="7568"/>
                  </a:lnTo>
                  <a:cubicBezTo>
                    <a:pt x="12566" y="7680"/>
                    <a:pt x="12323" y="7613"/>
                    <a:pt x="12220" y="7419"/>
                  </a:cubicBezTo>
                  <a:lnTo>
                    <a:pt x="8401" y="206"/>
                  </a:lnTo>
                  <a:cubicBezTo>
                    <a:pt x="8313" y="49"/>
                    <a:pt x="8137" y="-33"/>
                    <a:pt x="7961" y="12"/>
                  </a:cubicBezTo>
                  <a:lnTo>
                    <a:pt x="7689" y="87"/>
                  </a:lnTo>
                  <a:cubicBezTo>
                    <a:pt x="7608" y="109"/>
                    <a:pt x="7527" y="102"/>
                    <a:pt x="7454" y="72"/>
                  </a:cubicBezTo>
                  <a:cubicBezTo>
                    <a:pt x="7145" y="415"/>
                    <a:pt x="6888" y="729"/>
                    <a:pt x="6646" y="1043"/>
                  </a:cubicBezTo>
                  <a:cubicBezTo>
                    <a:pt x="6227" y="1596"/>
                    <a:pt x="5897" y="2112"/>
                    <a:pt x="5647" y="2613"/>
                  </a:cubicBezTo>
                  <a:cubicBezTo>
                    <a:pt x="5353" y="3211"/>
                    <a:pt x="5170" y="3786"/>
                    <a:pt x="5118" y="4317"/>
                  </a:cubicBezTo>
                  <a:cubicBezTo>
                    <a:pt x="5089" y="4608"/>
                    <a:pt x="5096" y="4900"/>
                    <a:pt x="5140" y="5176"/>
                  </a:cubicBezTo>
                  <a:cubicBezTo>
                    <a:pt x="5185" y="5460"/>
                    <a:pt x="5265" y="5729"/>
                    <a:pt x="5383" y="5976"/>
                  </a:cubicBezTo>
                  <a:cubicBezTo>
                    <a:pt x="5640" y="6529"/>
                    <a:pt x="6058" y="6993"/>
                    <a:pt x="6433" y="7374"/>
                  </a:cubicBezTo>
                  <a:cubicBezTo>
                    <a:pt x="6565" y="7508"/>
                    <a:pt x="6697" y="7643"/>
                    <a:pt x="6837" y="7777"/>
                  </a:cubicBezTo>
                  <a:cubicBezTo>
                    <a:pt x="7153" y="8091"/>
                    <a:pt x="7483" y="8413"/>
                    <a:pt x="7792" y="8786"/>
                  </a:cubicBezTo>
                  <a:cubicBezTo>
                    <a:pt x="8196" y="9272"/>
                    <a:pt x="8556" y="9825"/>
                    <a:pt x="8857" y="10438"/>
                  </a:cubicBezTo>
                  <a:cubicBezTo>
                    <a:pt x="8871" y="10476"/>
                    <a:pt x="8893" y="10513"/>
                    <a:pt x="8908" y="10550"/>
                  </a:cubicBezTo>
                  <a:cubicBezTo>
                    <a:pt x="9217" y="11215"/>
                    <a:pt x="9437" y="11896"/>
                    <a:pt x="9562" y="12568"/>
                  </a:cubicBezTo>
                  <a:cubicBezTo>
                    <a:pt x="9635" y="12949"/>
                    <a:pt x="9672" y="13308"/>
                    <a:pt x="9679" y="13652"/>
                  </a:cubicBezTo>
                  <a:cubicBezTo>
                    <a:pt x="9694" y="14056"/>
                    <a:pt x="9650" y="14444"/>
                    <a:pt x="9569" y="14810"/>
                  </a:cubicBezTo>
                  <a:cubicBezTo>
                    <a:pt x="9474" y="15214"/>
                    <a:pt x="9319" y="15595"/>
                    <a:pt x="9114" y="15932"/>
                  </a:cubicBezTo>
                  <a:cubicBezTo>
                    <a:pt x="8908" y="16268"/>
                    <a:pt x="8644" y="16567"/>
                    <a:pt x="8335" y="16836"/>
                  </a:cubicBezTo>
                  <a:cubicBezTo>
                    <a:pt x="7821" y="17269"/>
                    <a:pt x="7190" y="17606"/>
                    <a:pt x="6404" y="17867"/>
                  </a:cubicBezTo>
                  <a:cubicBezTo>
                    <a:pt x="5816" y="18054"/>
                    <a:pt x="5185" y="18189"/>
                    <a:pt x="4421" y="18286"/>
                  </a:cubicBezTo>
                  <a:cubicBezTo>
                    <a:pt x="4252" y="18308"/>
                    <a:pt x="4090" y="18323"/>
                    <a:pt x="3929" y="18338"/>
                  </a:cubicBezTo>
                  <a:cubicBezTo>
                    <a:pt x="3767" y="18353"/>
                    <a:pt x="3635" y="18376"/>
                    <a:pt x="3517" y="18391"/>
                  </a:cubicBezTo>
                  <a:cubicBezTo>
                    <a:pt x="3238" y="18435"/>
                    <a:pt x="2966" y="18495"/>
                    <a:pt x="2695" y="18570"/>
                  </a:cubicBezTo>
                  <a:cubicBezTo>
                    <a:pt x="2129" y="18734"/>
                    <a:pt x="1622" y="18951"/>
                    <a:pt x="1204" y="19213"/>
                  </a:cubicBezTo>
                  <a:cubicBezTo>
                    <a:pt x="748" y="19497"/>
                    <a:pt x="411" y="19840"/>
                    <a:pt x="212" y="20199"/>
                  </a:cubicBezTo>
                  <a:cubicBezTo>
                    <a:pt x="117" y="20386"/>
                    <a:pt x="51" y="20580"/>
                    <a:pt x="21" y="20775"/>
                  </a:cubicBezTo>
                  <a:cubicBezTo>
                    <a:pt x="-8" y="20977"/>
                    <a:pt x="-8" y="21193"/>
                    <a:pt x="29" y="21418"/>
                  </a:cubicBezTo>
                  <a:lnTo>
                    <a:pt x="51" y="21567"/>
                  </a:lnTo>
                  <a:lnTo>
                    <a:pt x="13968" y="21567"/>
                  </a:lnTo>
                  <a:lnTo>
                    <a:pt x="21592" y="21567"/>
                  </a:lnTo>
                  <a:lnTo>
                    <a:pt x="17486" y="13674"/>
                  </a:lnTo>
                  <a:close/>
                </a:path>
              </a:pathLst>
            </a:custGeom>
            <a:solidFill>
              <a:schemeClr val="accent6">
                <a:lumMod val="75000"/>
              </a:schemeClr>
            </a:solidFill>
            <a:ln w="12700">
              <a:miter lim="400000"/>
            </a:ln>
          </p:spPr>
          <p:txBody>
            <a:bodyPr lIns="28575" tIns="28575" rIns="28575" bIns="28575" anchor="ctr"/>
            <a:lstStyle/>
            <a:p>
              <a:pPr>
                <a:defRPr sz="3000">
                  <a:solidFill>
                    <a:srgbClr val="FFFFFF"/>
                  </a:solidFill>
                </a:defRPr>
              </a:pPr>
              <a:endParaRPr sz="2250"/>
            </a:p>
          </p:txBody>
        </p:sp>
        <p:sp>
          <p:nvSpPr>
            <p:cNvPr id="5" name="Shape">
              <a:extLst>
                <a:ext uri="{FF2B5EF4-FFF2-40B4-BE49-F238E27FC236}">
                  <a16:creationId xmlns:a16="http://schemas.microsoft.com/office/drawing/2014/main" id="{CD1325FF-94CB-48B4-AE93-3774A9D3BB5E}"/>
                </a:ext>
              </a:extLst>
            </p:cNvPr>
            <p:cNvSpPr/>
            <p:nvPr/>
          </p:nvSpPr>
          <p:spPr>
            <a:xfrm>
              <a:off x="17919700" y="4549937"/>
              <a:ext cx="2415395" cy="1896113"/>
            </a:xfrm>
            <a:custGeom>
              <a:avLst/>
              <a:gdLst/>
              <a:ahLst/>
              <a:cxnLst>
                <a:cxn ang="0">
                  <a:pos x="wd2" y="hd2"/>
                </a:cxn>
                <a:cxn ang="5400000">
                  <a:pos x="wd2" y="hd2"/>
                </a:cxn>
                <a:cxn ang="10800000">
                  <a:pos x="wd2" y="hd2"/>
                </a:cxn>
                <a:cxn ang="16200000">
                  <a:pos x="wd2" y="hd2"/>
                </a:cxn>
              </a:cxnLst>
              <a:rect l="0" t="0" r="r" b="b"/>
              <a:pathLst>
                <a:path w="21587" h="21600" extrusionOk="0">
                  <a:moveTo>
                    <a:pt x="13687" y="58"/>
                  </a:moveTo>
                  <a:cubicBezTo>
                    <a:pt x="13710" y="130"/>
                    <a:pt x="13744" y="203"/>
                    <a:pt x="13766" y="275"/>
                  </a:cubicBezTo>
                  <a:cubicBezTo>
                    <a:pt x="14243" y="1562"/>
                    <a:pt x="14584" y="2879"/>
                    <a:pt x="14777" y="4181"/>
                  </a:cubicBezTo>
                  <a:cubicBezTo>
                    <a:pt x="14890" y="4919"/>
                    <a:pt x="14947" y="5613"/>
                    <a:pt x="14958" y="6279"/>
                  </a:cubicBezTo>
                  <a:cubicBezTo>
                    <a:pt x="14981" y="7060"/>
                    <a:pt x="14913" y="7812"/>
                    <a:pt x="14788" y="8521"/>
                  </a:cubicBezTo>
                  <a:cubicBezTo>
                    <a:pt x="14640" y="9303"/>
                    <a:pt x="14402" y="10040"/>
                    <a:pt x="14084" y="10691"/>
                  </a:cubicBezTo>
                  <a:cubicBezTo>
                    <a:pt x="13766" y="11343"/>
                    <a:pt x="13358" y="11921"/>
                    <a:pt x="12881" y="12442"/>
                  </a:cubicBezTo>
                  <a:cubicBezTo>
                    <a:pt x="12087" y="13281"/>
                    <a:pt x="11110" y="13932"/>
                    <a:pt x="9896" y="14439"/>
                  </a:cubicBezTo>
                  <a:cubicBezTo>
                    <a:pt x="8988" y="14800"/>
                    <a:pt x="8012" y="15061"/>
                    <a:pt x="6831" y="15249"/>
                  </a:cubicBezTo>
                  <a:cubicBezTo>
                    <a:pt x="6570" y="15292"/>
                    <a:pt x="6321" y="15321"/>
                    <a:pt x="6071" y="15350"/>
                  </a:cubicBezTo>
                  <a:cubicBezTo>
                    <a:pt x="5821" y="15379"/>
                    <a:pt x="5617" y="15422"/>
                    <a:pt x="5435" y="15451"/>
                  </a:cubicBezTo>
                  <a:cubicBezTo>
                    <a:pt x="5004" y="15538"/>
                    <a:pt x="4584" y="15654"/>
                    <a:pt x="4164" y="15799"/>
                  </a:cubicBezTo>
                  <a:cubicBezTo>
                    <a:pt x="3290" y="16117"/>
                    <a:pt x="2507" y="16536"/>
                    <a:pt x="1860" y="17043"/>
                  </a:cubicBezTo>
                  <a:cubicBezTo>
                    <a:pt x="1156" y="17592"/>
                    <a:pt x="634" y="18258"/>
                    <a:pt x="328" y="18952"/>
                  </a:cubicBezTo>
                  <a:cubicBezTo>
                    <a:pt x="180" y="19314"/>
                    <a:pt x="78" y="19690"/>
                    <a:pt x="32" y="20066"/>
                  </a:cubicBezTo>
                  <a:cubicBezTo>
                    <a:pt x="-13" y="20457"/>
                    <a:pt x="-13" y="20877"/>
                    <a:pt x="44" y="21311"/>
                  </a:cubicBezTo>
                  <a:lnTo>
                    <a:pt x="78" y="21600"/>
                  </a:lnTo>
                  <a:lnTo>
                    <a:pt x="21587" y="21600"/>
                  </a:lnTo>
                  <a:lnTo>
                    <a:pt x="13710" y="0"/>
                  </a:lnTo>
                  <a:lnTo>
                    <a:pt x="13687" y="58"/>
                  </a:lnTo>
                  <a:close/>
                </a:path>
              </a:pathLst>
            </a:custGeom>
            <a:solidFill>
              <a:schemeClr val="accent2">
                <a:lumMod val="50000"/>
              </a:schemeClr>
            </a:solidFill>
            <a:ln w="12700">
              <a:miter lim="400000"/>
            </a:ln>
          </p:spPr>
          <p:txBody>
            <a:bodyPr lIns="28575" tIns="28575" rIns="28575" bIns="28575" anchor="ctr"/>
            <a:lstStyle/>
            <a:p>
              <a:pPr>
                <a:defRPr sz="3000">
                  <a:solidFill>
                    <a:srgbClr val="FFFFFF"/>
                  </a:solidFill>
                </a:defRPr>
              </a:pPr>
              <a:endParaRPr sz="2250"/>
            </a:p>
          </p:txBody>
        </p:sp>
        <p:sp>
          <p:nvSpPr>
            <p:cNvPr id="6" name="Shape">
              <a:extLst>
                <a:ext uri="{FF2B5EF4-FFF2-40B4-BE49-F238E27FC236}">
                  <a16:creationId xmlns:a16="http://schemas.microsoft.com/office/drawing/2014/main" id="{60B3D330-6AB7-4202-8A86-803C2C6172FA}"/>
                </a:ext>
              </a:extLst>
            </p:cNvPr>
            <p:cNvSpPr/>
            <p:nvPr/>
          </p:nvSpPr>
          <p:spPr>
            <a:xfrm>
              <a:off x="16217899" y="2336799"/>
              <a:ext cx="3132160" cy="4112261"/>
            </a:xfrm>
            <a:custGeom>
              <a:avLst/>
              <a:gdLst/>
              <a:ahLst/>
              <a:cxnLst>
                <a:cxn ang="0">
                  <a:pos x="wd2" y="hd2"/>
                </a:cxn>
                <a:cxn ang="5400000">
                  <a:pos x="wd2" y="hd2"/>
                </a:cxn>
                <a:cxn ang="10800000">
                  <a:pos x="wd2" y="hd2"/>
                </a:cxn>
                <a:cxn ang="16200000">
                  <a:pos x="wd2" y="hd2"/>
                </a:cxn>
              </a:cxnLst>
              <a:rect l="0" t="0" r="r" b="b"/>
              <a:pathLst>
                <a:path w="21559" h="21600" extrusionOk="0">
                  <a:moveTo>
                    <a:pt x="9336" y="20546"/>
                  </a:moveTo>
                  <a:cubicBezTo>
                    <a:pt x="9441" y="20159"/>
                    <a:pt x="9642" y="19779"/>
                    <a:pt x="9913" y="19439"/>
                  </a:cubicBezTo>
                  <a:cubicBezTo>
                    <a:pt x="10166" y="19125"/>
                    <a:pt x="10490" y="18838"/>
                    <a:pt x="10866" y="18578"/>
                  </a:cubicBezTo>
                  <a:cubicBezTo>
                    <a:pt x="11189" y="18358"/>
                    <a:pt x="11556" y="18165"/>
                    <a:pt x="11984" y="17978"/>
                  </a:cubicBezTo>
                  <a:cubicBezTo>
                    <a:pt x="12693" y="17678"/>
                    <a:pt x="13471" y="17457"/>
                    <a:pt x="14371" y="17304"/>
                  </a:cubicBezTo>
                  <a:cubicBezTo>
                    <a:pt x="14773" y="17237"/>
                    <a:pt x="15184" y="17184"/>
                    <a:pt x="15595" y="17151"/>
                  </a:cubicBezTo>
                  <a:cubicBezTo>
                    <a:pt x="15778" y="17137"/>
                    <a:pt x="15971" y="17124"/>
                    <a:pt x="16207" y="17117"/>
                  </a:cubicBezTo>
                  <a:cubicBezTo>
                    <a:pt x="16381" y="17111"/>
                    <a:pt x="16565" y="17104"/>
                    <a:pt x="16740" y="17091"/>
                  </a:cubicBezTo>
                  <a:cubicBezTo>
                    <a:pt x="17518" y="17044"/>
                    <a:pt x="18182" y="16970"/>
                    <a:pt x="18768" y="16850"/>
                  </a:cubicBezTo>
                  <a:cubicBezTo>
                    <a:pt x="19467" y="16710"/>
                    <a:pt x="20044" y="16510"/>
                    <a:pt x="20472" y="16263"/>
                  </a:cubicBezTo>
                  <a:cubicBezTo>
                    <a:pt x="20944" y="15990"/>
                    <a:pt x="21277" y="15630"/>
                    <a:pt x="21425" y="15216"/>
                  </a:cubicBezTo>
                  <a:cubicBezTo>
                    <a:pt x="21574" y="14829"/>
                    <a:pt x="21600" y="14349"/>
                    <a:pt x="21495" y="13748"/>
                  </a:cubicBezTo>
                  <a:cubicBezTo>
                    <a:pt x="21408" y="13248"/>
                    <a:pt x="21215" y="12735"/>
                    <a:pt x="20936" y="12221"/>
                  </a:cubicBezTo>
                  <a:cubicBezTo>
                    <a:pt x="20656" y="11714"/>
                    <a:pt x="20298" y="11254"/>
                    <a:pt x="19887" y="10847"/>
                  </a:cubicBezTo>
                  <a:cubicBezTo>
                    <a:pt x="19589" y="10553"/>
                    <a:pt x="19249" y="10273"/>
                    <a:pt x="18890" y="9986"/>
                  </a:cubicBezTo>
                  <a:cubicBezTo>
                    <a:pt x="18733" y="9859"/>
                    <a:pt x="18567" y="9726"/>
                    <a:pt x="18409" y="9593"/>
                  </a:cubicBezTo>
                  <a:cubicBezTo>
                    <a:pt x="17920" y="9172"/>
                    <a:pt x="17369" y="8665"/>
                    <a:pt x="17028" y="8038"/>
                  </a:cubicBezTo>
                  <a:cubicBezTo>
                    <a:pt x="16862" y="7738"/>
                    <a:pt x="16749" y="7411"/>
                    <a:pt x="16705" y="7078"/>
                  </a:cubicBezTo>
                  <a:cubicBezTo>
                    <a:pt x="16661" y="6758"/>
                    <a:pt x="16670" y="6431"/>
                    <a:pt x="16740" y="6097"/>
                  </a:cubicBezTo>
                  <a:cubicBezTo>
                    <a:pt x="16853" y="5523"/>
                    <a:pt x="17133" y="4943"/>
                    <a:pt x="17579" y="4343"/>
                  </a:cubicBezTo>
                  <a:cubicBezTo>
                    <a:pt x="17937" y="3869"/>
                    <a:pt x="18383" y="3389"/>
                    <a:pt x="18951" y="2882"/>
                  </a:cubicBezTo>
                  <a:cubicBezTo>
                    <a:pt x="19284" y="2582"/>
                    <a:pt x="19659" y="2281"/>
                    <a:pt x="20088" y="1955"/>
                  </a:cubicBezTo>
                  <a:lnTo>
                    <a:pt x="18680" y="0"/>
                  </a:lnTo>
                  <a:lnTo>
                    <a:pt x="17054" y="2255"/>
                  </a:lnTo>
                  <a:cubicBezTo>
                    <a:pt x="16950" y="2395"/>
                    <a:pt x="16740" y="2468"/>
                    <a:pt x="16539" y="2421"/>
                  </a:cubicBezTo>
                  <a:lnTo>
                    <a:pt x="16215" y="2355"/>
                  </a:lnTo>
                  <a:cubicBezTo>
                    <a:pt x="16014" y="2315"/>
                    <a:pt x="15796" y="2381"/>
                    <a:pt x="15691" y="2528"/>
                  </a:cubicBezTo>
                  <a:lnTo>
                    <a:pt x="11145" y="8966"/>
                  </a:lnTo>
                  <a:cubicBezTo>
                    <a:pt x="11023" y="9139"/>
                    <a:pt x="10734" y="9199"/>
                    <a:pt x="10507" y="9099"/>
                  </a:cubicBezTo>
                  <a:lnTo>
                    <a:pt x="10271" y="8992"/>
                  </a:lnTo>
                  <a:cubicBezTo>
                    <a:pt x="10044" y="8885"/>
                    <a:pt x="9738" y="8959"/>
                    <a:pt x="9624" y="9139"/>
                  </a:cubicBezTo>
                  <a:lnTo>
                    <a:pt x="6338" y="14362"/>
                  </a:lnTo>
                  <a:cubicBezTo>
                    <a:pt x="6198" y="14582"/>
                    <a:pt x="5822" y="14629"/>
                    <a:pt x="5603" y="14462"/>
                  </a:cubicBezTo>
                  <a:cubicBezTo>
                    <a:pt x="5385" y="14295"/>
                    <a:pt x="5018" y="14342"/>
                    <a:pt x="4878" y="14549"/>
                  </a:cubicBezTo>
                  <a:lnTo>
                    <a:pt x="0" y="21600"/>
                  </a:lnTo>
                  <a:lnTo>
                    <a:pt x="9248" y="21600"/>
                  </a:lnTo>
                  <a:cubicBezTo>
                    <a:pt x="9222" y="21233"/>
                    <a:pt x="9248" y="20880"/>
                    <a:pt x="9336" y="20546"/>
                  </a:cubicBezTo>
                  <a:close/>
                </a:path>
              </a:pathLst>
            </a:custGeom>
            <a:solidFill>
              <a:schemeClr val="accent6"/>
            </a:solidFill>
            <a:ln w="12700">
              <a:miter lim="400000"/>
            </a:ln>
          </p:spPr>
          <p:txBody>
            <a:bodyPr lIns="28575" tIns="28575" rIns="28575" bIns="28575" anchor="ctr"/>
            <a:lstStyle/>
            <a:p>
              <a:pPr>
                <a:defRPr sz="3000">
                  <a:solidFill>
                    <a:srgbClr val="FFFFFF"/>
                  </a:solidFill>
                </a:defRPr>
              </a:pPr>
              <a:endParaRPr sz="2250"/>
            </a:p>
          </p:txBody>
        </p:sp>
      </p:grpSp>
      <p:sp>
        <p:nvSpPr>
          <p:cNvPr id="7" name="TextBox 6">
            <a:extLst>
              <a:ext uri="{FF2B5EF4-FFF2-40B4-BE49-F238E27FC236}">
                <a16:creationId xmlns:a16="http://schemas.microsoft.com/office/drawing/2014/main" id="{9FA6D92E-2356-4C34-86D7-D84554DD9BAE}"/>
              </a:ext>
            </a:extLst>
          </p:cNvPr>
          <p:cNvSpPr txBox="1"/>
          <p:nvPr/>
        </p:nvSpPr>
        <p:spPr>
          <a:xfrm>
            <a:off x="4747376" y="1673255"/>
            <a:ext cx="503097" cy="443774"/>
          </a:xfrm>
          <a:prstGeom prst="rect">
            <a:avLst/>
          </a:prstGeom>
          <a:noFill/>
        </p:spPr>
        <p:txBody>
          <a:bodyPr wrap="none" rtlCol="0" anchor="ctr">
            <a:spAutoFit/>
          </a:bodyPr>
          <a:lstStyle/>
          <a:p>
            <a:pPr algn="ctr"/>
            <a:r>
              <a:rPr lang="en-US" b="1" dirty="0">
                <a:solidFill>
                  <a:schemeClr val="tx1">
                    <a:lumMod val="50000"/>
                    <a:lumOff val="50000"/>
                  </a:schemeClr>
                </a:solidFill>
              </a:rPr>
              <a:t>02</a:t>
            </a:r>
          </a:p>
        </p:txBody>
      </p:sp>
      <p:sp>
        <p:nvSpPr>
          <p:cNvPr id="8" name="TextBox 7">
            <a:extLst>
              <a:ext uri="{FF2B5EF4-FFF2-40B4-BE49-F238E27FC236}">
                <a16:creationId xmlns:a16="http://schemas.microsoft.com/office/drawing/2014/main" id="{6E4B38EB-9C96-4D87-BD0D-D6A403BEF922}"/>
              </a:ext>
            </a:extLst>
          </p:cNvPr>
          <p:cNvSpPr txBox="1"/>
          <p:nvPr/>
        </p:nvSpPr>
        <p:spPr>
          <a:xfrm>
            <a:off x="3091080" y="5888555"/>
            <a:ext cx="503097" cy="443774"/>
          </a:xfrm>
          <a:prstGeom prst="rect">
            <a:avLst/>
          </a:prstGeom>
          <a:noFill/>
        </p:spPr>
        <p:txBody>
          <a:bodyPr wrap="none" rtlCol="0" anchor="ctr">
            <a:spAutoFit/>
          </a:bodyPr>
          <a:lstStyle/>
          <a:p>
            <a:pPr algn="ctr"/>
            <a:r>
              <a:rPr lang="en-US" b="1" dirty="0">
                <a:solidFill>
                  <a:schemeClr val="tx1">
                    <a:lumMod val="50000"/>
                    <a:lumOff val="50000"/>
                  </a:schemeClr>
                </a:solidFill>
              </a:rPr>
              <a:t>01</a:t>
            </a:r>
          </a:p>
        </p:txBody>
      </p:sp>
      <p:sp>
        <p:nvSpPr>
          <p:cNvPr id="9" name="Freeform 24">
            <a:extLst>
              <a:ext uri="{FF2B5EF4-FFF2-40B4-BE49-F238E27FC236}">
                <a16:creationId xmlns:a16="http://schemas.microsoft.com/office/drawing/2014/main" id="{9CE38C21-CC6F-4E87-B038-48D9E684E437}"/>
              </a:ext>
            </a:extLst>
          </p:cNvPr>
          <p:cNvSpPr/>
          <p:nvPr/>
        </p:nvSpPr>
        <p:spPr>
          <a:xfrm>
            <a:off x="4617435" y="2850686"/>
            <a:ext cx="617821" cy="1003556"/>
          </a:xfrm>
          <a:custGeom>
            <a:avLst/>
            <a:gdLst>
              <a:gd name="connsiteX0" fmla="*/ 342789 w 685578"/>
              <a:gd name="connsiteY0" fmla="*/ 0 h 1113617"/>
              <a:gd name="connsiteX1" fmla="*/ 626106 w 685578"/>
              <a:gd name="connsiteY1" fmla="*/ 150666 h 1113617"/>
              <a:gd name="connsiteX2" fmla="*/ 662135 w 685578"/>
              <a:gd name="connsiteY2" fmla="*/ 470012 h 1113617"/>
              <a:gd name="connsiteX3" fmla="*/ 506556 w 685578"/>
              <a:gd name="connsiteY3" fmla="*/ 813923 h 1113617"/>
              <a:gd name="connsiteX4" fmla="*/ 372267 w 685578"/>
              <a:gd name="connsiteY4" fmla="*/ 1095603 h 1113617"/>
              <a:gd name="connsiteX5" fmla="*/ 342789 w 685578"/>
              <a:gd name="connsiteY5" fmla="*/ 1113617 h 1113617"/>
              <a:gd name="connsiteX6" fmla="*/ 313310 w 685578"/>
              <a:gd name="connsiteY6" fmla="*/ 1095603 h 1113617"/>
              <a:gd name="connsiteX7" fmla="*/ 179021 w 685578"/>
              <a:gd name="connsiteY7" fmla="*/ 813923 h 1113617"/>
              <a:gd name="connsiteX8" fmla="*/ 23443 w 685578"/>
              <a:gd name="connsiteY8" fmla="*/ 470012 h 1113617"/>
              <a:gd name="connsiteX9" fmla="*/ 59471 w 685578"/>
              <a:gd name="connsiteY9" fmla="*/ 150666 h 1113617"/>
              <a:gd name="connsiteX10" fmla="*/ 342789 w 685578"/>
              <a:gd name="connsiteY10" fmla="*/ 0 h 11136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85578" h="1113617">
                <a:moveTo>
                  <a:pt x="342789" y="0"/>
                </a:moveTo>
                <a:cubicBezTo>
                  <a:pt x="455788" y="0"/>
                  <a:pt x="562237" y="55681"/>
                  <a:pt x="626106" y="150666"/>
                </a:cubicBezTo>
                <a:cubicBezTo>
                  <a:pt x="689975" y="244013"/>
                  <a:pt x="703076" y="363563"/>
                  <a:pt x="662135" y="470012"/>
                </a:cubicBezTo>
                <a:lnTo>
                  <a:pt x="506556" y="813923"/>
                </a:lnTo>
                <a:lnTo>
                  <a:pt x="372267" y="1095603"/>
                </a:lnTo>
                <a:cubicBezTo>
                  <a:pt x="367354" y="1107066"/>
                  <a:pt x="355890" y="1113617"/>
                  <a:pt x="342789" y="1113617"/>
                </a:cubicBezTo>
                <a:cubicBezTo>
                  <a:pt x="329687" y="1113617"/>
                  <a:pt x="318223" y="1107066"/>
                  <a:pt x="313310" y="1095603"/>
                </a:cubicBezTo>
                <a:lnTo>
                  <a:pt x="179021" y="813923"/>
                </a:lnTo>
                <a:lnTo>
                  <a:pt x="23443" y="470012"/>
                </a:lnTo>
                <a:cubicBezTo>
                  <a:pt x="-17499" y="363563"/>
                  <a:pt x="-4398" y="244013"/>
                  <a:pt x="59471" y="150666"/>
                </a:cubicBezTo>
                <a:cubicBezTo>
                  <a:pt x="123340" y="55681"/>
                  <a:pt x="229789" y="0"/>
                  <a:pt x="342789" y="0"/>
                </a:cubicBezTo>
                <a:close/>
              </a:path>
            </a:pathLst>
          </a:custGeom>
          <a:solidFill>
            <a:schemeClr val="accent3"/>
          </a:solidFill>
          <a:ln>
            <a:noFill/>
          </a:ln>
        </p:spPr>
        <p:style>
          <a:lnRef idx="0">
            <a:scrgbClr r="0" g="0" b="0"/>
          </a:lnRef>
          <a:fillRef idx="0">
            <a:scrgbClr r="0" g="0" b="0"/>
          </a:fillRef>
          <a:effectRef idx="0">
            <a:scrgbClr r="0" g="0" b="0"/>
          </a:effectRef>
          <a:fontRef idx="minor">
            <a:schemeClr val="lt1"/>
          </a:fontRef>
        </p:style>
        <p:txBody>
          <a:bodyPr wrap="square" rtlCol="0" anchor="ctr">
            <a:noAutofit/>
          </a:bodyPr>
          <a:lstStyle/>
          <a:p>
            <a:pPr algn="ctr"/>
            <a:endParaRPr lang="en-US" sz="1350"/>
          </a:p>
        </p:txBody>
      </p:sp>
      <p:sp>
        <p:nvSpPr>
          <p:cNvPr id="10" name="Freeform 22" descr="Marker with solid fill">
            <a:extLst>
              <a:ext uri="{FF2B5EF4-FFF2-40B4-BE49-F238E27FC236}">
                <a16:creationId xmlns:a16="http://schemas.microsoft.com/office/drawing/2014/main" id="{E0D80929-E733-47E7-8C4E-63F3F0759822}"/>
              </a:ext>
            </a:extLst>
          </p:cNvPr>
          <p:cNvSpPr/>
          <p:nvPr/>
        </p:nvSpPr>
        <p:spPr>
          <a:xfrm>
            <a:off x="3367560" y="4385720"/>
            <a:ext cx="617821" cy="1003556"/>
          </a:xfrm>
          <a:custGeom>
            <a:avLst/>
            <a:gdLst>
              <a:gd name="connsiteX0" fmla="*/ 342790 w 685579"/>
              <a:gd name="connsiteY0" fmla="*/ 0 h 1113617"/>
              <a:gd name="connsiteX1" fmla="*/ 626107 w 685579"/>
              <a:gd name="connsiteY1" fmla="*/ 150666 h 1113617"/>
              <a:gd name="connsiteX2" fmla="*/ 662136 w 685579"/>
              <a:gd name="connsiteY2" fmla="*/ 470012 h 1113617"/>
              <a:gd name="connsiteX3" fmla="*/ 506557 w 685579"/>
              <a:gd name="connsiteY3" fmla="*/ 813923 h 1113617"/>
              <a:gd name="connsiteX4" fmla="*/ 372268 w 685579"/>
              <a:gd name="connsiteY4" fmla="*/ 1095603 h 1113617"/>
              <a:gd name="connsiteX5" fmla="*/ 342790 w 685579"/>
              <a:gd name="connsiteY5" fmla="*/ 1113617 h 1113617"/>
              <a:gd name="connsiteX6" fmla="*/ 313311 w 685579"/>
              <a:gd name="connsiteY6" fmla="*/ 1095603 h 1113617"/>
              <a:gd name="connsiteX7" fmla="*/ 179022 w 685579"/>
              <a:gd name="connsiteY7" fmla="*/ 813923 h 1113617"/>
              <a:gd name="connsiteX8" fmla="*/ 23444 w 685579"/>
              <a:gd name="connsiteY8" fmla="*/ 470012 h 1113617"/>
              <a:gd name="connsiteX9" fmla="*/ 59472 w 685579"/>
              <a:gd name="connsiteY9" fmla="*/ 150666 h 1113617"/>
              <a:gd name="connsiteX10" fmla="*/ 342790 w 685579"/>
              <a:gd name="connsiteY10" fmla="*/ 0 h 11136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85579" h="1113617">
                <a:moveTo>
                  <a:pt x="342790" y="0"/>
                </a:moveTo>
                <a:cubicBezTo>
                  <a:pt x="455789" y="0"/>
                  <a:pt x="562238" y="55681"/>
                  <a:pt x="626107" y="150666"/>
                </a:cubicBezTo>
                <a:cubicBezTo>
                  <a:pt x="689976" y="244013"/>
                  <a:pt x="703077" y="363563"/>
                  <a:pt x="662136" y="470012"/>
                </a:cubicBezTo>
                <a:lnTo>
                  <a:pt x="506557" y="813923"/>
                </a:lnTo>
                <a:lnTo>
                  <a:pt x="372268" y="1095603"/>
                </a:lnTo>
                <a:cubicBezTo>
                  <a:pt x="367355" y="1107066"/>
                  <a:pt x="355891" y="1113617"/>
                  <a:pt x="342790" y="1113617"/>
                </a:cubicBezTo>
                <a:cubicBezTo>
                  <a:pt x="329688" y="1113617"/>
                  <a:pt x="318224" y="1107066"/>
                  <a:pt x="313311" y="1095603"/>
                </a:cubicBezTo>
                <a:lnTo>
                  <a:pt x="179022" y="813923"/>
                </a:lnTo>
                <a:lnTo>
                  <a:pt x="23444" y="470012"/>
                </a:lnTo>
                <a:cubicBezTo>
                  <a:pt x="-17498" y="363563"/>
                  <a:pt x="-4397" y="244013"/>
                  <a:pt x="59472" y="150666"/>
                </a:cubicBezTo>
                <a:cubicBezTo>
                  <a:pt x="123341" y="55681"/>
                  <a:pt x="229790" y="0"/>
                  <a:pt x="342790" y="0"/>
                </a:cubicBezTo>
                <a:close/>
              </a:path>
            </a:pathLst>
          </a:custGeom>
          <a:solidFill>
            <a:schemeClr val="accent5"/>
          </a:solidFill>
          <a:ln w="16371" cap="flat">
            <a:noFill/>
            <a:prstDash val="solid"/>
            <a:miter/>
          </a:ln>
        </p:spPr>
        <p:txBody>
          <a:bodyPr rtlCol="0" anchor="ctr"/>
          <a:lstStyle/>
          <a:p>
            <a:endParaRPr lang="en-US" sz="1350"/>
          </a:p>
        </p:txBody>
      </p:sp>
      <p:pic>
        <p:nvPicPr>
          <p:cNvPr id="11" name="Graphic 10" descr="Stopwatch">
            <a:extLst>
              <a:ext uri="{FF2B5EF4-FFF2-40B4-BE49-F238E27FC236}">
                <a16:creationId xmlns:a16="http://schemas.microsoft.com/office/drawing/2014/main" id="{5A3A5EF6-45F1-478F-A7C3-7EAEF97A8C03}"/>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3425240" y="4430791"/>
            <a:ext cx="484210" cy="484210"/>
          </a:xfrm>
          <a:prstGeom prst="rect">
            <a:avLst/>
          </a:prstGeom>
        </p:spPr>
      </p:pic>
      <p:pic>
        <p:nvPicPr>
          <p:cNvPr id="12" name="Graphic 11" descr="Gears">
            <a:extLst>
              <a:ext uri="{FF2B5EF4-FFF2-40B4-BE49-F238E27FC236}">
                <a16:creationId xmlns:a16="http://schemas.microsoft.com/office/drawing/2014/main" id="{A1B9BB1A-30A7-42E6-AB90-F79DB5D8D461}"/>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4683357" y="2930014"/>
            <a:ext cx="484210" cy="484210"/>
          </a:xfrm>
          <a:prstGeom prst="rect">
            <a:avLst/>
          </a:prstGeom>
        </p:spPr>
      </p:pic>
      <p:grpSp>
        <p:nvGrpSpPr>
          <p:cNvPr id="19" name="Group 18">
            <a:extLst>
              <a:ext uri="{FF2B5EF4-FFF2-40B4-BE49-F238E27FC236}">
                <a16:creationId xmlns:a16="http://schemas.microsoft.com/office/drawing/2014/main" id="{CF8C68F2-83A7-470E-9AEF-EBC6C6C0A23D}"/>
              </a:ext>
            </a:extLst>
          </p:cNvPr>
          <p:cNvGrpSpPr/>
          <p:nvPr/>
        </p:nvGrpSpPr>
        <p:grpSpPr>
          <a:xfrm>
            <a:off x="628650" y="1447621"/>
            <a:ext cx="2194560" cy="2298747"/>
            <a:chOff x="332936" y="2555951"/>
            <a:chExt cx="2926080" cy="3064996"/>
          </a:xfrm>
        </p:grpSpPr>
        <p:sp>
          <p:nvSpPr>
            <p:cNvPr id="20" name="TextBox 19">
              <a:extLst>
                <a:ext uri="{FF2B5EF4-FFF2-40B4-BE49-F238E27FC236}">
                  <a16:creationId xmlns:a16="http://schemas.microsoft.com/office/drawing/2014/main" id="{1125D9A4-74AB-4756-997A-4F4458CC8DB9}"/>
                </a:ext>
              </a:extLst>
            </p:cNvPr>
            <p:cNvSpPr txBox="1"/>
            <p:nvPr/>
          </p:nvSpPr>
          <p:spPr>
            <a:xfrm>
              <a:off x="332936" y="2555951"/>
              <a:ext cx="2926080" cy="533480"/>
            </a:xfrm>
            <a:prstGeom prst="rect">
              <a:avLst/>
            </a:prstGeom>
            <a:noFill/>
          </p:spPr>
          <p:txBody>
            <a:bodyPr wrap="square" lIns="0" rIns="0" rtlCol="0" anchor="b">
              <a:spAutoFit/>
            </a:bodyPr>
            <a:lstStyle/>
            <a:p>
              <a:pPr algn="r"/>
              <a:r>
                <a:rPr lang="en-US" sz="2000" b="1" noProof="1">
                  <a:solidFill>
                    <a:schemeClr val="accent5"/>
                  </a:solidFill>
                </a:rPr>
                <a:t>01. Lorem Ipsum</a:t>
              </a:r>
            </a:p>
          </p:txBody>
        </p:sp>
        <p:sp>
          <p:nvSpPr>
            <p:cNvPr id="21" name="TextBox 20">
              <a:extLst>
                <a:ext uri="{FF2B5EF4-FFF2-40B4-BE49-F238E27FC236}">
                  <a16:creationId xmlns:a16="http://schemas.microsoft.com/office/drawing/2014/main" id="{6FB9341E-2046-455A-BD8F-EBF1888E6092}"/>
                </a:ext>
              </a:extLst>
            </p:cNvPr>
            <p:cNvSpPr txBox="1"/>
            <p:nvPr/>
          </p:nvSpPr>
          <p:spPr>
            <a:xfrm>
              <a:off x="332936" y="3086920"/>
              <a:ext cx="2926080" cy="2534027"/>
            </a:xfrm>
            <a:prstGeom prst="rect">
              <a:avLst/>
            </a:prstGeom>
            <a:noFill/>
          </p:spPr>
          <p:txBody>
            <a:bodyPr wrap="square" lIns="0" rIns="0" rtlCol="0" anchor="t">
              <a:spAutoFit/>
            </a:bodyPr>
            <a:lstStyle/>
            <a:p>
              <a:pPr algn="just">
                <a:spcAft>
                  <a:spcPts val="900"/>
                </a:spcAft>
              </a:pPr>
              <a:r>
                <a:rPr lang="en-US" sz="1000"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900"/>
                </a:spcAft>
              </a:pPr>
              <a:r>
                <a:rPr lang="en-US" sz="1000" noProof="1">
                  <a:solidFill>
                    <a:schemeClr val="tx1">
                      <a:lumMod val="65000"/>
                      <a:lumOff val="35000"/>
                    </a:schemeClr>
                  </a:solidFill>
                </a:rPr>
                <a:t>Duis aute irure dolor in reprehenderit in voluptate velit esse cillum dolore eu fugiat nulla pariatur. Excepteur sint occaecat cupidatat non proident, sunt in culpa qui officia deserunt mollit anim id est.</a:t>
              </a:r>
            </a:p>
          </p:txBody>
        </p:sp>
      </p:grpSp>
      <p:grpSp>
        <p:nvGrpSpPr>
          <p:cNvPr id="22" name="Group 21">
            <a:extLst>
              <a:ext uri="{FF2B5EF4-FFF2-40B4-BE49-F238E27FC236}">
                <a16:creationId xmlns:a16="http://schemas.microsoft.com/office/drawing/2014/main" id="{AF1BD5B8-FED8-4167-965D-AA0528628A4F}"/>
              </a:ext>
            </a:extLst>
          </p:cNvPr>
          <p:cNvGrpSpPr/>
          <p:nvPr/>
        </p:nvGrpSpPr>
        <p:grpSpPr>
          <a:xfrm>
            <a:off x="6320790" y="1447621"/>
            <a:ext cx="2194560" cy="2298747"/>
            <a:chOff x="332936" y="2555951"/>
            <a:chExt cx="2926080" cy="3064996"/>
          </a:xfrm>
        </p:grpSpPr>
        <p:sp>
          <p:nvSpPr>
            <p:cNvPr id="23" name="TextBox 22">
              <a:extLst>
                <a:ext uri="{FF2B5EF4-FFF2-40B4-BE49-F238E27FC236}">
                  <a16:creationId xmlns:a16="http://schemas.microsoft.com/office/drawing/2014/main" id="{A02F21E1-E432-4F75-8B74-E997B238DF83}"/>
                </a:ext>
              </a:extLst>
            </p:cNvPr>
            <p:cNvSpPr txBox="1"/>
            <p:nvPr/>
          </p:nvSpPr>
          <p:spPr>
            <a:xfrm>
              <a:off x="332936" y="2555951"/>
              <a:ext cx="2926080" cy="533480"/>
            </a:xfrm>
            <a:prstGeom prst="rect">
              <a:avLst/>
            </a:prstGeom>
            <a:noFill/>
          </p:spPr>
          <p:txBody>
            <a:bodyPr wrap="square" lIns="0" rIns="0" rtlCol="0" anchor="b">
              <a:spAutoFit/>
            </a:bodyPr>
            <a:lstStyle/>
            <a:p>
              <a:r>
                <a:rPr lang="en-US" sz="2000" b="1" noProof="1">
                  <a:solidFill>
                    <a:schemeClr val="accent3">
                      <a:lumMod val="75000"/>
                    </a:schemeClr>
                  </a:solidFill>
                </a:rPr>
                <a:t>02. Lorem Ipsum</a:t>
              </a:r>
            </a:p>
          </p:txBody>
        </p:sp>
        <p:sp>
          <p:nvSpPr>
            <p:cNvPr id="24" name="TextBox 23">
              <a:extLst>
                <a:ext uri="{FF2B5EF4-FFF2-40B4-BE49-F238E27FC236}">
                  <a16:creationId xmlns:a16="http://schemas.microsoft.com/office/drawing/2014/main" id="{9310449A-A6A5-4B37-B7A5-A6D757C64977}"/>
                </a:ext>
              </a:extLst>
            </p:cNvPr>
            <p:cNvSpPr txBox="1"/>
            <p:nvPr/>
          </p:nvSpPr>
          <p:spPr>
            <a:xfrm>
              <a:off x="332936" y="3086920"/>
              <a:ext cx="2926080" cy="2534027"/>
            </a:xfrm>
            <a:prstGeom prst="rect">
              <a:avLst/>
            </a:prstGeom>
            <a:noFill/>
          </p:spPr>
          <p:txBody>
            <a:bodyPr wrap="square" lIns="0" rIns="0" rtlCol="0" anchor="t">
              <a:spAutoFit/>
            </a:bodyPr>
            <a:lstStyle/>
            <a:p>
              <a:pPr algn="just">
                <a:spcAft>
                  <a:spcPts val="900"/>
                </a:spcAft>
              </a:pPr>
              <a:r>
                <a:rPr lang="en-US" sz="1000"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900"/>
                </a:spcAft>
              </a:pPr>
              <a:r>
                <a:rPr lang="en-US" sz="1000" noProof="1">
                  <a:solidFill>
                    <a:schemeClr val="tx1">
                      <a:lumMod val="65000"/>
                      <a:lumOff val="35000"/>
                    </a:schemeClr>
                  </a:solidFill>
                </a:rPr>
                <a:t>Duis aute irure dolor in reprehenderit in voluptate velit esse cillum dolore eu fugiat nulla pariatur. Excepteur sint occaecat cupidatat non proident, sunt in culpa qui officia deserunt mollit anim id est.</a:t>
              </a:r>
            </a:p>
          </p:txBody>
        </p:sp>
      </p:grpSp>
    </p:spTree>
    <p:extLst>
      <p:ext uri="{BB962C8B-B14F-4D97-AF65-F5344CB8AC3E}">
        <p14:creationId xmlns:p14="http://schemas.microsoft.com/office/powerpoint/2010/main" val="36498686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noAutofit/>
          </a:bodyPr>
          <a:lstStyle/>
          <a:p>
            <a:r>
              <a:rPr lang="en-US" dirty="0"/>
              <a:t>Mountain &amp; Milestones – Slide Template</a:t>
            </a:r>
          </a:p>
        </p:txBody>
      </p:sp>
      <p:grpSp>
        <p:nvGrpSpPr>
          <p:cNvPr id="3" name="Group 2">
            <a:extLst>
              <a:ext uri="{FF2B5EF4-FFF2-40B4-BE49-F238E27FC236}">
                <a16:creationId xmlns:a16="http://schemas.microsoft.com/office/drawing/2014/main" id="{12FCBEDC-E0CF-489E-B0B5-DF9EAD86989B}"/>
              </a:ext>
            </a:extLst>
          </p:cNvPr>
          <p:cNvGrpSpPr/>
          <p:nvPr/>
        </p:nvGrpSpPr>
        <p:grpSpPr>
          <a:xfrm>
            <a:off x="1772340" y="1666191"/>
            <a:ext cx="5599320" cy="4236233"/>
            <a:chOff x="16217899" y="2336799"/>
            <a:chExt cx="5435458" cy="4112261"/>
          </a:xfrm>
        </p:grpSpPr>
        <p:sp>
          <p:nvSpPr>
            <p:cNvPr id="4" name="Shape">
              <a:extLst>
                <a:ext uri="{FF2B5EF4-FFF2-40B4-BE49-F238E27FC236}">
                  <a16:creationId xmlns:a16="http://schemas.microsoft.com/office/drawing/2014/main" id="{78BC8B5B-3445-4335-BF64-8363DF2F7A93}"/>
                </a:ext>
              </a:extLst>
            </p:cNvPr>
            <p:cNvSpPr/>
            <p:nvPr/>
          </p:nvSpPr>
          <p:spPr>
            <a:xfrm>
              <a:off x="17919699" y="2781299"/>
              <a:ext cx="3733658" cy="3664751"/>
            </a:xfrm>
            <a:custGeom>
              <a:avLst/>
              <a:gdLst/>
              <a:ahLst/>
              <a:cxnLst>
                <a:cxn ang="0">
                  <a:pos x="wd2" y="hd2"/>
                </a:cxn>
                <a:cxn ang="5400000">
                  <a:pos x="wd2" y="hd2"/>
                </a:cxn>
                <a:cxn ang="10800000">
                  <a:pos x="wd2" y="hd2"/>
                </a:cxn>
                <a:cxn ang="16200000">
                  <a:pos x="wd2" y="hd2"/>
                </a:cxn>
              </a:cxnLst>
              <a:rect l="0" t="0" r="r" b="b"/>
              <a:pathLst>
                <a:path w="21592" h="21567" extrusionOk="0">
                  <a:moveTo>
                    <a:pt x="17486" y="13674"/>
                  </a:moveTo>
                  <a:cubicBezTo>
                    <a:pt x="17369" y="13443"/>
                    <a:pt x="17060" y="13390"/>
                    <a:pt x="16877" y="13577"/>
                  </a:cubicBezTo>
                  <a:cubicBezTo>
                    <a:pt x="16686" y="13764"/>
                    <a:pt x="16370" y="13712"/>
                    <a:pt x="16260" y="13465"/>
                  </a:cubicBezTo>
                  <a:lnTo>
                    <a:pt x="13498" y="7613"/>
                  </a:lnTo>
                  <a:cubicBezTo>
                    <a:pt x="13403" y="7404"/>
                    <a:pt x="13146" y="7329"/>
                    <a:pt x="12955" y="7449"/>
                  </a:cubicBezTo>
                  <a:lnTo>
                    <a:pt x="12757" y="7568"/>
                  </a:lnTo>
                  <a:cubicBezTo>
                    <a:pt x="12566" y="7680"/>
                    <a:pt x="12323" y="7613"/>
                    <a:pt x="12220" y="7419"/>
                  </a:cubicBezTo>
                  <a:lnTo>
                    <a:pt x="8401" y="206"/>
                  </a:lnTo>
                  <a:cubicBezTo>
                    <a:pt x="8313" y="49"/>
                    <a:pt x="8137" y="-33"/>
                    <a:pt x="7961" y="12"/>
                  </a:cubicBezTo>
                  <a:lnTo>
                    <a:pt x="7689" y="87"/>
                  </a:lnTo>
                  <a:cubicBezTo>
                    <a:pt x="7608" y="109"/>
                    <a:pt x="7527" y="102"/>
                    <a:pt x="7454" y="72"/>
                  </a:cubicBezTo>
                  <a:cubicBezTo>
                    <a:pt x="7145" y="415"/>
                    <a:pt x="6888" y="729"/>
                    <a:pt x="6646" y="1043"/>
                  </a:cubicBezTo>
                  <a:cubicBezTo>
                    <a:pt x="6227" y="1596"/>
                    <a:pt x="5897" y="2112"/>
                    <a:pt x="5647" y="2613"/>
                  </a:cubicBezTo>
                  <a:cubicBezTo>
                    <a:pt x="5353" y="3211"/>
                    <a:pt x="5170" y="3786"/>
                    <a:pt x="5118" y="4317"/>
                  </a:cubicBezTo>
                  <a:cubicBezTo>
                    <a:pt x="5089" y="4608"/>
                    <a:pt x="5096" y="4900"/>
                    <a:pt x="5140" y="5176"/>
                  </a:cubicBezTo>
                  <a:cubicBezTo>
                    <a:pt x="5185" y="5460"/>
                    <a:pt x="5265" y="5729"/>
                    <a:pt x="5383" y="5976"/>
                  </a:cubicBezTo>
                  <a:cubicBezTo>
                    <a:pt x="5640" y="6529"/>
                    <a:pt x="6058" y="6993"/>
                    <a:pt x="6433" y="7374"/>
                  </a:cubicBezTo>
                  <a:cubicBezTo>
                    <a:pt x="6565" y="7508"/>
                    <a:pt x="6697" y="7643"/>
                    <a:pt x="6837" y="7777"/>
                  </a:cubicBezTo>
                  <a:cubicBezTo>
                    <a:pt x="7153" y="8091"/>
                    <a:pt x="7483" y="8413"/>
                    <a:pt x="7792" y="8786"/>
                  </a:cubicBezTo>
                  <a:cubicBezTo>
                    <a:pt x="8196" y="9272"/>
                    <a:pt x="8556" y="9825"/>
                    <a:pt x="8857" y="10438"/>
                  </a:cubicBezTo>
                  <a:cubicBezTo>
                    <a:pt x="8871" y="10476"/>
                    <a:pt x="8893" y="10513"/>
                    <a:pt x="8908" y="10550"/>
                  </a:cubicBezTo>
                  <a:cubicBezTo>
                    <a:pt x="9217" y="11215"/>
                    <a:pt x="9437" y="11896"/>
                    <a:pt x="9562" y="12568"/>
                  </a:cubicBezTo>
                  <a:cubicBezTo>
                    <a:pt x="9635" y="12949"/>
                    <a:pt x="9672" y="13308"/>
                    <a:pt x="9679" y="13652"/>
                  </a:cubicBezTo>
                  <a:cubicBezTo>
                    <a:pt x="9694" y="14056"/>
                    <a:pt x="9650" y="14444"/>
                    <a:pt x="9569" y="14810"/>
                  </a:cubicBezTo>
                  <a:cubicBezTo>
                    <a:pt x="9474" y="15214"/>
                    <a:pt x="9319" y="15595"/>
                    <a:pt x="9114" y="15932"/>
                  </a:cubicBezTo>
                  <a:cubicBezTo>
                    <a:pt x="8908" y="16268"/>
                    <a:pt x="8644" y="16567"/>
                    <a:pt x="8335" y="16836"/>
                  </a:cubicBezTo>
                  <a:cubicBezTo>
                    <a:pt x="7821" y="17269"/>
                    <a:pt x="7190" y="17606"/>
                    <a:pt x="6404" y="17867"/>
                  </a:cubicBezTo>
                  <a:cubicBezTo>
                    <a:pt x="5816" y="18054"/>
                    <a:pt x="5185" y="18189"/>
                    <a:pt x="4421" y="18286"/>
                  </a:cubicBezTo>
                  <a:cubicBezTo>
                    <a:pt x="4252" y="18308"/>
                    <a:pt x="4090" y="18323"/>
                    <a:pt x="3929" y="18338"/>
                  </a:cubicBezTo>
                  <a:cubicBezTo>
                    <a:pt x="3767" y="18353"/>
                    <a:pt x="3635" y="18376"/>
                    <a:pt x="3517" y="18391"/>
                  </a:cubicBezTo>
                  <a:cubicBezTo>
                    <a:pt x="3238" y="18435"/>
                    <a:pt x="2966" y="18495"/>
                    <a:pt x="2695" y="18570"/>
                  </a:cubicBezTo>
                  <a:cubicBezTo>
                    <a:pt x="2129" y="18734"/>
                    <a:pt x="1622" y="18951"/>
                    <a:pt x="1204" y="19213"/>
                  </a:cubicBezTo>
                  <a:cubicBezTo>
                    <a:pt x="748" y="19497"/>
                    <a:pt x="411" y="19840"/>
                    <a:pt x="212" y="20199"/>
                  </a:cubicBezTo>
                  <a:cubicBezTo>
                    <a:pt x="117" y="20386"/>
                    <a:pt x="51" y="20580"/>
                    <a:pt x="21" y="20775"/>
                  </a:cubicBezTo>
                  <a:cubicBezTo>
                    <a:pt x="-8" y="20977"/>
                    <a:pt x="-8" y="21193"/>
                    <a:pt x="29" y="21418"/>
                  </a:cubicBezTo>
                  <a:lnTo>
                    <a:pt x="51" y="21567"/>
                  </a:lnTo>
                  <a:lnTo>
                    <a:pt x="13968" y="21567"/>
                  </a:lnTo>
                  <a:lnTo>
                    <a:pt x="21592" y="21567"/>
                  </a:lnTo>
                  <a:lnTo>
                    <a:pt x="17486" y="13674"/>
                  </a:lnTo>
                  <a:close/>
                </a:path>
              </a:pathLst>
            </a:custGeom>
            <a:solidFill>
              <a:schemeClr val="accent6">
                <a:lumMod val="75000"/>
              </a:schemeClr>
            </a:solidFill>
            <a:ln w="12700">
              <a:miter lim="400000"/>
            </a:ln>
          </p:spPr>
          <p:txBody>
            <a:bodyPr lIns="28575" tIns="28575" rIns="28575" bIns="28575" anchor="ctr"/>
            <a:lstStyle/>
            <a:p>
              <a:pPr>
                <a:defRPr sz="3000">
                  <a:solidFill>
                    <a:srgbClr val="FFFFFF"/>
                  </a:solidFill>
                </a:defRPr>
              </a:pPr>
              <a:endParaRPr sz="2250"/>
            </a:p>
          </p:txBody>
        </p:sp>
        <p:sp>
          <p:nvSpPr>
            <p:cNvPr id="5" name="Shape">
              <a:extLst>
                <a:ext uri="{FF2B5EF4-FFF2-40B4-BE49-F238E27FC236}">
                  <a16:creationId xmlns:a16="http://schemas.microsoft.com/office/drawing/2014/main" id="{CD1325FF-94CB-48B4-AE93-3774A9D3BB5E}"/>
                </a:ext>
              </a:extLst>
            </p:cNvPr>
            <p:cNvSpPr/>
            <p:nvPr/>
          </p:nvSpPr>
          <p:spPr>
            <a:xfrm>
              <a:off x="17919700" y="4549937"/>
              <a:ext cx="2415395" cy="1896113"/>
            </a:xfrm>
            <a:custGeom>
              <a:avLst/>
              <a:gdLst/>
              <a:ahLst/>
              <a:cxnLst>
                <a:cxn ang="0">
                  <a:pos x="wd2" y="hd2"/>
                </a:cxn>
                <a:cxn ang="5400000">
                  <a:pos x="wd2" y="hd2"/>
                </a:cxn>
                <a:cxn ang="10800000">
                  <a:pos x="wd2" y="hd2"/>
                </a:cxn>
                <a:cxn ang="16200000">
                  <a:pos x="wd2" y="hd2"/>
                </a:cxn>
              </a:cxnLst>
              <a:rect l="0" t="0" r="r" b="b"/>
              <a:pathLst>
                <a:path w="21587" h="21600" extrusionOk="0">
                  <a:moveTo>
                    <a:pt x="13687" y="58"/>
                  </a:moveTo>
                  <a:cubicBezTo>
                    <a:pt x="13710" y="130"/>
                    <a:pt x="13744" y="203"/>
                    <a:pt x="13766" y="275"/>
                  </a:cubicBezTo>
                  <a:cubicBezTo>
                    <a:pt x="14243" y="1562"/>
                    <a:pt x="14584" y="2879"/>
                    <a:pt x="14777" y="4181"/>
                  </a:cubicBezTo>
                  <a:cubicBezTo>
                    <a:pt x="14890" y="4919"/>
                    <a:pt x="14947" y="5613"/>
                    <a:pt x="14958" y="6279"/>
                  </a:cubicBezTo>
                  <a:cubicBezTo>
                    <a:pt x="14981" y="7060"/>
                    <a:pt x="14913" y="7812"/>
                    <a:pt x="14788" y="8521"/>
                  </a:cubicBezTo>
                  <a:cubicBezTo>
                    <a:pt x="14640" y="9303"/>
                    <a:pt x="14402" y="10040"/>
                    <a:pt x="14084" y="10691"/>
                  </a:cubicBezTo>
                  <a:cubicBezTo>
                    <a:pt x="13766" y="11343"/>
                    <a:pt x="13358" y="11921"/>
                    <a:pt x="12881" y="12442"/>
                  </a:cubicBezTo>
                  <a:cubicBezTo>
                    <a:pt x="12087" y="13281"/>
                    <a:pt x="11110" y="13932"/>
                    <a:pt x="9896" y="14439"/>
                  </a:cubicBezTo>
                  <a:cubicBezTo>
                    <a:pt x="8988" y="14800"/>
                    <a:pt x="8012" y="15061"/>
                    <a:pt x="6831" y="15249"/>
                  </a:cubicBezTo>
                  <a:cubicBezTo>
                    <a:pt x="6570" y="15292"/>
                    <a:pt x="6321" y="15321"/>
                    <a:pt x="6071" y="15350"/>
                  </a:cubicBezTo>
                  <a:cubicBezTo>
                    <a:pt x="5821" y="15379"/>
                    <a:pt x="5617" y="15422"/>
                    <a:pt x="5435" y="15451"/>
                  </a:cubicBezTo>
                  <a:cubicBezTo>
                    <a:pt x="5004" y="15538"/>
                    <a:pt x="4584" y="15654"/>
                    <a:pt x="4164" y="15799"/>
                  </a:cubicBezTo>
                  <a:cubicBezTo>
                    <a:pt x="3290" y="16117"/>
                    <a:pt x="2507" y="16536"/>
                    <a:pt x="1860" y="17043"/>
                  </a:cubicBezTo>
                  <a:cubicBezTo>
                    <a:pt x="1156" y="17592"/>
                    <a:pt x="634" y="18258"/>
                    <a:pt x="328" y="18952"/>
                  </a:cubicBezTo>
                  <a:cubicBezTo>
                    <a:pt x="180" y="19314"/>
                    <a:pt x="78" y="19690"/>
                    <a:pt x="32" y="20066"/>
                  </a:cubicBezTo>
                  <a:cubicBezTo>
                    <a:pt x="-13" y="20457"/>
                    <a:pt x="-13" y="20877"/>
                    <a:pt x="44" y="21311"/>
                  </a:cubicBezTo>
                  <a:lnTo>
                    <a:pt x="78" y="21600"/>
                  </a:lnTo>
                  <a:lnTo>
                    <a:pt x="21587" y="21600"/>
                  </a:lnTo>
                  <a:lnTo>
                    <a:pt x="13710" y="0"/>
                  </a:lnTo>
                  <a:lnTo>
                    <a:pt x="13687" y="58"/>
                  </a:lnTo>
                  <a:close/>
                </a:path>
              </a:pathLst>
            </a:custGeom>
            <a:solidFill>
              <a:schemeClr val="accent2">
                <a:lumMod val="50000"/>
              </a:schemeClr>
            </a:solidFill>
            <a:ln w="12700">
              <a:miter lim="400000"/>
            </a:ln>
          </p:spPr>
          <p:txBody>
            <a:bodyPr lIns="28575" tIns="28575" rIns="28575" bIns="28575" anchor="ctr"/>
            <a:lstStyle/>
            <a:p>
              <a:pPr>
                <a:defRPr sz="3000">
                  <a:solidFill>
                    <a:srgbClr val="FFFFFF"/>
                  </a:solidFill>
                </a:defRPr>
              </a:pPr>
              <a:endParaRPr sz="2250"/>
            </a:p>
          </p:txBody>
        </p:sp>
        <p:sp>
          <p:nvSpPr>
            <p:cNvPr id="6" name="Shape">
              <a:extLst>
                <a:ext uri="{FF2B5EF4-FFF2-40B4-BE49-F238E27FC236}">
                  <a16:creationId xmlns:a16="http://schemas.microsoft.com/office/drawing/2014/main" id="{60B3D330-6AB7-4202-8A86-803C2C6172FA}"/>
                </a:ext>
              </a:extLst>
            </p:cNvPr>
            <p:cNvSpPr/>
            <p:nvPr/>
          </p:nvSpPr>
          <p:spPr>
            <a:xfrm>
              <a:off x="16217899" y="2336799"/>
              <a:ext cx="3132160" cy="4112261"/>
            </a:xfrm>
            <a:custGeom>
              <a:avLst/>
              <a:gdLst/>
              <a:ahLst/>
              <a:cxnLst>
                <a:cxn ang="0">
                  <a:pos x="wd2" y="hd2"/>
                </a:cxn>
                <a:cxn ang="5400000">
                  <a:pos x="wd2" y="hd2"/>
                </a:cxn>
                <a:cxn ang="10800000">
                  <a:pos x="wd2" y="hd2"/>
                </a:cxn>
                <a:cxn ang="16200000">
                  <a:pos x="wd2" y="hd2"/>
                </a:cxn>
              </a:cxnLst>
              <a:rect l="0" t="0" r="r" b="b"/>
              <a:pathLst>
                <a:path w="21559" h="21600" extrusionOk="0">
                  <a:moveTo>
                    <a:pt x="9336" y="20546"/>
                  </a:moveTo>
                  <a:cubicBezTo>
                    <a:pt x="9441" y="20159"/>
                    <a:pt x="9642" y="19779"/>
                    <a:pt x="9913" y="19439"/>
                  </a:cubicBezTo>
                  <a:cubicBezTo>
                    <a:pt x="10166" y="19125"/>
                    <a:pt x="10490" y="18838"/>
                    <a:pt x="10866" y="18578"/>
                  </a:cubicBezTo>
                  <a:cubicBezTo>
                    <a:pt x="11189" y="18358"/>
                    <a:pt x="11556" y="18165"/>
                    <a:pt x="11984" y="17978"/>
                  </a:cubicBezTo>
                  <a:cubicBezTo>
                    <a:pt x="12693" y="17678"/>
                    <a:pt x="13471" y="17457"/>
                    <a:pt x="14371" y="17304"/>
                  </a:cubicBezTo>
                  <a:cubicBezTo>
                    <a:pt x="14773" y="17237"/>
                    <a:pt x="15184" y="17184"/>
                    <a:pt x="15595" y="17151"/>
                  </a:cubicBezTo>
                  <a:cubicBezTo>
                    <a:pt x="15778" y="17137"/>
                    <a:pt x="15971" y="17124"/>
                    <a:pt x="16207" y="17117"/>
                  </a:cubicBezTo>
                  <a:cubicBezTo>
                    <a:pt x="16381" y="17111"/>
                    <a:pt x="16565" y="17104"/>
                    <a:pt x="16740" y="17091"/>
                  </a:cubicBezTo>
                  <a:cubicBezTo>
                    <a:pt x="17518" y="17044"/>
                    <a:pt x="18182" y="16970"/>
                    <a:pt x="18768" y="16850"/>
                  </a:cubicBezTo>
                  <a:cubicBezTo>
                    <a:pt x="19467" y="16710"/>
                    <a:pt x="20044" y="16510"/>
                    <a:pt x="20472" y="16263"/>
                  </a:cubicBezTo>
                  <a:cubicBezTo>
                    <a:pt x="20944" y="15990"/>
                    <a:pt x="21277" y="15630"/>
                    <a:pt x="21425" y="15216"/>
                  </a:cubicBezTo>
                  <a:cubicBezTo>
                    <a:pt x="21574" y="14829"/>
                    <a:pt x="21600" y="14349"/>
                    <a:pt x="21495" y="13748"/>
                  </a:cubicBezTo>
                  <a:cubicBezTo>
                    <a:pt x="21408" y="13248"/>
                    <a:pt x="21215" y="12735"/>
                    <a:pt x="20936" y="12221"/>
                  </a:cubicBezTo>
                  <a:cubicBezTo>
                    <a:pt x="20656" y="11714"/>
                    <a:pt x="20298" y="11254"/>
                    <a:pt x="19887" y="10847"/>
                  </a:cubicBezTo>
                  <a:cubicBezTo>
                    <a:pt x="19589" y="10553"/>
                    <a:pt x="19249" y="10273"/>
                    <a:pt x="18890" y="9986"/>
                  </a:cubicBezTo>
                  <a:cubicBezTo>
                    <a:pt x="18733" y="9859"/>
                    <a:pt x="18567" y="9726"/>
                    <a:pt x="18409" y="9593"/>
                  </a:cubicBezTo>
                  <a:cubicBezTo>
                    <a:pt x="17920" y="9172"/>
                    <a:pt x="17369" y="8665"/>
                    <a:pt x="17028" y="8038"/>
                  </a:cubicBezTo>
                  <a:cubicBezTo>
                    <a:pt x="16862" y="7738"/>
                    <a:pt x="16749" y="7411"/>
                    <a:pt x="16705" y="7078"/>
                  </a:cubicBezTo>
                  <a:cubicBezTo>
                    <a:pt x="16661" y="6758"/>
                    <a:pt x="16670" y="6431"/>
                    <a:pt x="16740" y="6097"/>
                  </a:cubicBezTo>
                  <a:cubicBezTo>
                    <a:pt x="16853" y="5523"/>
                    <a:pt x="17133" y="4943"/>
                    <a:pt x="17579" y="4343"/>
                  </a:cubicBezTo>
                  <a:cubicBezTo>
                    <a:pt x="17937" y="3869"/>
                    <a:pt x="18383" y="3389"/>
                    <a:pt x="18951" y="2882"/>
                  </a:cubicBezTo>
                  <a:cubicBezTo>
                    <a:pt x="19284" y="2582"/>
                    <a:pt x="19659" y="2281"/>
                    <a:pt x="20088" y="1955"/>
                  </a:cubicBezTo>
                  <a:lnTo>
                    <a:pt x="18680" y="0"/>
                  </a:lnTo>
                  <a:lnTo>
                    <a:pt x="17054" y="2255"/>
                  </a:lnTo>
                  <a:cubicBezTo>
                    <a:pt x="16950" y="2395"/>
                    <a:pt x="16740" y="2468"/>
                    <a:pt x="16539" y="2421"/>
                  </a:cubicBezTo>
                  <a:lnTo>
                    <a:pt x="16215" y="2355"/>
                  </a:lnTo>
                  <a:cubicBezTo>
                    <a:pt x="16014" y="2315"/>
                    <a:pt x="15796" y="2381"/>
                    <a:pt x="15691" y="2528"/>
                  </a:cubicBezTo>
                  <a:lnTo>
                    <a:pt x="11145" y="8966"/>
                  </a:lnTo>
                  <a:cubicBezTo>
                    <a:pt x="11023" y="9139"/>
                    <a:pt x="10734" y="9199"/>
                    <a:pt x="10507" y="9099"/>
                  </a:cubicBezTo>
                  <a:lnTo>
                    <a:pt x="10271" y="8992"/>
                  </a:lnTo>
                  <a:cubicBezTo>
                    <a:pt x="10044" y="8885"/>
                    <a:pt x="9738" y="8959"/>
                    <a:pt x="9624" y="9139"/>
                  </a:cubicBezTo>
                  <a:lnTo>
                    <a:pt x="6338" y="14362"/>
                  </a:lnTo>
                  <a:cubicBezTo>
                    <a:pt x="6198" y="14582"/>
                    <a:pt x="5822" y="14629"/>
                    <a:pt x="5603" y="14462"/>
                  </a:cubicBezTo>
                  <a:cubicBezTo>
                    <a:pt x="5385" y="14295"/>
                    <a:pt x="5018" y="14342"/>
                    <a:pt x="4878" y="14549"/>
                  </a:cubicBezTo>
                  <a:lnTo>
                    <a:pt x="0" y="21600"/>
                  </a:lnTo>
                  <a:lnTo>
                    <a:pt x="9248" y="21600"/>
                  </a:lnTo>
                  <a:cubicBezTo>
                    <a:pt x="9222" y="21233"/>
                    <a:pt x="9248" y="20880"/>
                    <a:pt x="9336" y="20546"/>
                  </a:cubicBezTo>
                  <a:close/>
                </a:path>
              </a:pathLst>
            </a:custGeom>
            <a:solidFill>
              <a:schemeClr val="accent6"/>
            </a:solidFill>
            <a:ln w="12700">
              <a:miter lim="400000"/>
            </a:ln>
          </p:spPr>
          <p:txBody>
            <a:bodyPr lIns="28575" tIns="28575" rIns="28575" bIns="28575" anchor="ctr"/>
            <a:lstStyle/>
            <a:p>
              <a:pPr>
                <a:defRPr sz="3000">
                  <a:solidFill>
                    <a:srgbClr val="FFFFFF"/>
                  </a:solidFill>
                </a:defRPr>
              </a:pPr>
              <a:endParaRPr sz="2250"/>
            </a:p>
          </p:txBody>
        </p:sp>
      </p:grpSp>
      <p:sp>
        <p:nvSpPr>
          <p:cNvPr id="7" name="TextBox 6">
            <a:extLst>
              <a:ext uri="{FF2B5EF4-FFF2-40B4-BE49-F238E27FC236}">
                <a16:creationId xmlns:a16="http://schemas.microsoft.com/office/drawing/2014/main" id="{9FA6D92E-2356-4C34-86D7-D84554DD9BAE}"/>
              </a:ext>
            </a:extLst>
          </p:cNvPr>
          <p:cNvSpPr txBox="1"/>
          <p:nvPr/>
        </p:nvSpPr>
        <p:spPr>
          <a:xfrm>
            <a:off x="4789572" y="1710476"/>
            <a:ext cx="418704" cy="369332"/>
          </a:xfrm>
          <a:prstGeom prst="rect">
            <a:avLst/>
          </a:prstGeom>
          <a:noFill/>
        </p:spPr>
        <p:txBody>
          <a:bodyPr wrap="none" rtlCol="0" anchor="ctr">
            <a:spAutoFit/>
          </a:bodyPr>
          <a:lstStyle/>
          <a:p>
            <a:pPr algn="ctr"/>
            <a:r>
              <a:rPr lang="en-US" b="1" dirty="0">
                <a:solidFill>
                  <a:schemeClr val="bg1"/>
                </a:solidFill>
              </a:rPr>
              <a:t>02</a:t>
            </a:r>
          </a:p>
        </p:txBody>
      </p:sp>
      <p:sp>
        <p:nvSpPr>
          <p:cNvPr id="8" name="TextBox 7">
            <a:extLst>
              <a:ext uri="{FF2B5EF4-FFF2-40B4-BE49-F238E27FC236}">
                <a16:creationId xmlns:a16="http://schemas.microsoft.com/office/drawing/2014/main" id="{6E4B38EB-9C96-4D87-BD0D-D6A403BEF922}"/>
              </a:ext>
            </a:extLst>
          </p:cNvPr>
          <p:cNvSpPr txBox="1"/>
          <p:nvPr/>
        </p:nvSpPr>
        <p:spPr>
          <a:xfrm>
            <a:off x="3133276" y="5925776"/>
            <a:ext cx="418704" cy="369332"/>
          </a:xfrm>
          <a:prstGeom prst="rect">
            <a:avLst/>
          </a:prstGeom>
          <a:noFill/>
        </p:spPr>
        <p:txBody>
          <a:bodyPr wrap="none" rtlCol="0" anchor="ctr">
            <a:spAutoFit/>
          </a:bodyPr>
          <a:lstStyle/>
          <a:p>
            <a:pPr algn="ctr"/>
            <a:r>
              <a:rPr lang="en-US" b="1" dirty="0">
                <a:solidFill>
                  <a:schemeClr val="bg1"/>
                </a:solidFill>
              </a:rPr>
              <a:t>01</a:t>
            </a:r>
          </a:p>
        </p:txBody>
      </p:sp>
      <p:sp>
        <p:nvSpPr>
          <p:cNvPr id="9" name="Freeform 24">
            <a:extLst>
              <a:ext uri="{FF2B5EF4-FFF2-40B4-BE49-F238E27FC236}">
                <a16:creationId xmlns:a16="http://schemas.microsoft.com/office/drawing/2014/main" id="{9CE38C21-CC6F-4E87-B038-48D9E684E437}"/>
              </a:ext>
            </a:extLst>
          </p:cNvPr>
          <p:cNvSpPr/>
          <p:nvPr/>
        </p:nvSpPr>
        <p:spPr>
          <a:xfrm>
            <a:off x="4617435" y="2850686"/>
            <a:ext cx="617821" cy="1003556"/>
          </a:xfrm>
          <a:custGeom>
            <a:avLst/>
            <a:gdLst>
              <a:gd name="connsiteX0" fmla="*/ 342789 w 685578"/>
              <a:gd name="connsiteY0" fmla="*/ 0 h 1113617"/>
              <a:gd name="connsiteX1" fmla="*/ 626106 w 685578"/>
              <a:gd name="connsiteY1" fmla="*/ 150666 h 1113617"/>
              <a:gd name="connsiteX2" fmla="*/ 662135 w 685578"/>
              <a:gd name="connsiteY2" fmla="*/ 470012 h 1113617"/>
              <a:gd name="connsiteX3" fmla="*/ 506556 w 685578"/>
              <a:gd name="connsiteY3" fmla="*/ 813923 h 1113617"/>
              <a:gd name="connsiteX4" fmla="*/ 372267 w 685578"/>
              <a:gd name="connsiteY4" fmla="*/ 1095603 h 1113617"/>
              <a:gd name="connsiteX5" fmla="*/ 342789 w 685578"/>
              <a:gd name="connsiteY5" fmla="*/ 1113617 h 1113617"/>
              <a:gd name="connsiteX6" fmla="*/ 313310 w 685578"/>
              <a:gd name="connsiteY6" fmla="*/ 1095603 h 1113617"/>
              <a:gd name="connsiteX7" fmla="*/ 179021 w 685578"/>
              <a:gd name="connsiteY7" fmla="*/ 813923 h 1113617"/>
              <a:gd name="connsiteX8" fmla="*/ 23443 w 685578"/>
              <a:gd name="connsiteY8" fmla="*/ 470012 h 1113617"/>
              <a:gd name="connsiteX9" fmla="*/ 59471 w 685578"/>
              <a:gd name="connsiteY9" fmla="*/ 150666 h 1113617"/>
              <a:gd name="connsiteX10" fmla="*/ 342789 w 685578"/>
              <a:gd name="connsiteY10" fmla="*/ 0 h 11136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85578" h="1113617">
                <a:moveTo>
                  <a:pt x="342789" y="0"/>
                </a:moveTo>
                <a:cubicBezTo>
                  <a:pt x="455788" y="0"/>
                  <a:pt x="562237" y="55681"/>
                  <a:pt x="626106" y="150666"/>
                </a:cubicBezTo>
                <a:cubicBezTo>
                  <a:pt x="689975" y="244013"/>
                  <a:pt x="703076" y="363563"/>
                  <a:pt x="662135" y="470012"/>
                </a:cubicBezTo>
                <a:lnTo>
                  <a:pt x="506556" y="813923"/>
                </a:lnTo>
                <a:lnTo>
                  <a:pt x="372267" y="1095603"/>
                </a:lnTo>
                <a:cubicBezTo>
                  <a:pt x="367354" y="1107066"/>
                  <a:pt x="355890" y="1113617"/>
                  <a:pt x="342789" y="1113617"/>
                </a:cubicBezTo>
                <a:cubicBezTo>
                  <a:pt x="329687" y="1113617"/>
                  <a:pt x="318223" y="1107066"/>
                  <a:pt x="313310" y="1095603"/>
                </a:cubicBezTo>
                <a:lnTo>
                  <a:pt x="179021" y="813923"/>
                </a:lnTo>
                <a:lnTo>
                  <a:pt x="23443" y="470012"/>
                </a:lnTo>
                <a:cubicBezTo>
                  <a:pt x="-17499" y="363563"/>
                  <a:pt x="-4398" y="244013"/>
                  <a:pt x="59471" y="150666"/>
                </a:cubicBezTo>
                <a:cubicBezTo>
                  <a:pt x="123340" y="55681"/>
                  <a:pt x="229789" y="0"/>
                  <a:pt x="342789" y="0"/>
                </a:cubicBezTo>
                <a:close/>
              </a:path>
            </a:pathLst>
          </a:custGeom>
          <a:solidFill>
            <a:schemeClr val="accent3"/>
          </a:solidFill>
          <a:ln>
            <a:noFill/>
          </a:ln>
        </p:spPr>
        <p:style>
          <a:lnRef idx="0">
            <a:scrgbClr r="0" g="0" b="0"/>
          </a:lnRef>
          <a:fillRef idx="0">
            <a:scrgbClr r="0" g="0" b="0"/>
          </a:fillRef>
          <a:effectRef idx="0">
            <a:scrgbClr r="0" g="0" b="0"/>
          </a:effectRef>
          <a:fontRef idx="minor">
            <a:schemeClr val="lt1"/>
          </a:fontRef>
        </p:style>
        <p:txBody>
          <a:bodyPr wrap="square" rtlCol="0" anchor="ctr">
            <a:noAutofit/>
          </a:bodyPr>
          <a:lstStyle/>
          <a:p>
            <a:pPr algn="ctr"/>
            <a:endParaRPr lang="en-US" sz="1350"/>
          </a:p>
        </p:txBody>
      </p:sp>
      <p:sp>
        <p:nvSpPr>
          <p:cNvPr id="10" name="Freeform 22" descr="Marker with solid fill">
            <a:extLst>
              <a:ext uri="{FF2B5EF4-FFF2-40B4-BE49-F238E27FC236}">
                <a16:creationId xmlns:a16="http://schemas.microsoft.com/office/drawing/2014/main" id="{E0D80929-E733-47E7-8C4E-63F3F0759822}"/>
              </a:ext>
            </a:extLst>
          </p:cNvPr>
          <p:cNvSpPr/>
          <p:nvPr/>
        </p:nvSpPr>
        <p:spPr>
          <a:xfrm>
            <a:off x="3367560" y="4385720"/>
            <a:ext cx="617821" cy="1003556"/>
          </a:xfrm>
          <a:custGeom>
            <a:avLst/>
            <a:gdLst>
              <a:gd name="connsiteX0" fmla="*/ 342790 w 685579"/>
              <a:gd name="connsiteY0" fmla="*/ 0 h 1113617"/>
              <a:gd name="connsiteX1" fmla="*/ 626107 w 685579"/>
              <a:gd name="connsiteY1" fmla="*/ 150666 h 1113617"/>
              <a:gd name="connsiteX2" fmla="*/ 662136 w 685579"/>
              <a:gd name="connsiteY2" fmla="*/ 470012 h 1113617"/>
              <a:gd name="connsiteX3" fmla="*/ 506557 w 685579"/>
              <a:gd name="connsiteY3" fmla="*/ 813923 h 1113617"/>
              <a:gd name="connsiteX4" fmla="*/ 372268 w 685579"/>
              <a:gd name="connsiteY4" fmla="*/ 1095603 h 1113617"/>
              <a:gd name="connsiteX5" fmla="*/ 342790 w 685579"/>
              <a:gd name="connsiteY5" fmla="*/ 1113617 h 1113617"/>
              <a:gd name="connsiteX6" fmla="*/ 313311 w 685579"/>
              <a:gd name="connsiteY6" fmla="*/ 1095603 h 1113617"/>
              <a:gd name="connsiteX7" fmla="*/ 179022 w 685579"/>
              <a:gd name="connsiteY7" fmla="*/ 813923 h 1113617"/>
              <a:gd name="connsiteX8" fmla="*/ 23444 w 685579"/>
              <a:gd name="connsiteY8" fmla="*/ 470012 h 1113617"/>
              <a:gd name="connsiteX9" fmla="*/ 59472 w 685579"/>
              <a:gd name="connsiteY9" fmla="*/ 150666 h 1113617"/>
              <a:gd name="connsiteX10" fmla="*/ 342790 w 685579"/>
              <a:gd name="connsiteY10" fmla="*/ 0 h 11136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85579" h="1113617">
                <a:moveTo>
                  <a:pt x="342790" y="0"/>
                </a:moveTo>
                <a:cubicBezTo>
                  <a:pt x="455789" y="0"/>
                  <a:pt x="562238" y="55681"/>
                  <a:pt x="626107" y="150666"/>
                </a:cubicBezTo>
                <a:cubicBezTo>
                  <a:pt x="689976" y="244013"/>
                  <a:pt x="703077" y="363563"/>
                  <a:pt x="662136" y="470012"/>
                </a:cubicBezTo>
                <a:lnTo>
                  <a:pt x="506557" y="813923"/>
                </a:lnTo>
                <a:lnTo>
                  <a:pt x="372268" y="1095603"/>
                </a:lnTo>
                <a:cubicBezTo>
                  <a:pt x="367355" y="1107066"/>
                  <a:pt x="355891" y="1113617"/>
                  <a:pt x="342790" y="1113617"/>
                </a:cubicBezTo>
                <a:cubicBezTo>
                  <a:pt x="329688" y="1113617"/>
                  <a:pt x="318224" y="1107066"/>
                  <a:pt x="313311" y="1095603"/>
                </a:cubicBezTo>
                <a:lnTo>
                  <a:pt x="179022" y="813923"/>
                </a:lnTo>
                <a:lnTo>
                  <a:pt x="23444" y="470012"/>
                </a:lnTo>
                <a:cubicBezTo>
                  <a:pt x="-17498" y="363563"/>
                  <a:pt x="-4397" y="244013"/>
                  <a:pt x="59472" y="150666"/>
                </a:cubicBezTo>
                <a:cubicBezTo>
                  <a:pt x="123341" y="55681"/>
                  <a:pt x="229790" y="0"/>
                  <a:pt x="342790" y="0"/>
                </a:cubicBezTo>
                <a:close/>
              </a:path>
            </a:pathLst>
          </a:custGeom>
          <a:solidFill>
            <a:schemeClr val="accent5"/>
          </a:solidFill>
          <a:ln w="16371" cap="flat">
            <a:noFill/>
            <a:prstDash val="solid"/>
            <a:miter/>
          </a:ln>
        </p:spPr>
        <p:txBody>
          <a:bodyPr rtlCol="0" anchor="ctr"/>
          <a:lstStyle/>
          <a:p>
            <a:endParaRPr lang="en-US" sz="1350"/>
          </a:p>
        </p:txBody>
      </p:sp>
      <p:pic>
        <p:nvPicPr>
          <p:cNvPr id="11" name="Graphic 10" descr="Stopwatch">
            <a:extLst>
              <a:ext uri="{FF2B5EF4-FFF2-40B4-BE49-F238E27FC236}">
                <a16:creationId xmlns:a16="http://schemas.microsoft.com/office/drawing/2014/main" id="{5A3A5EF6-45F1-478F-A7C3-7EAEF97A8C03}"/>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3425240" y="4430791"/>
            <a:ext cx="484210" cy="484210"/>
          </a:xfrm>
          <a:prstGeom prst="rect">
            <a:avLst/>
          </a:prstGeom>
        </p:spPr>
      </p:pic>
      <p:pic>
        <p:nvPicPr>
          <p:cNvPr id="12" name="Graphic 11" descr="Gears">
            <a:extLst>
              <a:ext uri="{FF2B5EF4-FFF2-40B4-BE49-F238E27FC236}">
                <a16:creationId xmlns:a16="http://schemas.microsoft.com/office/drawing/2014/main" id="{A1B9BB1A-30A7-42E6-AB90-F79DB5D8D461}"/>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4683357" y="2930014"/>
            <a:ext cx="484210" cy="484210"/>
          </a:xfrm>
          <a:prstGeom prst="rect">
            <a:avLst/>
          </a:prstGeom>
        </p:spPr>
      </p:pic>
      <p:grpSp>
        <p:nvGrpSpPr>
          <p:cNvPr id="19" name="Group 18">
            <a:extLst>
              <a:ext uri="{FF2B5EF4-FFF2-40B4-BE49-F238E27FC236}">
                <a16:creationId xmlns:a16="http://schemas.microsoft.com/office/drawing/2014/main" id="{CF8C68F2-83A7-470E-9AEF-EBC6C6C0A23D}"/>
              </a:ext>
            </a:extLst>
          </p:cNvPr>
          <p:cNvGrpSpPr/>
          <p:nvPr/>
        </p:nvGrpSpPr>
        <p:grpSpPr>
          <a:xfrm>
            <a:off x="628650" y="1447621"/>
            <a:ext cx="2194560" cy="2298747"/>
            <a:chOff x="332936" y="2555951"/>
            <a:chExt cx="2926080" cy="3064996"/>
          </a:xfrm>
        </p:grpSpPr>
        <p:sp>
          <p:nvSpPr>
            <p:cNvPr id="20" name="TextBox 19">
              <a:extLst>
                <a:ext uri="{FF2B5EF4-FFF2-40B4-BE49-F238E27FC236}">
                  <a16:creationId xmlns:a16="http://schemas.microsoft.com/office/drawing/2014/main" id="{1125D9A4-74AB-4756-997A-4F4458CC8DB9}"/>
                </a:ext>
              </a:extLst>
            </p:cNvPr>
            <p:cNvSpPr txBox="1"/>
            <p:nvPr/>
          </p:nvSpPr>
          <p:spPr>
            <a:xfrm>
              <a:off x="332936" y="2555951"/>
              <a:ext cx="2926080" cy="533480"/>
            </a:xfrm>
            <a:prstGeom prst="rect">
              <a:avLst/>
            </a:prstGeom>
            <a:noFill/>
          </p:spPr>
          <p:txBody>
            <a:bodyPr wrap="square" lIns="0" rIns="0" rtlCol="0" anchor="b">
              <a:spAutoFit/>
            </a:bodyPr>
            <a:lstStyle/>
            <a:p>
              <a:pPr algn="r"/>
              <a:r>
                <a:rPr lang="en-US" sz="2000" b="1" noProof="1">
                  <a:solidFill>
                    <a:schemeClr val="accent5"/>
                  </a:solidFill>
                </a:rPr>
                <a:t>01. Lorem Ipsum</a:t>
              </a:r>
            </a:p>
          </p:txBody>
        </p:sp>
        <p:sp>
          <p:nvSpPr>
            <p:cNvPr id="21" name="TextBox 20">
              <a:extLst>
                <a:ext uri="{FF2B5EF4-FFF2-40B4-BE49-F238E27FC236}">
                  <a16:creationId xmlns:a16="http://schemas.microsoft.com/office/drawing/2014/main" id="{6FB9341E-2046-455A-BD8F-EBF1888E6092}"/>
                </a:ext>
              </a:extLst>
            </p:cNvPr>
            <p:cNvSpPr txBox="1"/>
            <p:nvPr/>
          </p:nvSpPr>
          <p:spPr>
            <a:xfrm>
              <a:off x="332936" y="3086920"/>
              <a:ext cx="2926080" cy="2534027"/>
            </a:xfrm>
            <a:prstGeom prst="rect">
              <a:avLst/>
            </a:prstGeom>
            <a:noFill/>
          </p:spPr>
          <p:txBody>
            <a:bodyPr wrap="square" lIns="0" rIns="0" rtlCol="0" anchor="t">
              <a:spAutoFit/>
            </a:bodyPr>
            <a:lstStyle/>
            <a:p>
              <a:pPr algn="just">
                <a:spcAft>
                  <a:spcPts val="900"/>
                </a:spcAft>
              </a:pPr>
              <a:r>
                <a:rPr lang="en-US" sz="1000" noProof="1">
                  <a:solidFill>
                    <a:schemeClr val="bg1">
                      <a:lumMod val="7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900"/>
                </a:spcAft>
              </a:pPr>
              <a:r>
                <a:rPr lang="en-US" sz="1000" noProof="1">
                  <a:solidFill>
                    <a:schemeClr val="bg1">
                      <a:lumMod val="75000"/>
                    </a:schemeClr>
                  </a:solidFill>
                </a:rPr>
                <a:t>Duis aute irure dolor in reprehenderit in voluptate velit esse cillum dolore eu fugiat nulla pariatur. Excepteur sint occaecat cupidatat non proident, sunt in culpa qui officia deserunt mollit anim id est.</a:t>
              </a:r>
            </a:p>
          </p:txBody>
        </p:sp>
      </p:grpSp>
      <p:grpSp>
        <p:nvGrpSpPr>
          <p:cNvPr id="22" name="Group 21">
            <a:extLst>
              <a:ext uri="{FF2B5EF4-FFF2-40B4-BE49-F238E27FC236}">
                <a16:creationId xmlns:a16="http://schemas.microsoft.com/office/drawing/2014/main" id="{AF1BD5B8-FED8-4167-965D-AA0528628A4F}"/>
              </a:ext>
            </a:extLst>
          </p:cNvPr>
          <p:cNvGrpSpPr/>
          <p:nvPr/>
        </p:nvGrpSpPr>
        <p:grpSpPr>
          <a:xfrm>
            <a:off x="6320790" y="1447621"/>
            <a:ext cx="2194560" cy="2298747"/>
            <a:chOff x="332936" y="2555951"/>
            <a:chExt cx="2926080" cy="3064996"/>
          </a:xfrm>
        </p:grpSpPr>
        <p:sp>
          <p:nvSpPr>
            <p:cNvPr id="23" name="TextBox 22">
              <a:extLst>
                <a:ext uri="{FF2B5EF4-FFF2-40B4-BE49-F238E27FC236}">
                  <a16:creationId xmlns:a16="http://schemas.microsoft.com/office/drawing/2014/main" id="{A02F21E1-E432-4F75-8B74-E997B238DF83}"/>
                </a:ext>
              </a:extLst>
            </p:cNvPr>
            <p:cNvSpPr txBox="1"/>
            <p:nvPr/>
          </p:nvSpPr>
          <p:spPr>
            <a:xfrm>
              <a:off x="332936" y="2555951"/>
              <a:ext cx="2926080" cy="533480"/>
            </a:xfrm>
            <a:prstGeom prst="rect">
              <a:avLst/>
            </a:prstGeom>
            <a:noFill/>
          </p:spPr>
          <p:txBody>
            <a:bodyPr wrap="square" lIns="0" rIns="0" rtlCol="0" anchor="b">
              <a:spAutoFit/>
            </a:bodyPr>
            <a:lstStyle/>
            <a:p>
              <a:r>
                <a:rPr lang="en-US" sz="2000" b="1" noProof="1">
                  <a:solidFill>
                    <a:schemeClr val="accent3"/>
                  </a:solidFill>
                </a:rPr>
                <a:t>02. Lorem Ipsum</a:t>
              </a:r>
            </a:p>
          </p:txBody>
        </p:sp>
        <p:sp>
          <p:nvSpPr>
            <p:cNvPr id="24" name="TextBox 23">
              <a:extLst>
                <a:ext uri="{FF2B5EF4-FFF2-40B4-BE49-F238E27FC236}">
                  <a16:creationId xmlns:a16="http://schemas.microsoft.com/office/drawing/2014/main" id="{9310449A-A6A5-4B37-B7A5-A6D757C64977}"/>
                </a:ext>
              </a:extLst>
            </p:cNvPr>
            <p:cNvSpPr txBox="1"/>
            <p:nvPr/>
          </p:nvSpPr>
          <p:spPr>
            <a:xfrm>
              <a:off x="332936" y="3086920"/>
              <a:ext cx="2926080" cy="2534027"/>
            </a:xfrm>
            <a:prstGeom prst="rect">
              <a:avLst/>
            </a:prstGeom>
            <a:noFill/>
          </p:spPr>
          <p:txBody>
            <a:bodyPr wrap="square" lIns="0" rIns="0" rtlCol="0" anchor="t">
              <a:spAutoFit/>
            </a:bodyPr>
            <a:lstStyle/>
            <a:p>
              <a:pPr algn="just">
                <a:spcAft>
                  <a:spcPts val="900"/>
                </a:spcAft>
              </a:pPr>
              <a:r>
                <a:rPr lang="en-US" sz="1000" noProof="1">
                  <a:solidFill>
                    <a:schemeClr val="bg1">
                      <a:lumMod val="7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900"/>
                </a:spcAft>
              </a:pPr>
              <a:r>
                <a:rPr lang="en-US" sz="1000" noProof="1">
                  <a:solidFill>
                    <a:schemeClr val="bg1">
                      <a:lumMod val="75000"/>
                    </a:schemeClr>
                  </a:solidFill>
                </a:rPr>
                <a:t>Duis aute irure dolor in reprehenderit in voluptate velit esse cillum dolore eu fugiat nulla pariatur. Excepteur sint occaecat cupidatat non proident, sunt in culpa qui officia deserunt mollit anim id est.</a:t>
              </a:r>
            </a:p>
          </p:txBody>
        </p:sp>
      </p:grpSp>
    </p:spTree>
    <p:extLst>
      <p:ext uri="{BB962C8B-B14F-4D97-AF65-F5344CB8AC3E}">
        <p14:creationId xmlns:p14="http://schemas.microsoft.com/office/powerpoint/2010/main" val="18707609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42999800"/>
      </p:ext>
    </p:extLst>
  </p:cSld>
  <p:clrMapOvr>
    <a:masterClrMapping/>
  </p:clrMapOvr>
</p:sld>
</file>

<file path=ppt/theme/theme1.xml><?xml version="1.0" encoding="utf-8"?>
<a:theme xmlns:a="http://schemas.openxmlformats.org/drawingml/2006/main" name="Template PresentationGO">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plate PresentationGO Dark">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TEMPLATE-PGO(16_9)</Template>
  <TotalTime>10269</TotalTime>
  <Words>381</Words>
  <PresentationFormat>On-screen Show (4:3)</PresentationFormat>
  <Paragraphs>24</Paragraphs>
  <Slides>3</Slides>
  <Notes>3</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3</vt:i4>
      </vt:variant>
    </vt:vector>
  </HeadingPairs>
  <TitlesOfParts>
    <vt:vector size="11" baseType="lpstr">
      <vt:lpstr>Arial</vt:lpstr>
      <vt:lpstr>Calibri</vt:lpstr>
      <vt:lpstr>Calibri Light</vt:lpstr>
      <vt:lpstr>Helvetica</vt:lpstr>
      <vt:lpstr>Open Sans</vt:lpstr>
      <vt:lpstr>Template PresentationGO</vt:lpstr>
      <vt:lpstr>Template PresentationGO Dark</vt:lpstr>
      <vt:lpstr>Custom Design</vt:lpstr>
      <vt:lpstr>Mountain &amp; Milestones – Slide Template</vt:lpstr>
      <vt:lpstr>Mountain &amp; Milestones – Slide Template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Mountain &amp; Milestones</dc:title>
  <dc:creator>PresentationGO.com</dc:creator>
  <dc:description>© Copyright PresentationGO.com</dc:description>
  <dcterms:created xsi:type="dcterms:W3CDTF">2014-11-26T05:14:11Z</dcterms:created>
  <dcterms:modified xsi:type="dcterms:W3CDTF">2021-06-04T15:53:25Z</dcterms:modified>
  <cp:category>Graphics &amp; Metaphors</cp:category>
</cp:coreProperties>
</file>