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1" d="100"/>
          <a:sy n="151" d="100"/>
        </p:scale>
        <p:origin x="426" y="1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6/4/2021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408590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6/4/2021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Mountain &amp; Milestones – Slide Template</a:t>
            </a:r>
          </a:p>
        </p:txBody>
      </p:sp>
      <p:grpSp>
        <p:nvGrpSpPr>
          <p:cNvPr id="3" name="Group 2">
            <a:extLst>
              <a:ext uri="{FF2B5EF4-FFF2-40B4-BE49-F238E27FC236}">
                <a16:creationId xmlns:a16="http://schemas.microsoft.com/office/drawing/2014/main" id="{12FCBEDC-E0CF-489E-B0B5-DF9EAD86989B}"/>
              </a:ext>
            </a:extLst>
          </p:cNvPr>
          <p:cNvGrpSpPr/>
          <p:nvPr/>
        </p:nvGrpSpPr>
        <p:grpSpPr>
          <a:xfrm>
            <a:off x="2989298" y="1078587"/>
            <a:ext cx="6213404" cy="4700825"/>
            <a:chOff x="16217899" y="2336799"/>
            <a:chExt cx="5435458" cy="4112261"/>
          </a:xfrm>
        </p:grpSpPr>
        <p:sp>
          <p:nvSpPr>
            <p:cNvPr id="4" name="Shape">
              <a:extLst>
                <a:ext uri="{FF2B5EF4-FFF2-40B4-BE49-F238E27FC236}">
                  <a16:creationId xmlns:a16="http://schemas.microsoft.com/office/drawing/2014/main" id="{78BC8B5B-3445-4335-BF64-8363DF2F7A93}"/>
                </a:ext>
              </a:extLst>
            </p:cNvPr>
            <p:cNvSpPr/>
            <p:nvPr/>
          </p:nvSpPr>
          <p:spPr>
            <a:xfrm>
              <a:off x="17919699" y="2781299"/>
              <a:ext cx="3733658" cy="3664751"/>
            </a:xfrm>
            <a:custGeom>
              <a:avLst/>
              <a:gdLst/>
              <a:ahLst/>
              <a:cxnLst>
                <a:cxn ang="0">
                  <a:pos x="wd2" y="hd2"/>
                </a:cxn>
                <a:cxn ang="5400000">
                  <a:pos x="wd2" y="hd2"/>
                </a:cxn>
                <a:cxn ang="10800000">
                  <a:pos x="wd2" y="hd2"/>
                </a:cxn>
                <a:cxn ang="16200000">
                  <a:pos x="wd2" y="hd2"/>
                </a:cxn>
              </a:cxnLst>
              <a:rect l="0" t="0" r="r" b="b"/>
              <a:pathLst>
                <a:path w="21592" h="21567" extrusionOk="0">
                  <a:moveTo>
                    <a:pt x="17486" y="13674"/>
                  </a:moveTo>
                  <a:cubicBezTo>
                    <a:pt x="17369" y="13443"/>
                    <a:pt x="17060" y="13390"/>
                    <a:pt x="16877" y="13577"/>
                  </a:cubicBezTo>
                  <a:cubicBezTo>
                    <a:pt x="16686" y="13764"/>
                    <a:pt x="16370" y="13712"/>
                    <a:pt x="16260" y="13465"/>
                  </a:cubicBezTo>
                  <a:lnTo>
                    <a:pt x="13498" y="7613"/>
                  </a:lnTo>
                  <a:cubicBezTo>
                    <a:pt x="13403" y="7404"/>
                    <a:pt x="13146" y="7329"/>
                    <a:pt x="12955" y="7449"/>
                  </a:cubicBezTo>
                  <a:lnTo>
                    <a:pt x="12757" y="7568"/>
                  </a:lnTo>
                  <a:cubicBezTo>
                    <a:pt x="12566" y="7680"/>
                    <a:pt x="12323" y="7613"/>
                    <a:pt x="12220" y="7419"/>
                  </a:cubicBezTo>
                  <a:lnTo>
                    <a:pt x="8401" y="206"/>
                  </a:lnTo>
                  <a:cubicBezTo>
                    <a:pt x="8313" y="49"/>
                    <a:pt x="8137" y="-33"/>
                    <a:pt x="7961" y="12"/>
                  </a:cubicBezTo>
                  <a:lnTo>
                    <a:pt x="7689" y="87"/>
                  </a:lnTo>
                  <a:cubicBezTo>
                    <a:pt x="7608" y="109"/>
                    <a:pt x="7527" y="102"/>
                    <a:pt x="7454" y="72"/>
                  </a:cubicBezTo>
                  <a:cubicBezTo>
                    <a:pt x="7145" y="415"/>
                    <a:pt x="6888" y="729"/>
                    <a:pt x="6646" y="1043"/>
                  </a:cubicBezTo>
                  <a:cubicBezTo>
                    <a:pt x="6227" y="1596"/>
                    <a:pt x="5897" y="2112"/>
                    <a:pt x="5647" y="2613"/>
                  </a:cubicBezTo>
                  <a:cubicBezTo>
                    <a:pt x="5353" y="3211"/>
                    <a:pt x="5170" y="3786"/>
                    <a:pt x="5118" y="4317"/>
                  </a:cubicBezTo>
                  <a:cubicBezTo>
                    <a:pt x="5089" y="4608"/>
                    <a:pt x="5096" y="4900"/>
                    <a:pt x="5140" y="5176"/>
                  </a:cubicBezTo>
                  <a:cubicBezTo>
                    <a:pt x="5185" y="5460"/>
                    <a:pt x="5265" y="5729"/>
                    <a:pt x="5383" y="5976"/>
                  </a:cubicBezTo>
                  <a:cubicBezTo>
                    <a:pt x="5640" y="6529"/>
                    <a:pt x="6058" y="6993"/>
                    <a:pt x="6433" y="7374"/>
                  </a:cubicBezTo>
                  <a:cubicBezTo>
                    <a:pt x="6565" y="7508"/>
                    <a:pt x="6697" y="7643"/>
                    <a:pt x="6837" y="7777"/>
                  </a:cubicBezTo>
                  <a:cubicBezTo>
                    <a:pt x="7153" y="8091"/>
                    <a:pt x="7483" y="8413"/>
                    <a:pt x="7792" y="8786"/>
                  </a:cubicBezTo>
                  <a:cubicBezTo>
                    <a:pt x="8196" y="9272"/>
                    <a:pt x="8556" y="9825"/>
                    <a:pt x="8857" y="10438"/>
                  </a:cubicBezTo>
                  <a:cubicBezTo>
                    <a:pt x="8871" y="10476"/>
                    <a:pt x="8893" y="10513"/>
                    <a:pt x="8908" y="10550"/>
                  </a:cubicBezTo>
                  <a:cubicBezTo>
                    <a:pt x="9217" y="11215"/>
                    <a:pt x="9437" y="11896"/>
                    <a:pt x="9562" y="12568"/>
                  </a:cubicBezTo>
                  <a:cubicBezTo>
                    <a:pt x="9635" y="12949"/>
                    <a:pt x="9672" y="13308"/>
                    <a:pt x="9679" y="13652"/>
                  </a:cubicBezTo>
                  <a:cubicBezTo>
                    <a:pt x="9694" y="14056"/>
                    <a:pt x="9650" y="14444"/>
                    <a:pt x="9569" y="14810"/>
                  </a:cubicBezTo>
                  <a:cubicBezTo>
                    <a:pt x="9474" y="15214"/>
                    <a:pt x="9319" y="15595"/>
                    <a:pt x="9114" y="15932"/>
                  </a:cubicBezTo>
                  <a:cubicBezTo>
                    <a:pt x="8908" y="16268"/>
                    <a:pt x="8644" y="16567"/>
                    <a:pt x="8335" y="16836"/>
                  </a:cubicBezTo>
                  <a:cubicBezTo>
                    <a:pt x="7821" y="17269"/>
                    <a:pt x="7190" y="17606"/>
                    <a:pt x="6404" y="17867"/>
                  </a:cubicBezTo>
                  <a:cubicBezTo>
                    <a:pt x="5816" y="18054"/>
                    <a:pt x="5185" y="18189"/>
                    <a:pt x="4421" y="18286"/>
                  </a:cubicBezTo>
                  <a:cubicBezTo>
                    <a:pt x="4252" y="18308"/>
                    <a:pt x="4090" y="18323"/>
                    <a:pt x="3929" y="18338"/>
                  </a:cubicBezTo>
                  <a:cubicBezTo>
                    <a:pt x="3767" y="18353"/>
                    <a:pt x="3635" y="18376"/>
                    <a:pt x="3517" y="18391"/>
                  </a:cubicBezTo>
                  <a:cubicBezTo>
                    <a:pt x="3238" y="18435"/>
                    <a:pt x="2966" y="18495"/>
                    <a:pt x="2695" y="18570"/>
                  </a:cubicBezTo>
                  <a:cubicBezTo>
                    <a:pt x="2129" y="18734"/>
                    <a:pt x="1622" y="18951"/>
                    <a:pt x="1204" y="19213"/>
                  </a:cubicBezTo>
                  <a:cubicBezTo>
                    <a:pt x="748" y="19497"/>
                    <a:pt x="411" y="19840"/>
                    <a:pt x="212" y="20199"/>
                  </a:cubicBezTo>
                  <a:cubicBezTo>
                    <a:pt x="117" y="20386"/>
                    <a:pt x="51" y="20580"/>
                    <a:pt x="21" y="20775"/>
                  </a:cubicBezTo>
                  <a:cubicBezTo>
                    <a:pt x="-8" y="20977"/>
                    <a:pt x="-8" y="21193"/>
                    <a:pt x="29" y="21418"/>
                  </a:cubicBezTo>
                  <a:lnTo>
                    <a:pt x="51" y="21567"/>
                  </a:lnTo>
                  <a:lnTo>
                    <a:pt x="13968" y="21567"/>
                  </a:lnTo>
                  <a:lnTo>
                    <a:pt x="21592" y="21567"/>
                  </a:lnTo>
                  <a:lnTo>
                    <a:pt x="17486" y="13674"/>
                  </a:ln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CD1325FF-94CB-48B4-AE93-3774A9D3BB5E}"/>
                </a:ext>
              </a:extLst>
            </p:cNvPr>
            <p:cNvSpPr/>
            <p:nvPr/>
          </p:nvSpPr>
          <p:spPr>
            <a:xfrm>
              <a:off x="17919700" y="4549937"/>
              <a:ext cx="2415395" cy="1896113"/>
            </a:xfrm>
            <a:custGeom>
              <a:avLst/>
              <a:gdLst/>
              <a:ahLst/>
              <a:cxnLst>
                <a:cxn ang="0">
                  <a:pos x="wd2" y="hd2"/>
                </a:cxn>
                <a:cxn ang="5400000">
                  <a:pos x="wd2" y="hd2"/>
                </a:cxn>
                <a:cxn ang="10800000">
                  <a:pos x="wd2" y="hd2"/>
                </a:cxn>
                <a:cxn ang="16200000">
                  <a:pos x="wd2" y="hd2"/>
                </a:cxn>
              </a:cxnLst>
              <a:rect l="0" t="0" r="r" b="b"/>
              <a:pathLst>
                <a:path w="21587" h="21600" extrusionOk="0">
                  <a:moveTo>
                    <a:pt x="13687" y="58"/>
                  </a:moveTo>
                  <a:cubicBezTo>
                    <a:pt x="13710" y="130"/>
                    <a:pt x="13744" y="203"/>
                    <a:pt x="13766" y="275"/>
                  </a:cubicBezTo>
                  <a:cubicBezTo>
                    <a:pt x="14243" y="1562"/>
                    <a:pt x="14584" y="2879"/>
                    <a:pt x="14777" y="4181"/>
                  </a:cubicBezTo>
                  <a:cubicBezTo>
                    <a:pt x="14890" y="4919"/>
                    <a:pt x="14947" y="5613"/>
                    <a:pt x="14958" y="6279"/>
                  </a:cubicBezTo>
                  <a:cubicBezTo>
                    <a:pt x="14981" y="7060"/>
                    <a:pt x="14913" y="7812"/>
                    <a:pt x="14788" y="8521"/>
                  </a:cubicBezTo>
                  <a:cubicBezTo>
                    <a:pt x="14640" y="9303"/>
                    <a:pt x="14402" y="10040"/>
                    <a:pt x="14084" y="10691"/>
                  </a:cubicBezTo>
                  <a:cubicBezTo>
                    <a:pt x="13766" y="11343"/>
                    <a:pt x="13358" y="11921"/>
                    <a:pt x="12881" y="12442"/>
                  </a:cubicBezTo>
                  <a:cubicBezTo>
                    <a:pt x="12087" y="13281"/>
                    <a:pt x="11110" y="13932"/>
                    <a:pt x="9896" y="14439"/>
                  </a:cubicBezTo>
                  <a:cubicBezTo>
                    <a:pt x="8988" y="14800"/>
                    <a:pt x="8012" y="15061"/>
                    <a:pt x="6831" y="15249"/>
                  </a:cubicBezTo>
                  <a:cubicBezTo>
                    <a:pt x="6570" y="15292"/>
                    <a:pt x="6321" y="15321"/>
                    <a:pt x="6071" y="15350"/>
                  </a:cubicBezTo>
                  <a:cubicBezTo>
                    <a:pt x="5821" y="15379"/>
                    <a:pt x="5617" y="15422"/>
                    <a:pt x="5435" y="15451"/>
                  </a:cubicBezTo>
                  <a:cubicBezTo>
                    <a:pt x="5004" y="15538"/>
                    <a:pt x="4584" y="15654"/>
                    <a:pt x="4164" y="15799"/>
                  </a:cubicBezTo>
                  <a:cubicBezTo>
                    <a:pt x="3290" y="16117"/>
                    <a:pt x="2507" y="16536"/>
                    <a:pt x="1860" y="17043"/>
                  </a:cubicBezTo>
                  <a:cubicBezTo>
                    <a:pt x="1156" y="17592"/>
                    <a:pt x="634" y="18258"/>
                    <a:pt x="328" y="18952"/>
                  </a:cubicBezTo>
                  <a:cubicBezTo>
                    <a:pt x="180" y="19314"/>
                    <a:pt x="78" y="19690"/>
                    <a:pt x="32" y="20066"/>
                  </a:cubicBezTo>
                  <a:cubicBezTo>
                    <a:pt x="-13" y="20457"/>
                    <a:pt x="-13" y="20877"/>
                    <a:pt x="44" y="21311"/>
                  </a:cubicBezTo>
                  <a:lnTo>
                    <a:pt x="78" y="21600"/>
                  </a:lnTo>
                  <a:lnTo>
                    <a:pt x="21587" y="21600"/>
                  </a:lnTo>
                  <a:lnTo>
                    <a:pt x="13710" y="0"/>
                  </a:lnTo>
                  <a:lnTo>
                    <a:pt x="13687" y="58"/>
                  </a:lnTo>
                  <a:close/>
                </a:path>
              </a:pathLst>
            </a:custGeom>
            <a:solidFill>
              <a:schemeClr val="accent2">
                <a:lumMod val="50000"/>
              </a:schemeClr>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60B3D330-6AB7-4202-8A86-803C2C6172FA}"/>
                </a:ext>
              </a:extLst>
            </p:cNvPr>
            <p:cNvSpPr/>
            <p:nvPr/>
          </p:nvSpPr>
          <p:spPr>
            <a:xfrm>
              <a:off x="16217899" y="2336799"/>
              <a:ext cx="3132160" cy="4112261"/>
            </a:xfrm>
            <a:custGeom>
              <a:avLst/>
              <a:gdLst/>
              <a:ahLst/>
              <a:cxnLst>
                <a:cxn ang="0">
                  <a:pos x="wd2" y="hd2"/>
                </a:cxn>
                <a:cxn ang="5400000">
                  <a:pos x="wd2" y="hd2"/>
                </a:cxn>
                <a:cxn ang="10800000">
                  <a:pos x="wd2" y="hd2"/>
                </a:cxn>
                <a:cxn ang="16200000">
                  <a:pos x="wd2" y="hd2"/>
                </a:cxn>
              </a:cxnLst>
              <a:rect l="0" t="0" r="r" b="b"/>
              <a:pathLst>
                <a:path w="21559" h="21600" extrusionOk="0">
                  <a:moveTo>
                    <a:pt x="9336" y="20546"/>
                  </a:moveTo>
                  <a:cubicBezTo>
                    <a:pt x="9441" y="20159"/>
                    <a:pt x="9642" y="19779"/>
                    <a:pt x="9913" y="19439"/>
                  </a:cubicBezTo>
                  <a:cubicBezTo>
                    <a:pt x="10166" y="19125"/>
                    <a:pt x="10490" y="18838"/>
                    <a:pt x="10866" y="18578"/>
                  </a:cubicBezTo>
                  <a:cubicBezTo>
                    <a:pt x="11189" y="18358"/>
                    <a:pt x="11556" y="18165"/>
                    <a:pt x="11984" y="17978"/>
                  </a:cubicBezTo>
                  <a:cubicBezTo>
                    <a:pt x="12693" y="17678"/>
                    <a:pt x="13471" y="17457"/>
                    <a:pt x="14371" y="17304"/>
                  </a:cubicBezTo>
                  <a:cubicBezTo>
                    <a:pt x="14773" y="17237"/>
                    <a:pt x="15184" y="17184"/>
                    <a:pt x="15595" y="17151"/>
                  </a:cubicBezTo>
                  <a:cubicBezTo>
                    <a:pt x="15778" y="17137"/>
                    <a:pt x="15971" y="17124"/>
                    <a:pt x="16207" y="17117"/>
                  </a:cubicBezTo>
                  <a:cubicBezTo>
                    <a:pt x="16381" y="17111"/>
                    <a:pt x="16565" y="17104"/>
                    <a:pt x="16740" y="17091"/>
                  </a:cubicBezTo>
                  <a:cubicBezTo>
                    <a:pt x="17518" y="17044"/>
                    <a:pt x="18182" y="16970"/>
                    <a:pt x="18768" y="16850"/>
                  </a:cubicBezTo>
                  <a:cubicBezTo>
                    <a:pt x="19467" y="16710"/>
                    <a:pt x="20044" y="16510"/>
                    <a:pt x="20472" y="16263"/>
                  </a:cubicBezTo>
                  <a:cubicBezTo>
                    <a:pt x="20944" y="15990"/>
                    <a:pt x="21277" y="15630"/>
                    <a:pt x="21425" y="15216"/>
                  </a:cubicBezTo>
                  <a:cubicBezTo>
                    <a:pt x="21574" y="14829"/>
                    <a:pt x="21600" y="14349"/>
                    <a:pt x="21495" y="13748"/>
                  </a:cubicBezTo>
                  <a:cubicBezTo>
                    <a:pt x="21408" y="13248"/>
                    <a:pt x="21215" y="12735"/>
                    <a:pt x="20936" y="12221"/>
                  </a:cubicBezTo>
                  <a:cubicBezTo>
                    <a:pt x="20656" y="11714"/>
                    <a:pt x="20298" y="11254"/>
                    <a:pt x="19887" y="10847"/>
                  </a:cubicBezTo>
                  <a:cubicBezTo>
                    <a:pt x="19589" y="10553"/>
                    <a:pt x="19249" y="10273"/>
                    <a:pt x="18890" y="9986"/>
                  </a:cubicBezTo>
                  <a:cubicBezTo>
                    <a:pt x="18733" y="9859"/>
                    <a:pt x="18567" y="9726"/>
                    <a:pt x="18409" y="9593"/>
                  </a:cubicBezTo>
                  <a:cubicBezTo>
                    <a:pt x="17920" y="9172"/>
                    <a:pt x="17369" y="8665"/>
                    <a:pt x="17028" y="8038"/>
                  </a:cubicBezTo>
                  <a:cubicBezTo>
                    <a:pt x="16862" y="7738"/>
                    <a:pt x="16749" y="7411"/>
                    <a:pt x="16705" y="7078"/>
                  </a:cubicBezTo>
                  <a:cubicBezTo>
                    <a:pt x="16661" y="6758"/>
                    <a:pt x="16670" y="6431"/>
                    <a:pt x="16740" y="6097"/>
                  </a:cubicBezTo>
                  <a:cubicBezTo>
                    <a:pt x="16853" y="5523"/>
                    <a:pt x="17133" y="4943"/>
                    <a:pt x="17579" y="4343"/>
                  </a:cubicBezTo>
                  <a:cubicBezTo>
                    <a:pt x="17937" y="3869"/>
                    <a:pt x="18383" y="3389"/>
                    <a:pt x="18951" y="2882"/>
                  </a:cubicBezTo>
                  <a:cubicBezTo>
                    <a:pt x="19284" y="2582"/>
                    <a:pt x="19659" y="2281"/>
                    <a:pt x="20088" y="1955"/>
                  </a:cubicBezTo>
                  <a:lnTo>
                    <a:pt x="18680" y="0"/>
                  </a:lnTo>
                  <a:lnTo>
                    <a:pt x="17054" y="2255"/>
                  </a:lnTo>
                  <a:cubicBezTo>
                    <a:pt x="16950" y="2395"/>
                    <a:pt x="16740" y="2468"/>
                    <a:pt x="16539" y="2421"/>
                  </a:cubicBezTo>
                  <a:lnTo>
                    <a:pt x="16215" y="2355"/>
                  </a:lnTo>
                  <a:cubicBezTo>
                    <a:pt x="16014" y="2315"/>
                    <a:pt x="15796" y="2381"/>
                    <a:pt x="15691" y="2528"/>
                  </a:cubicBezTo>
                  <a:lnTo>
                    <a:pt x="11145" y="8966"/>
                  </a:lnTo>
                  <a:cubicBezTo>
                    <a:pt x="11023" y="9139"/>
                    <a:pt x="10734" y="9199"/>
                    <a:pt x="10507" y="9099"/>
                  </a:cubicBezTo>
                  <a:lnTo>
                    <a:pt x="10271" y="8992"/>
                  </a:lnTo>
                  <a:cubicBezTo>
                    <a:pt x="10044" y="8885"/>
                    <a:pt x="9738" y="8959"/>
                    <a:pt x="9624" y="9139"/>
                  </a:cubicBezTo>
                  <a:lnTo>
                    <a:pt x="6338" y="14362"/>
                  </a:lnTo>
                  <a:cubicBezTo>
                    <a:pt x="6198" y="14582"/>
                    <a:pt x="5822" y="14629"/>
                    <a:pt x="5603" y="14462"/>
                  </a:cubicBezTo>
                  <a:cubicBezTo>
                    <a:pt x="5385" y="14295"/>
                    <a:pt x="5018" y="14342"/>
                    <a:pt x="4878" y="14549"/>
                  </a:cubicBezTo>
                  <a:lnTo>
                    <a:pt x="0" y="21600"/>
                  </a:lnTo>
                  <a:lnTo>
                    <a:pt x="9248" y="21600"/>
                  </a:lnTo>
                  <a:cubicBezTo>
                    <a:pt x="9222" y="21233"/>
                    <a:pt x="9248" y="20880"/>
                    <a:pt x="9336" y="20546"/>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grpSp>
      <p:sp>
        <p:nvSpPr>
          <p:cNvPr id="7" name="TextBox 6">
            <a:extLst>
              <a:ext uri="{FF2B5EF4-FFF2-40B4-BE49-F238E27FC236}">
                <a16:creationId xmlns:a16="http://schemas.microsoft.com/office/drawing/2014/main" id="{9FA6D92E-2356-4C34-86D7-D84554DD9BAE}"/>
              </a:ext>
            </a:extLst>
          </p:cNvPr>
          <p:cNvSpPr txBox="1"/>
          <p:nvPr/>
        </p:nvSpPr>
        <p:spPr>
          <a:xfrm>
            <a:off x="6321922" y="1101815"/>
            <a:ext cx="495650" cy="461665"/>
          </a:xfrm>
          <a:prstGeom prst="rect">
            <a:avLst/>
          </a:prstGeom>
          <a:noFill/>
        </p:spPr>
        <p:txBody>
          <a:bodyPr wrap="none" rtlCol="0" anchor="ctr">
            <a:spAutoFit/>
          </a:bodyPr>
          <a:lstStyle/>
          <a:p>
            <a:pPr algn="ctr"/>
            <a:r>
              <a:rPr lang="en-US" sz="2400" b="1" dirty="0">
                <a:solidFill>
                  <a:schemeClr val="tx1">
                    <a:lumMod val="50000"/>
                    <a:lumOff val="50000"/>
                  </a:schemeClr>
                </a:solidFill>
              </a:rPr>
              <a:t>02</a:t>
            </a:r>
          </a:p>
        </p:txBody>
      </p:sp>
      <p:sp>
        <p:nvSpPr>
          <p:cNvPr id="8" name="TextBox 7">
            <a:extLst>
              <a:ext uri="{FF2B5EF4-FFF2-40B4-BE49-F238E27FC236}">
                <a16:creationId xmlns:a16="http://schemas.microsoft.com/office/drawing/2014/main" id="{6E4B38EB-9C96-4D87-BD0D-D6A403BEF922}"/>
              </a:ext>
            </a:extLst>
          </p:cNvPr>
          <p:cNvSpPr txBox="1"/>
          <p:nvPr/>
        </p:nvSpPr>
        <p:spPr>
          <a:xfrm>
            <a:off x="4483978" y="5779412"/>
            <a:ext cx="495650" cy="461665"/>
          </a:xfrm>
          <a:prstGeom prst="rect">
            <a:avLst/>
          </a:prstGeom>
          <a:noFill/>
        </p:spPr>
        <p:txBody>
          <a:bodyPr wrap="none" rtlCol="0" anchor="ctr">
            <a:spAutoFit/>
          </a:bodyPr>
          <a:lstStyle/>
          <a:p>
            <a:pPr algn="ctr"/>
            <a:r>
              <a:rPr lang="en-US" sz="2400" b="1" dirty="0">
                <a:solidFill>
                  <a:schemeClr val="tx1">
                    <a:lumMod val="50000"/>
                    <a:lumOff val="50000"/>
                  </a:schemeClr>
                </a:solidFill>
              </a:rPr>
              <a:t>01</a:t>
            </a:r>
          </a:p>
        </p:txBody>
      </p:sp>
      <p:sp>
        <p:nvSpPr>
          <p:cNvPr id="9" name="Freeform 24">
            <a:extLst>
              <a:ext uri="{FF2B5EF4-FFF2-40B4-BE49-F238E27FC236}">
                <a16:creationId xmlns:a16="http://schemas.microsoft.com/office/drawing/2014/main" id="{9CE38C21-CC6F-4E87-B038-48D9E684E437}"/>
              </a:ext>
            </a:extLst>
          </p:cNvPr>
          <p:cNvSpPr/>
          <p:nvPr/>
        </p:nvSpPr>
        <p:spPr>
          <a:xfrm>
            <a:off x="6146419" y="2392988"/>
            <a:ext cx="685578" cy="1113617"/>
          </a:xfrm>
          <a:custGeom>
            <a:avLst/>
            <a:gdLst>
              <a:gd name="connsiteX0" fmla="*/ 342789 w 685578"/>
              <a:gd name="connsiteY0" fmla="*/ 0 h 1113617"/>
              <a:gd name="connsiteX1" fmla="*/ 626106 w 685578"/>
              <a:gd name="connsiteY1" fmla="*/ 150666 h 1113617"/>
              <a:gd name="connsiteX2" fmla="*/ 662135 w 685578"/>
              <a:gd name="connsiteY2" fmla="*/ 470012 h 1113617"/>
              <a:gd name="connsiteX3" fmla="*/ 506556 w 685578"/>
              <a:gd name="connsiteY3" fmla="*/ 813923 h 1113617"/>
              <a:gd name="connsiteX4" fmla="*/ 372267 w 685578"/>
              <a:gd name="connsiteY4" fmla="*/ 1095603 h 1113617"/>
              <a:gd name="connsiteX5" fmla="*/ 342789 w 685578"/>
              <a:gd name="connsiteY5" fmla="*/ 1113617 h 1113617"/>
              <a:gd name="connsiteX6" fmla="*/ 313310 w 685578"/>
              <a:gd name="connsiteY6" fmla="*/ 1095603 h 1113617"/>
              <a:gd name="connsiteX7" fmla="*/ 179021 w 685578"/>
              <a:gd name="connsiteY7" fmla="*/ 813923 h 1113617"/>
              <a:gd name="connsiteX8" fmla="*/ 23443 w 685578"/>
              <a:gd name="connsiteY8" fmla="*/ 470012 h 1113617"/>
              <a:gd name="connsiteX9" fmla="*/ 59471 w 685578"/>
              <a:gd name="connsiteY9" fmla="*/ 150666 h 1113617"/>
              <a:gd name="connsiteX10" fmla="*/ 342789 w 685578"/>
              <a:gd name="connsiteY10" fmla="*/ 0 h 1113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85578" h="1113617">
                <a:moveTo>
                  <a:pt x="342789" y="0"/>
                </a:moveTo>
                <a:cubicBezTo>
                  <a:pt x="455788" y="0"/>
                  <a:pt x="562237" y="55681"/>
                  <a:pt x="626106" y="150666"/>
                </a:cubicBezTo>
                <a:cubicBezTo>
                  <a:pt x="689975" y="244013"/>
                  <a:pt x="703076" y="363563"/>
                  <a:pt x="662135" y="470012"/>
                </a:cubicBezTo>
                <a:lnTo>
                  <a:pt x="506556" y="813923"/>
                </a:lnTo>
                <a:lnTo>
                  <a:pt x="372267" y="1095603"/>
                </a:lnTo>
                <a:cubicBezTo>
                  <a:pt x="367354" y="1107066"/>
                  <a:pt x="355890" y="1113617"/>
                  <a:pt x="342789" y="1113617"/>
                </a:cubicBezTo>
                <a:cubicBezTo>
                  <a:pt x="329687" y="1113617"/>
                  <a:pt x="318223" y="1107066"/>
                  <a:pt x="313310" y="1095603"/>
                </a:cubicBezTo>
                <a:lnTo>
                  <a:pt x="179021" y="813923"/>
                </a:lnTo>
                <a:lnTo>
                  <a:pt x="23443" y="470012"/>
                </a:lnTo>
                <a:cubicBezTo>
                  <a:pt x="-17499" y="363563"/>
                  <a:pt x="-4398" y="244013"/>
                  <a:pt x="59471" y="150666"/>
                </a:cubicBezTo>
                <a:cubicBezTo>
                  <a:pt x="123340" y="55681"/>
                  <a:pt x="229789" y="0"/>
                  <a:pt x="342789" y="0"/>
                </a:cubicBezTo>
                <a:close/>
              </a:path>
            </a:pathLst>
          </a:custGeom>
          <a:solidFill>
            <a:schemeClr val="accent3"/>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en-US"/>
          </a:p>
        </p:txBody>
      </p:sp>
      <p:sp>
        <p:nvSpPr>
          <p:cNvPr id="10" name="Freeform 22" descr="Marker with solid fill">
            <a:extLst>
              <a:ext uri="{FF2B5EF4-FFF2-40B4-BE49-F238E27FC236}">
                <a16:creationId xmlns:a16="http://schemas.microsoft.com/office/drawing/2014/main" id="{E0D80929-E733-47E7-8C4E-63F3F0759822}"/>
              </a:ext>
            </a:extLst>
          </p:cNvPr>
          <p:cNvSpPr/>
          <p:nvPr/>
        </p:nvSpPr>
        <p:spPr>
          <a:xfrm>
            <a:off x="4759467" y="4096370"/>
            <a:ext cx="685579" cy="1113617"/>
          </a:xfrm>
          <a:custGeom>
            <a:avLst/>
            <a:gdLst>
              <a:gd name="connsiteX0" fmla="*/ 342790 w 685579"/>
              <a:gd name="connsiteY0" fmla="*/ 0 h 1113617"/>
              <a:gd name="connsiteX1" fmla="*/ 626107 w 685579"/>
              <a:gd name="connsiteY1" fmla="*/ 150666 h 1113617"/>
              <a:gd name="connsiteX2" fmla="*/ 662136 w 685579"/>
              <a:gd name="connsiteY2" fmla="*/ 470012 h 1113617"/>
              <a:gd name="connsiteX3" fmla="*/ 506557 w 685579"/>
              <a:gd name="connsiteY3" fmla="*/ 813923 h 1113617"/>
              <a:gd name="connsiteX4" fmla="*/ 372268 w 685579"/>
              <a:gd name="connsiteY4" fmla="*/ 1095603 h 1113617"/>
              <a:gd name="connsiteX5" fmla="*/ 342790 w 685579"/>
              <a:gd name="connsiteY5" fmla="*/ 1113617 h 1113617"/>
              <a:gd name="connsiteX6" fmla="*/ 313311 w 685579"/>
              <a:gd name="connsiteY6" fmla="*/ 1095603 h 1113617"/>
              <a:gd name="connsiteX7" fmla="*/ 179022 w 685579"/>
              <a:gd name="connsiteY7" fmla="*/ 813923 h 1113617"/>
              <a:gd name="connsiteX8" fmla="*/ 23444 w 685579"/>
              <a:gd name="connsiteY8" fmla="*/ 470012 h 1113617"/>
              <a:gd name="connsiteX9" fmla="*/ 59472 w 685579"/>
              <a:gd name="connsiteY9" fmla="*/ 150666 h 1113617"/>
              <a:gd name="connsiteX10" fmla="*/ 342790 w 685579"/>
              <a:gd name="connsiteY10" fmla="*/ 0 h 1113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85579" h="1113617">
                <a:moveTo>
                  <a:pt x="342790" y="0"/>
                </a:moveTo>
                <a:cubicBezTo>
                  <a:pt x="455789" y="0"/>
                  <a:pt x="562238" y="55681"/>
                  <a:pt x="626107" y="150666"/>
                </a:cubicBezTo>
                <a:cubicBezTo>
                  <a:pt x="689976" y="244013"/>
                  <a:pt x="703077" y="363563"/>
                  <a:pt x="662136" y="470012"/>
                </a:cubicBezTo>
                <a:lnTo>
                  <a:pt x="506557" y="813923"/>
                </a:lnTo>
                <a:lnTo>
                  <a:pt x="372268" y="1095603"/>
                </a:lnTo>
                <a:cubicBezTo>
                  <a:pt x="367355" y="1107066"/>
                  <a:pt x="355891" y="1113617"/>
                  <a:pt x="342790" y="1113617"/>
                </a:cubicBezTo>
                <a:cubicBezTo>
                  <a:pt x="329688" y="1113617"/>
                  <a:pt x="318224" y="1107066"/>
                  <a:pt x="313311" y="1095603"/>
                </a:cubicBezTo>
                <a:lnTo>
                  <a:pt x="179022" y="813923"/>
                </a:lnTo>
                <a:lnTo>
                  <a:pt x="23444" y="470012"/>
                </a:lnTo>
                <a:cubicBezTo>
                  <a:pt x="-17498" y="363563"/>
                  <a:pt x="-4397" y="244013"/>
                  <a:pt x="59472" y="150666"/>
                </a:cubicBezTo>
                <a:cubicBezTo>
                  <a:pt x="123341" y="55681"/>
                  <a:pt x="229790" y="0"/>
                  <a:pt x="342790" y="0"/>
                </a:cubicBezTo>
                <a:close/>
              </a:path>
            </a:pathLst>
          </a:custGeom>
          <a:solidFill>
            <a:schemeClr val="accent5"/>
          </a:solidFill>
          <a:ln w="16371" cap="flat">
            <a:noFill/>
            <a:prstDash val="solid"/>
            <a:miter/>
          </a:ln>
        </p:spPr>
        <p:txBody>
          <a:bodyPr rtlCol="0" anchor="ctr"/>
          <a:lstStyle/>
          <a:p>
            <a:endParaRPr lang="en-US"/>
          </a:p>
        </p:txBody>
      </p:sp>
      <p:pic>
        <p:nvPicPr>
          <p:cNvPr id="11" name="Graphic 10" descr="Stopwatch">
            <a:extLst>
              <a:ext uri="{FF2B5EF4-FFF2-40B4-BE49-F238E27FC236}">
                <a16:creationId xmlns:a16="http://schemas.microsoft.com/office/drawing/2014/main" id="{5A3A5EF6-45F1-478F-A7C3-7EAEF97A8C0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3474" y="4146385"/>
            <a:ext cx="537313" cy="537313"/>
          </a:xfrm>
          <a:prstGeom prst="rect">
            <a:avLst/>
          </a:prstGeom>
        </p:spPr>
      </p:pic>
      <p:pic>
        <p:nvPicPr>
          <p:cNvPr id="12" name="Graphic 11" descr="Gears">
            <a:extLst>
              <a:ext uri="{FF2B5EF4-FFF2-40B4-BE49-F238E27FC236}">
                <a16:creationId xmlns:a16="http://schemas.microsoft.com/office/drawing/2014/main" id="{A1B9BB1A-30A7-42E6-AB90-F79DB5D8D46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219570" y="2481016"/>
            <a:ext cx="537313" cy="537313"/>
          </a:xfrm>
          <a:prstGeom prst="rect">
            <a:avLst/>
          </a:prstGeom>
        </p:spPr>
      </p:pic>
      <p:grpSp>
        <p:nvGrpSpPr>
          <p:cNvPr id="19" name="Group 18">
            <a:extLst>
              <a:ext uri="{FF2B5EF4-FFF2-40B4-BE49-F238E27FC236}">
                <a16:creationId xmlns:a16="http://schemas.microsoft.com/office/drawing/2014/main" id="{CF8C68F2-83A7-470E-9AEF-EBC6C6C0A23D}"/>
              </a:ext>
            </a:extLst>
          </p:cNvPr>
          <p:cNvGrpSpPr/>
          <p:nvPr/>
        </p:nvGrpSpPr>
        <p:grpSpPr>
          <a:xfrm>
            <a:off x="838200" y="1112664"/>
            <a:ext cx="2926080" cy="2736703"/>
            <a:chOff x="332936" y="2627766"/>
            <a:chExt cx="2926080" cy="2736703"/>
          </a:xfrm>
        </p:grpSpPr>
        <p:sp>
          <p:nvSpPr>
            <p:cNvPr id="20" name="TextBox 19">
              <a:extLst>
                <a:ext uri="{FF2B5EF4-FFF2-40B4-BE49-F238E27FC236}">
                  <a16:creationId xmlns:a16="http://schemas.microsoft.com/office/drawing/2014/main" id="{1125D9A4-74AB-4756-997A-4F4458CC8DB9}"/>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accent5"/>
                  </a:solidFill>
                </a:rPr>
                <a:t>01. Lorem Ipsum</a:t>
              </a:r>
            </a:p>
          </p:txBody>
        </p:sp>
        <p:sp>
          <p:nvSpPr>
            <p:cNvPr id="21" name="TextBox 20">
              <a:extLst>
                <a:ext uri="{FF2B5EF4-FFF2-40B4-BE49-F238E27FC236}">
                  <a16:creationId xmlns:a16="http://schemas.microsoft.com/office/drawing/2014/main" id="{6FB9341E-2046-455A-BD8F-EBF1888E6092}"/>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2" name="Group 21">
            <a:extLst>
              <a:ext uri="{FF2B5EF4-FFF2-40B4-BE49-F238E27FC236}">
                <a16:creationId xmlns:a16="http://schemas.microsoft.com/office/drawing/2014/main" id="{AF1BD5B8-FED8-4167-965D-AA0528628A4F}"/>
              </a:ext>
            </a:extLst>
          </p:cNvPr>
          <p:cNvGrpSpPr/>
          <p:nvPr/>
        </p:nvGrpSpPr>
        <p:grpSpPr>
          <a:xfrm>
            <a:off x="8427720" y="1112664"/>
            <a:ext cx="2926080" cy="2736703"/>
            <a:chOff x="332936" y="2627766"/>
            <a:chExt cx="2926080" cy="2736703"/>
          </a:xfrm>
        </p:grpSpPr>
        <p:sp>
          <p:nvSpPr>
            <p:cNvPr id="23" name="TextBox 22">
              <a:extLst>
                <a:ext uri="{FF2B5EF4-FFF2-40B4-BE49-F238E27FC236}">
                  <a16:creationId xmlns:a16="http://schemas.microsoft.com/office/drawing/2014/main" id="{A02F21E1-E432-4F75-8B74-E997B238DF83}"/>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accent3">
                      <a:lumMod val="75000"/>
                    </a:schemeClr>
                  </a:solidFill>
                </a:rPr>
                <a:t>02. Lorem Ipsum</a:t>
              </a:r>
            </a:p>
          </p:txBody>
        </p:sp>
        <p:sp>
          <p:nvSpPr>
            <p:cNvPr id="24" name="TextBox 23">
              <a:extLst>
                <a:ext uri="{FF2B5EF4-FFF2-40B4-BE49-F238E27FC236}">
                  <a16:creationId xmlns:a16="http://schemas.microsoft.com/office/drawing/2014/main" id="{9310449A-A6A5-4B37-B7A5-A6D757C64977}"/>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Mountain &amp; Milestones – Slide Template</a:t>
            </a:r>
          </a:p>
        </p:txBody>
      </p:sp>
      <p:grpSp>
        <p:nvGrpSpPr>
          <p:cNvPr id="3" name="Group 2">
            <a:extLst>
              <a:ext uri="{FF2B5EF4-FFF2-40B4-BE49-F238E27FC236}">
                <a16:creationId xmlns:a16="http://schemas.microsoft.com/office/drawing/2014/main" id="{12FCBEDC-E0CF-489E-B0B5-DF9EAD86989B}"/>
              </a:ext>
            </a:extLst>
          </p:cNvPr>
          <p:cNvGrpSpPr/>
          <p:nvPr/>
        </p:nvGrpSpPr>
        <p:grpSpPr>
          <a:xfrm>
            <a:off x="2989298" y="1078587"/>
            <a:ext cx="6213404" cy="4700825"/>
            <a:chOff x="16217899" y="2336799"/>
            <a:chExt cx="5435458" cy="4112261"/>
          </a:xfrm>
        </p:grpSpPr>
        <p:sp>
          <p:nvSpPr>
            <p:cNvPr id="4" name="Shape">
              <a:extLst>
                <a:ext uri="{FF2B5EF4-FFF2-40B4-BE49-F238E27FC236}">
                  <a16:creationId xmlns:a16="http://schemas.microsoft.com/office/drawing/2014/main" id="{78BC8B5B-3445-4335-BF64-8363DF2F7A93}"/>
                </a:ext>
              </a:extLst>
            </p:cNvPr>
            <p:cNvSpPr/>
            <p:nvPr/>
          </p:nvSpPr>
          <p:spPr>
            <a:xfrm>
              <a:off x="17919699" y="2781299"/>
              <a:ext cx="3733658" cy="3664751"/>
            </a:xfrm>
            <a:custGeom>
              <a:avLst/>
              <a:gdLst/>
              <a:ahLst/>
              <a:cxnLst>
                <a:cxn ang="0">
                  <a:pos x="wd2" y="hd2"/>
                </a:cxn>
                <a:cxn ang="5400000">
                  <a:pos x="wd2" y="hd2"/>
                </a:cxn>
                <a:cxn ang="10800000">
                  <a:pos x="wd2" y="hd2"/>
                </a:cxn>
                <a:cxn ang="16200000">
                  <a:pos x="wd2" y="hd2"/>
                </a:cxn>
              </a:cxnLst>
              <a:rect l="0" t="0" r="r" b="b"/>
              <a:pathLst>
                <a:path w="21592" h="21567" extrusionOk="0">
                  <a:moveTo>
                    <a:pt x="17486" y="13674"/>
                  </a:moveTo>
                  <a:cubicBezTo>
                    <a:pt x="17369" y="13443"/>
                    <a:pt x="17060" y="13390"/>
                    <a:pt x="16877" y="13577"/>
                  </a:cubicBezTo>
                  <a:cubicBezTo>
                    <a:pt x="16686" y="13764"/>
                    <a:pt x="16370" y="13712"/>
                    <a:pt x="16260" y="13465"/>
                  </a:cubicBezTo>
                  <a:lnTo>
                    <a:pt x="13498" y="7613"/>
                  </a:lnTo>
                  <a:cubicBezTo>
                    <a:pt x="13403" y="7404"/>
                    <a:pt x="13146" y="7329"/>
                    <a:pt x="12955" y="7449"/>
                  </a:cubicBezTo>
                  <a:lnTo>
                    <a:pt x="12757" y="7568"/>
                  </a:lnTo>
                  <a:cubicBezTo>
                    <a:pt x="12566" y="7680"/>
                    <a:pt x="12323" y="7613"/>
                    <a:pt x="12220" y="7419"/>
                  </a:cubicBezTo>
                  <a:lnTo>
                    <a:pt x="8401" y="206"/>
                  </a:lnTo>
                  <a:cubicBezTo>
                    <a:pt x="8313" y="49"/>
                    <a:pt x="8137" y="-33"/>
                    <a:pt x="7961" y="12"/>
                  </a:cubicBezTo>
                  <a:lnTo>
                    <a:pt x="7689" y="87"/>
                  </a:lnTo>
                  <a:cubicBezTo>
                    <a:pt x="7608" y="109"/>
                    <a:pt x="7527" y="102"/>
                    <a:pt x="7454" y="72"/>
                  </a:cubicBezTo>
                  <a:cubicBezTo>
                    <a:pt x="7145" y="415"/>
                    <a:pt x="6888" y="729"/>
                    <a:pt x="6646" y="1043"/>
                  </a:cubicBezTo>
                  <a:cubicBezTo>
                    <a:pt x="6227" y="1596"/>
                    <a:pt x="5897" y="2112"/>
                    <a:pt x="5647" y="2613"/>
                  </a:cubicBezTo>
                  <a:cubicBezTo>
                    <a:pt x="5353" y="3211"/>
                    <a:pt x="5170" y="3786"/>
                    <a:pt x="5118" y="4317"/>
                  </a:cubicBezTo>
                  <a:cubicBezTo>
                    <a:pt x="5089" y="4608"/>
                    <a:pt x="5096" y="4900"/>
                    <a:pt x="5140" y="5176"/>
                  </a:cubicBezTo>
                  <a:cubicBezTo>
                    <a:pt x="5185" y="5460"/>
                    <a:pt x="5265" y="5729"/>
                    <a:pt x="5383" y="5976"/>
                  </a:cubicBezTo>
                  <a:cubicBezTo>
                    <a:pt x="5640" y="6529"/>
                    <a:pt x="6058" y="6993"/>
                    <a:pt x="6433" y="7374"/>
                  </a:cubicBezTo>
                  <a:cubicBezTo>
                    <a:pt x="6565" y="7508"/>
                    <a:pt x="6697" y="7643"/>
                    <a:pt x="6837" y="7777"/>
                  </a:cubicBezTo>
                  <a:cubicBezTo>
                    <a:pt x="7153" y="8091"/>
                    <a:pt x="7483" y="8413"/>
                    <a:pt x="7792" y="8786"/>
                  </a:cubicBezTo>
                  <a:cubicBezTo>
                    <a:pt x="8196" y="9272"/>
                    <a:pt x="8556" y="9825"/>
                    <a:pt x="8857" y="10438"/>
                  </a:cubicBezTo>
                  <a:cubicBezTo>
                    <a:pt x="8871" y="10476"/>
                    <a:pt x="8893" y="10513"/>
                    <a:pt x="8908" y="10550"/>
                  </a:cubicBezTo>
                  <a:cubicBezTo>
                    <a:pt x="9217" y="11215"/>
                    <a:pt x="9437" y="11896"/>
                    <a:pt x="9562" y="12568"/>
                  </a:cubicBezTo>
                  <a:cubicBezTo>
                    <a:pt x="9635" y="12949"/>
                    <a:pt x="9672" y="13308"/>
                    <a:pt x="9679" y="13652"/>
                  </a:cubicBezTo>
                  <a:cubicBezTo>
                    <a:pt x="9694" y="14056"/>
                    <a:pt x="9650" y="14444"/>
                    <a:pt x="9569" y="14810"/>
                  </a:cubicBezTo>
                  <a:cubicBezTo>
                    <a:pt x="9474" y="15214"/>
                    <a:pt x="9319" y="15595"/>
                    <a:pt x="9114" y="15932"/>
                  </a:cubicBezTo>
                  <a:cubicBezTo>
                    <a:pt x="8908" y="16268"/>
                    <a:pt x="8644" y="16567"/>
                    <a:pt x="8335" y="16836"/>
                  </a:cubicBezTo>
                  <a:cubicBezTo>
                    <a:pt x="7821" y="17269"/>
                    <a:pt x="7190" y="17606"/>
                    <a:pt x="6404" y="17867"/>
                  </a:cubicBezTo>
                  <a:cubicBezTo>
                    <a:pt x="5816" y="18054"/>
                    <a:pt x="5185" y="18189"/>
                    <a:pt x="4421" y="18286"/>
                  </a:cubicBezTo>
                  <a:cubicBezTo>
                    <a:pt x="4252" y="18308"/>
                    <a:pt x="4090" y="18323"/>
                    <a:pt x="3929" y="18338"/>
                  </a:cubicBezTo>
                  <a:cubicBezTo>
                    <a:pt x="3767" y="18353"/>
                    <a:pt x="3635" y="18376"/>
                    <a:pt x="3517" y="18391"/>
                  </a:cubicBezTo>
                  <a:cubicBezTo>
                    <a:pt x="3238" y="18435"/>
                    <a:pt x="2966" y="18495"/>
                    <a:pt x="2695" y="18570"/>
                  </a:cubicBezTo>
                  <a:cubicBezTo>
                    <a:pt x="2129" y="18734"/>
                    <a:pt x="1622" y="18951"/>
                    <a:pt x="1204" y="19213"/>
                  </a:cubicBezTo>
                  <a:cubicBezTo>
                    <a:pt x="748" y="19497"/>
                    <a:pt x="411" y="19840"/>
                    <a:pt x="212" y="20199"/>
                  </a:cubicBezTo>
                  <a:cubicBezTo>
                    <a:pt x="117" y="20386"/>
                    <a:pt x="51" y="20580"/>
                    <a:pt x="21" y="20775"/>
                  </a:cubicBezTo>
                  <a:cubicBezTo>
                    <a:pt x="-8" y="20977"/>
                    <a:pt x="-8" y="21193"/>
                    <a:pt x="29" y="21418"/>
                  </a:cubicBezTo>
                  <a:lnTo>
                    <a:pt x="51" y="21567"/>
                  </a:lnTo>
                  <a:lnTo>
                    <a:pt x="13968" y="21567"/>
                  </a:lnTo>
                  <a:lnTo>
                    <a:pt x="21592" y="21567"/>
                  </a:lnTo>
                  <a:lnTo>
                    <a:pt x="17486" y="13674"/>
                  </a:ln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CD1325FF-94CB-48B4-AE93-3774A9D3BB5E}"/>
                </a:ext>
              </a:extLst>
            </p:cNvPr>
            <p:cNvSpPr/>
            <p:nvPr/>
          </p:nvSpPr>
          <p:spPr>
            <a:xfrm>
              <a:off x="17919700" y="4549937"/>
              <a:ext cx="2415395" cy="1896113"/>
            </a:xfrm>
            <a:custGeom>
              <a:avLst/>
              <a:gdLst/>
              <a:ahLst/>
              <a:cxnLst>
                <a:cxn ang="0">
                  <a:pos x="wd2" y="hd2"/>
                </a:cxn>
                <a:cxn ang="5400000">
                  <a:pos x="wd2" y="hd2"/>
                </a:cxn>
                <a:cxn ang="10800000">
                  <a:pos x="wd2" y="hd2"/>
                </a:cxn>
                <a:cxn ang="16200000">
                  <a:pos x="wd2" y="hd2"/>
                </a:cxn>
              </a:cxnLst>
              <a:rect l="0" t="0" r="r" b="b"/>
              <a:pathLst>
                <a:path w="21587" h="21600" extrusionOk="0">
                  <a:moveTo>
                    <a:pt x="13687" y="58"/>
                  </a:moveTo>
                  <a:cubicBezTo>
                    <a:pt x="13710" y="130"/>
                    <a:pt x="13744" y="203"/>
                    <a:pt x="13766" y="275"/>
                  </a:cubicBezTo>
                  <a:cubicBezTo>
                    <a:pt x="14243" y="1562"/>
                    <a:pt x="14584" y="2879"/>
                    <a:pt x="14777" y="4181"/>
                  </a:cubicBezTo>
                  <a:cubicBezTo>
                    <a:pt x="14890" y="4919"/>
                    <a:pt x="14947" y="5613"/>
                    <a:pt x="14958" y="6279"/>
                  </a:cubicBezTo>
                  <a:cubicBezTo>
                    <a:pt x="14981" y="7060"/>
                    <a:pt x="14913" y="7812"/>
                    <a:pt x="14788" y="8521"/>
                  </a:cubicBezTo>
                  <a:cubicBezTo>
                    <a:pt x="14640" y="9303"/>
                    <a:pt x="14402" y="10040"/>
                    <a:pt x="14084" y="10691"/>
                  </a:cubicBezTo>
                  <a:cubicBezTo>
                    <a:pt x="13766" y="11343"/>
                    <a:pt x="13358" y="11921"/>
                    <a:pt x="12881" y="12442"/>
                  </a:cubicBezTo>
                  <a:cubicBezTo>
                    <a:pt x="12087" y="13281"/>
                    <a:pt x="11110" y="13932"/>
                    <a:pt x="9896" y="14439"/>
                  </a:cubicBezTo>
                  <a:cubicBezTo>
                    <a:pt x="8988" y="14800"/>
                    <a:pt x="8012" y="15061"/>
                    <a:pt x="6831" y="15249"/>
                  </a:cubicBezTo>
                  <a:cubicBezTo>
                    <a:pt x="6570" y="15292"/>
                    <a:pt x="6321" y="15321"/>
                    <a:pt x="6071" y="15350"/>
                  </a:cubicBezTo>
                  <a:cubicBezTo>
                    <a:pt x="5821" y="15379"/>
                    <a:pt x="5617" y="15422"/>
                    <a:pt x="5435" y="15451"/>
                  </a:cubicBezTo>
                  <a:cubicBezTo>
                    <a:pt x="5004" y="15538"/>
                    <a:pt x="4584" y="15654"/>
                    <a:pt x="4164" y="15799"/>
                  </a:cubicBezTo>
                  <a:cubicBezTo>
                    <a:pt x="3290" y="16117"/>
                    <a:pt x="2507" y="16536"/>
                    <a:pt x="1860" y="17043"/>
                  </a:cubicBezTo>
                  <a:cubicBezTo>
                    <a:pt x="1156" y="17592"/>
                    <a:pt x="634" y="18258"/>
                    <a:pt x="328" y="18952"/>
                  </a:cubicBezTo>
                  <a:cubicBezTo>
                    <a:pt x="180" y="19314"/>
                    <a:pt x="78" y="19690"/>
                    <a:pt x="32" y="20066"/>
                  </a:cubicBezTo>
                  <a:cubicBezTo>
                    <a:pt x="-13" y="20457"/>
                    <a:pt x="-13" y="20877"/>
                    <a:pt x="44" y="21311"/>
                  </a:cubicBezTo>
                  <a:lnTo>
                    <a:pt x="78" y="21600"/>
                  </a:lnTo>
                  <a:lnTo>
                    <a:pt x="21587" y="21600"/>
                  </a:lnTo>
                  <a:lnTo>
                    <a:pt x="13710" y="0"/>
                  </a:lnTo>
                  <a:lnTo>
                    <a:pt x="13687" y="58"/>
                  </a:lnTo>
                  <a:close/>
                </a:path>
              </a:pathLst>
            </a:custGeom>
            <a:solidFill>
              <a:schemeClr val="accent2">
                <a:lumMod val="50000"/>
              </a:schemeClr>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60B3D330-6AB7-4202-8A86-803C2C6172FA}"/>
                </a:ext>
              </a:extLst>
            </p:cNvPr>
            <p:cNvSpPr/>
            <p:nvPr/>
          </p:nvSpPr>
          <p:spPr>
            <a:xfrm>
              <a:off x="16217899" y="2336799"/>
              <a:ext cx="3132160" cy="4112261"/>
            </a:xfrm>
            <a:custGeom>
              <a:avLst/>
              <a:gdLst/>
              <a:ahLst/>
              <a:cxnLst>
                <a:cxn ang="0">
                  <a:pos x="wd2" y="hd2"/>
                </a:cxn>
                <a:cxn ang="5400000">
                  <a:pos x="wd2" y="hd2"/>
                </a:cxn>
                <a:cxn ang="10800000">
                  <a:pos x="wd2" y="hd2"/>
                </a:cxn>
                <a:cxn ang="16200000">
                  <a:pos x="wd2" y="hd2"/>
                </a:cxn>
              </a:cxnLst>
              <a:rect l="0" t="0" r="r" b="b"/>
              <a:pathLst>
                <a:path w="21559" h="21600" extrusionOk="0">
                  <a:moveTo>
                    <a:pt x="9336" y="20546"/>
                  </a:moveTo>
                  <a:cubicBezTo>
                    <a:pt x="9441" y="20159"/>
                    <a:pt x="9642" y="19779"/>
                    <a:pt x="9913" y="19439"/>
                  </a:cubicBezTo>
                  <a:cubicBezTo>
                    <a:pt x="10166" y="19125"/>
                    <a:pt x="10490" y="18838"/>
                    <a:pt x="10866" y="18578"/>
                  </a:cubicBezTo>
                  <a:cubicBezTo>
                    <a:pt x="11189" y="18358"/>
                    <a:pt x="11556" y="18165"/>
                    <a:pt x="11984" y="17978"/>
                  </a:cubicBezTo>
                  <a:cubicBezTo>
                    <a:pt x="12693" y="17678"/>
                    <a:pt x="13471" y="17457"/>
                    <a:pt x="14371" y="17304"/>
                  </a:cubicBezTo>
                  <a:cubicBezTo>
                    <a:pt x="14773" y="17237"/>
                    <a:pt x="15184" y="17184"/>
                    <a:pt x="15595" y="17151"/>
                  </a:cubicBezTo>
                  <a:cubicBezTo>
                    <a:pt x="15778" y="17137"/>
                    <a:pt x="15971" y="17124"/>
                    <a:pt x="16207" y="17117"/>
                  </a:cubicBezTo>
                  <a:cubicBezTo>
                    <a:pt x="16381" y="17111"/>
                    <a:pt x="16565" y="17104"/>
                    <a:pt x="16740" y="17091"/>
                  </a:cubicBezTo>
                  <a:cubicBezTo>
                    <a:pt x="17518" y="17044"/>
                    <a:pt x="18182" y="16970"/>
                    <a:pt x="18768" y="16850"/>
                  </a:cubicBezTo>
                  <a:cubicBezTo>
                    <a:pt x="19467" y="16710"/>
                    <a:pt x="20044" y="16510"/>
                    <a:pt x="20472" y="16263"/>
                  </a:cubicBezTo>
                  <a:cubicBezTo>
                    <a:pt x="20944" y="15990"/>
                    <a:pt x="21277" y="15630"/>
                    <a:pt x="21425" y="15216"/>
                  </a:cubicBezTo>
                  <a:cubicBezTo>
                    <a:pt x="21574" y="14829"/>
                    <a:pt x="21600" y="14349"/>
                    <a:pt x="21495" y="13748"/>
                  </a:cubicBezTo>
                  <a:cubicBezTo>
                    <a:pt x="21408" y="13248"/>
                    <a:pt x="21215" y="12735"/>
                    <a:pt x="20936" y="12221"/>
                  </a:cubicBezTo>
                  <a:cubicBezTo>
                    <a:pt x="20656" y="11714"/>
                    <a:pt x="20298" y="11254"/>
                    <a:pt x="19887" y="10847"/>
                  </a:cubicBezTo>
                  <a:cubicBezTo>
                    <a:pt x="19589" y="10553"/>
                    <a:pt x="19249" y="10273"/>
                    <a:pt x="18890" y="9986"/>
                  </a:cubicBezTo>
                  <a:cubicBezTo>
                    <a:pt x="18733" y="9859"/>
                    <a:pt x="18567" y="9726"/>
                    <a:pt x="18409" y="9593"/>
                  </a:cubicBezTo>
                  <a:cubicBezTo>
                    <a:pt x="17920" y="9172"/>
                    <a:pt x="17369" y="8665"/>
                    <a:pt x="17028" y="8038"/>
                  </a:cubicBezTo>
                  <a:cubicBezTo>
                    <a:pt x="16862" y="7738"/>
                    <a:pt x="16749" y="7411"/>
                    <a:pt x="16705" y="7078"/>
                  </a:cubicBezTo>
                  <a:cubicBezTo>
                    <a:pt x="16661" y="6758"/>
                    <a:pt x="16670" y="6431"/>
                    <a:pt x="16740" y="6097"/>
                  </a:cubicBezTo>
                  <a:cubicBezTo>
                    <a:pt x="16853" y="5523"/>
                    <a:pt x="17133" y="4943"/>
                    <a:pt x="17579" y="4343"/>
                  </a:cubicBezTo>
                  <a:cubicBezTo>
                    <a:pt x="17937" y="3869"/>
                    <a:pt x="18383" y="3389"/>
                    <a:pt x="18951" y="2882"/>
                  </a:cubicBezTo>
                  <a:cubicBezTo>
                    <a:pt x="19284" y="2582"/>
                    <a:pt x="19659" y="2281"/>
                    <a:pt x="20088" y="1955"/>
                  </a:cubicBezTo>
                  <a:lnTo>
                    <a:pt x="18680" y="0"/>
                  </a:lnTo>
                  <a:lnTo>
                    <a:pt x="17054" y="2255"/>
                  </a:lnTo>
                  <a:cubicBezTo>
                    <a:pt x="16950" y="2395"/>
                    <a:pt x="16740" y="2468"/>
                    <a:pt x="16539" y="2421"/>
                  </a:cubicBezTo>
                  <a:lnTo>
                    <a:pt x="16215" y="2355"/>
                  </a:lnTo>
                  <a:cubicBezTo>
                    <a:pt x="16014" y="2315"/>
                    <a:pt x="15796" y="2381"/>
                    <a:pt x="15691" y="2528"/>
                  </a:cubicBezTo>
                  <a:lnTo>
                    <a:pt x="11145" y="8966"/>
                  </a:lnTo>
                  <a:cubicBezTo>
                    <a:pt x="11023" y="9139"/>
                    <a:pt x="10734" y="9199"/>
                    <a:pt x="10507" y="9099"/>
                  </a:cubicBezTo>
                  <a:lnTo>
                    <a:pt x="10271" y="8992"/>
                  </a:lnTo>
                  <a:cubicBezTo>
                    <a:pt x="10044" y="8885"/>
                    <a:pt x="9738" y="8959"/>
                    <a:pt x="9624" y="9139"/>
                  </a:cubicBezTo>
                  <a:lnTo>
                    <a:pt x="6338" y="14362"/>
                  </a:lnTo>
                  <a:cubicBezTo>
                    <a:pt x="6198" y="14582"/>
                    <a:pt x="5822" y="14629"/>
                    <a:pt x="5603" y="14462"/>
                  </a:cubicBezTo>
                  <a:cubicBezTo>
                    <a:pt x="5385" y="14295"/>
                    <a:pt x="5018" y="14342"/>
                    <a:pt x="4878" y="14549"/>
                  </a:cubicBezTo>
                  <a:lnTo>
                    <a:pt x="0" y="21600"/>
                  </a:lnTo>
                  <a:lnTo>
                    <a:pt x="9248" y="21600"/>
                  </a:lnTo>
                  <a:cubicBezTo>
                    <a:pt x="9222" y="21233"/>
                    <a:pt x="9248" y="20880"/>
                    <a:pt x="9336" y="20546"/>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grpSp>
      <p:sp>
        <p:nvSpPr>
          <p:cNvPr id="7" name="TextBox 6">
            <a:extLst>
              <a:ext uri="{FF2B5EF4-FFF2-40B4-BE49-F238E27FC236}">
                <a16:creationId xmlns:a16="http://schemas.microsoft.com/office/drawing/2014/main" id="{9FA6D92E-2356-4C34-86D7-D84554DD9BAE}"/>
              </a:ext>
            </a:extLst>
          </p:cNvPr>
          <p:cNvSpPr txBox="1"/>
          <p:nvPr/>
        </p:nvSpPr>
        <p:spPr>
          <a:xfrm>
            <a:off x="6321922" y="1101815"/>
            <a:ext cx="495650" cy="461665"/>
          </a:xfrm>
          <a:prstGeom prst="rect">
            <a:avLst/>
          </a:prstGeom>
          <a:noFill/>
        </p:spPr>
        <p:txBody>
          <a:bodyPr wrap="none" rtlCol="0" anchor="ctr">
            <a:spAutoFit/>
          </a:bodyPr>
          <a:lstStyle/>
          <a:p>
            <a:pPr algn="ctr"/>
            <a:r>
              <a:rPr lang="en-US" sz="2400" b="1" dirty="0">
                <a:solidFill>
                  <a:schemeClr val="bg1"/>
                </a:solidFill>
              </a:rPr>
              <a:t>02</a:t>
            </a:r>
          </a:p>
        </p:txBody>
      </p:sp>
      <p:sp>
        <p:nvSpPr>
          <p:cNvPr id="8" name="TextBox 7">
            <a:extLst>
              <a:ext uri="{FF2B5EF4-FFF2-40B4-BE49-F238E27FC236}">
                <a16:creationId xmlns:a16="http://schemas.microsoft.com/office/drawing/2014/main" id="{6E4B38EB-9C96-4D87-BD0D-D6A403BEF922}"/>
              </a:ext>
            </a:extLst>
          </p:cNvPr>
          <p:cNvSpPr txBox="1"/>
          <p:nvPr/>
        </p:nvSpPr>
        <p:spPr>
          <a:xfrm>
            <a:off x="4483978" y="5779412"/>
            <a:ext cx="495650" cy="461665"/>
          </a:xfrm>
          <a:prstGeom prst="rect">
            <a:avLst/>
          </a:prstGeom>
          <a:noFill/>
        </p:spPr>
        <p:txBody>
          <a:bodyPr wrap="none" rtlCol="0" anchor="ctr">
            <a:spAutoFit/>
          </a:bodyPr>
          <a:lstStyle/>
          <a:p>
            <a:pPr algn="ctr"/>
            <a:r>
              <a:rPr lang="en-US" sz="2400" b="1" dirty="0">
                <a:solidFill>
                  <a:schemeClr val="bg1"/>
                </a:solidFill>
              </a:rPr>
              <a:t>01</a:t>
            </a:r>
          </a:p>
        </p:txBody>
      </p:sp>
      <p:sp>
        <p:nvSpPr>
          <p:cNvPr id="9" name="Freeform 24">
            <a:extLst>
              <a:ext uri="{FF2B5EF4-FFF2-40B4-BE49-F238E27FC236}">
                <a16:creationId xmlns:a16="http://schemas.microsoft.com/office/drawing/2014/main" id="{9CE38C21-CC6F-4E87-B038-48D9E684E437}"/>
              </a:ext>
            </a:extLst>
          </p:cNvPr>
          <p:cNvSpPr/>
          <p:nvPr/>
        </p:nvSpPr>
        <p:spPr>
          <a:xfrm>
            <a:off x="6146419" y="2392988"/>
            <a:ext cx="685578" cy="1113617"/>
          </a:xfrm>
          <a:custGeom>
            <a:avLst/>
            <a:gdLst>
              <a:gd name="connsiteX0" fmla="*/ 342789 w 685578"/>
              <a:gd name="connsiteY0" fmla="*/ 0 h 1113617"/>
              <a:gd name="connsiteX1" fmla="*/ 626106 w 685578"/>
              <a:gd name="connsiteY1" fmla="*/ 150666 h 1113617"/>
              <a:gd name="connsiteX2" fmla="*/ 662135 w 685578"/>
              <a:gd name="connsiteY2" fmla="*/ 470012 h 1113617"/>
              <a:gd name="connsiteX3" fmla="*/ 506556 w 685578"/>
              <a:gd name="connsiteY3" fmla="*/ 813923 h 1113617"/>
              <a:gd name="connsiteX4" fmla="*/ 372267 w 685578"/>
              <a:gd name="connsiteY4" fmla="*/ 1095603 h 1113617"/>
              <a:gd name="connsiteX5" fmla="*/ 342789 w 685578"/>
              <a:gd name="connsiteY5" fmla="*/ 1113617 h 1113617"/>
              <a:gd name="connsiteX6" fmla="*/ 313310 w 685578"/>
              <a:gd name="connsiteY6" fmla="*/ 1095603 h 1113617"/>
              <a:gd name="connsiteX7" fmla="*/ 179021 w 685578"/>
              <a:gd name="connsiteY7" fmla="*/ 813923 h 1113617"/>
              <a:gd name="connsiteX8" fmla="*/ 23443 w 685578"/>
              <a:gd name="connsiteY8" fmla="*/ 470012 h 1113617"/>
              <a:gd name="connsiteX9" fmla="*/ 59471 w 685578"/>
              <a:gd name="connsiteY9" fmla="*/ 150666 h 1113617"/>
              <a:gd name="connsiteX10" fmla="*/ 342789 w 685578"/>
              <a:gd name="connsiteY10" fmla="*/ 0 h 1113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85578" h="1113617">
                <a:moveTo>
                  <a:pt x="342789" y="0"/>
                </a:moveTo>
                <a:cubicBezTo>
                  <a:pt x="455788" y="0"/>
                  <a:pt x="562237" y="55681"/>
                  <a:pt x="626106" y="150666"/>
                </a:cubicBezTo>
                <a:cubicBezTo>
                  <a:pt x="689975" y="244013"/>
                  <a:pt x="703076" y="363563"/>
                  <a:pt x="662135" y="470012"/>
                </a:cubicBezTo>
                <a:lnTo>
                  <a:pt x="506556" y="813923"/>
                </a:lnTo>
                <a:lnTo>
                  <a:pt x="372267" y="1095603"/>
                </a:lnTo>
                <a:cubicBezTo>
                  <a:pt x="367354" y="1107066"/>
                  <a:pt x="355890" y="1113617"/>
                  <a:pt x="342789" y="1113617"/>
                </a:cubicBezTo>
                <a:cubicBezTo>
                  <a:pt x="329687" y="1113617"/>
                  <a:pt x="318223" y="1107066"/>
                  <a:pt x="313310" y="1095603"/>
                </a:cubicBezTo>
                <a:lnTo>
                  <a:pt x="179021" y="813923"/>
                </a:lnTo>
                <a:lnTo>
                  <a:pt x="23443" y="470012"/>
                </a:lnTo>
                <a:cubicBezTo>
                  <a:pt x="-17499" y="363563"/>
                  <a:pt x="-4398" y="244013"/>
                  <a:pt x="59471" y="150666"/>
                </a:cubicBezTo>
                <a:cubicBezTo>
                  <a:pt x="123340" y="55681"/>
                  <a:pt x="229789" y="0"/>
                  <a:pt x="342789" y="0"/>
                </a:cubicBezTo>
                <a:close/>
              </a:path>
            </a:pathLst>
          </a:custGeom>
          <a:solidFill>
            <a:schemeClr val="accent3"/>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en-US"/>
          </a:p>
        </p:txBody>
      </p:sp>
      <p:sp>
        <p:nvSpPr>
          <p:cNvPr id="10" name="Freeform 22" descr="Marker with solid fill">
            <a:extLst>
              <a:ext uri="{FF2B5EF4-FFF2-40B4-BE49-F238E27FC236}">
                <a16:creationId xmlns:a16="http://schemas.microsoft.com/office/drawing/2014/main" id="{E0D80929-E733-47E7-8C4E-63F3F0759822}"/>
              </a:ext>
            </a:extLst>
          </p:cNvPr>
          <p:cNvSpPr/>
          <p:nvPr/>
        </p:nvSpPr>
        <p:spPr>
          <a:xfrm>
            <a:off x="4759467" y="4096370"/>
            <a:ext cx="685579" cy="1113617"/>
          </a:xfrm>
          <a:custGeom>
            <a:avLst/>
            <a:gdLst>
              <a:gd name="connsiteX0" fmla="*/ 342790 w 685579"/>
              <a:gd name="connsiteY0" fmla="*/ 0 h 1113617"/>
              <a:gd name="connsiteX1" fmla="*/ 626107 w 685579"/>
              <a:gd name="connsiteY1" fmla="*/ 150666 h 1113617"/>
              <a:gd name="connsiteX2" fmla="*/ 662136 w 685579"/>
              <a:gd name="connsiteY2" fmla="*/ 470012 h 1113617"/>
              <a:gd name="connsiteX3" fmla="*/ 506557 w 685579"/>
              <a:gd name="connsiteY3" fmla="*/ 813923 h 1113617"/>
              <a:gd name="connsiteX4" fmla="*/ 372268 w 685579"/>
              <a:gd name="connsiteY4" fmla="*/ 1095603 h 1113617"/>
              <a:gd name="connsiteX5" fmla="*/ 342790 w 685579"/>
              <a:gd name="connsiteY5" fmla="*/ 1113617 h 1113617"/>
              <a:gd name="connsiteX6" fmla="*/ 313311 w 685579"/>
              <a:gd name="connsiteY6" fmla="*/ 1095603 h 1113617"/>
              <a:gd name="connsiteX7" fmla="*/ 179022 w 685579"/>
              <a:gd name="connsiteY7" fmla="*/ 813923 h 1113617"/>
              <a:gd name="connsiteX8" fmla="*/ 23444 w 685579"/>
              <a:gd name="connsiteY8" fmla="*/ 470012 h 1113617"/>
              <a:gd name="connsiteX9" fmla="*/ 59472 w 685579"/>
              <a:gd name="connsiteY9" fmla="*/ 150666 h 1113617"/>
              <a:gd name="connsiteX10" fmla="*/ 342790 w 685579"/>
              <a:gd name="connsiteY10" fmla="*/ 0 h 1113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85579" h="1113617">
                <a:moveTo>
                  <a:pt x="342790" y="0"/>
                </a:moveTo>
                <a:cubicBezTo>
                  <a:pt x="455789" y="0"/>
                  <a:pt x="562238" y="55681"/>
                  <a:pt x="626107" y="150666"/>
                </a:cubicBezTo>
                <a:cubicBezTo>
                  <a:pt x="689976" y="244013"/>
                  <a:pt x="703077" y="363563"/>
                  <a:pt x="662136" y="470012"/>
                </a:cubicBezTo>
                <a:lnTo>
                  <a:pt x="506557" y="813923"/>
                </a:lnTo>
                <a:lnTo>
                  <a:pt x="372268" y="1095603"/>
                </a:lnTo>
                <a:cubicBezTo>
                  <a:pt x="367355" y="1107066"/>
                  <a:pt x="355891" y="1113617"/>
                  <a:pt x="342790" y="1113617"/>
                </a:cubicBezTo>
                <a:cubicBezTo>
                  <a:pt x="329688" y="1113617"/>
                  <a:pt x="318224" y="1107066"/>
                  <a:pt x="313311" y="1095603"/>
                </a:cubicBezTo>
                <a:lnTo>
                  <a:pt x="179022" y="813923"/>
                </a:lnTo>
                <a:lnTo>
                  <a:pt x="23444" y="470012"/>
                </a:lnTo>
                <a:cubicBezTo>
                  <a:pt x="-17498" y="363563"/>
                  <a:pt x="-4397" y="244013"/>
                  <a:pt x="59472" y="150666"/>
                </a:cubicBezTo>
                <a:cubicBezTo>
                  <a:pt x="123341" y="55681"/>
                  <a:pt x="229790" y="0"/>
                  <a:pt x="342790" y="0"/>
                </a:cubicBezTo>
                <a:close/>
              </a:path>
            </a:pathLst>
          </a:custGeom>
          <a:solidFill>
            <a:schemeClr val="accent5"/>
          </a:solidFill>
          <a:ln w="16371" cap="flat">
            <a:noFill/>
            <a:prstDash val="solid"/>
            <a:miter/>
          </a:ln>
        </p:spPr>
        <p:txBody>
          <a:bodyPr rtlCol="0" anchor="ctr"/>
          <a:lstStyle/>
          <a:p>
            <a:endParaRPr lang="en-US"/>
          </a:p>
        </p:txBody>
      </p:sp>
      <p:pic>
        <p:nvPicPr>
          <p:cNvPr id="11" name="Graphic 10" descr="Stopwatch">
            <a:extLst>
              <a:ext uri="{FF2B5EF4-FFF2-40B4-BE49-F238E27FC236}">
                <a16:creationId xmlns:a16="http://schemas.microsoft.com/office/drawing/2014/main" id="{5A3A5EF6-45F1-478F-A7C3-7EAEF97A8C0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3474" y="4146385"/>
            <a:ext cx="537313" cy="537313"/>
          </a:xfrm>
          <a:prstGeom prst="rect">
            <a:avLst/>
          </a:prstGeom>
        </p:spPr>
      </p:pic>
      <p:pic>
        <p:nvPicPr>
          <p:cNvPr id="12" name="Graphic 11" descr="Gears">
            <a:extLst>
              <a:ext uri="{FF2B5EF4-FFF2-40B4-BE49-F238E27FC236}">
                <a16:creationId xmlns:a16="http://schemas.microsoft.com/office/drawing/2014/main" id="{A1B9BB1A-30A7-42E6-AB90-F79DB5D8D46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219570" y="2481016"/>
            <a:ext cx="537313" cy="537313"/>
          </a:xfrm>
          <a:prstGeom prst="rect">
            <a:avLst/>
          </a:prstGeom>
        </p:spPr>
      </p:pic>
      <p:grpSp>
        <p:nvGrpSpPr>
          <p:cNvPr id="13" name="Group 12">
            <a:extLst>
              <a:ext uri="{FF2B5EF4-FFF2-40B4-BE49-F238E27FC236}">
                <a16:creationId xmlns:a16="http://schemas.microsoft.com/office/drawing/2014/main" id="{37C29CF3-67B6-4EC4-9A95-37D1F0381072}"/>
              </a:ext>
            </a:extLst>
          </p:cNvPr>
          <p:cNvGrpSpPr/>
          <p:nvPr/>
        </p:nvGrpSpPr>
        <p:grpSpPr>
          <a:xfrm>
            <a:off x="838200" y="1112664"/>
            <a:ext cx="2926080" cy="2736703"/>
            <a:chOff x="332936" y="2627766"/>
            <a:chExt cx="2926080" cy="2736703"/>
          </a:xfrm>
        </p:grpSpPr>
        <p:sp>
          <p:nvSpPr>
            <p:cNvPr id="14" name="TextBox 13">
              <a:extLst>
                <a:ext uri="{FF2B5EF4-FFF2-40B4-BE49-F238E27FC236}">
                  <a16:creationId xmlns:a16="http://schemas.microsoft.com/office/drawing/2014/main" id="{42E4AC2A-ED56-424A-ABAF-DEAC27B7E052}"/>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accent5"/>
                  </a:solidFill>
                </a:rPr>
                <a:t>01. Lorem Ipsum</a:t>
              </a:r>
            </a:p>
          </p:txBody>
        </p:sp>
        <p:sp>
          <p:nvSpPr>
            <p:cNvPr id="15" name="TextBox 14">
              <a:extLst>
                <a:ext uri="{FF2B5EF4-FFF2-40B4-BE49-F238E27FC236}">
                  <a16:creationId xmlns:a16="http://schemas.microsoft.com/office/drawing/2014/main" id="{8AE77F63-9689-41B5-AC2C-BEAD30C2C694}"/>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6" name="Group 15">
            <a:extLst>
              <a:ext uri="{FF2B5EF4-FFF2-40B4-BE49-F238E27FC236}">
                <a16:creationId xmlns:a16="http://schemas.microsoft.com/office/drawing/2014/main" id="{788220C1-1860-4374-8D5E-5FB244618E0A}"/>
              </a:ext>
            </a:extLst>
          </p:cNvPr>
          <p:cNvGrpSpPr/>
          <p:nvPr/>
        </p:nvGrpSpPr>
        <p:grpSpPr>
          <a:xfrm>
            <a:off x="8427720" y="1112664"/>
            <a:ext cx="2926080" cy="2736703"/>
            <a:chOff x="332936" y="2627766"/>
            <a:chExt cx="2926080" cy="2736703"/>
          </a:xfrm>
        </p:grpSpPr>
        <p:sp>
          <p:nvSpPr>
            <p:cNvPr id="17" name="TextBox 16">
              <a:extLst>
                <a:ext uri="{FF2B5EF4-FFF2-40B4-BE49-F238E27FC236}">
                  <a16:creationId xmlns:a16="http://schemas.microsoft.com/office/drawing/2014/main" id="{5DA661C4-37FF-4ECA-94A5-8AC1CD3981D7}"/>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accent3"/>
                  </a:solidFill>
                </a:rPr>
                <a:t>02. Lorem Ipsum</a:t>
              </a:r>
            </a:p>
          </p:txBody>
        </p:sp>
        <p:sp>
          <p:nvSpPr>
            <p:cNvPr id="18" name="TextBox 17">
              <a:extLst>
                <a:ext uri="{FF2B5EF4-FFF2-40B4-BE49-F238E27FC236}">
                  <a16:creationId xmlns:a16="http://schemas.microsoft.com/office/drawing/2014/main" id="{A3E3D20E-3CE7-4772-91A7-A25ACE5DF5B1}"/>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387378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8486</TotalTime>
  <Words>385</Words>
  <PresentationFormat>Widescreen</PresentationFormat>
  <Paragraphs>24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Mountain &amp; Milestones – Slide Template</vt:lpstr>
      <vt:lpstr>Mountain &amp; Milestones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Mountain &amp; Milestones</dc:title>
  <dc:creator>PresentationGO.com</dc:creator>
  <dc:description>© Copyright PresentationGO.com</dc:description>
  <dcterms:created xsi:type="dcterms:W3CDTF">2014-11-26T05:14:11Z</dcterms:created>
  <dcterms:modified xsi:type="dcterms:W3CDTF">2021-06-04T15:53:59Z</dcterms:modified>
  <cp:category>Graphics &amp; Metaphors</cp:category>
</cp:coreProperties>
</file>