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8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Movie Clapperboard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FE5EC0D-5AD4-4201-93F5-6BFEC54EF2FB}"/>
              </a:ext>
            </a:extLst>
          </p:cNvPr>
          <p:cNvSpPr/>
          <p:nvPr/>
        </p:nvSpPr>
        <p:spPr>
          <a:xfrm>
            <a:off x="2313265" y="3278271"/>
            <a:ext cx="1176740" cy="203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0" y="6551"/>
                </a:moveTo>
                <a:cubicBezTo>
                  <a:pt x="21502" y="6574"/>
                  <a:pt x="21424" y="6608"/>
                  <a:pt x="21346" y="6653"/>
                </a:cubicBezTo>
                <a:lnTo>
                  <a:pt x="21346" y="6653"/>
                </a:lnTo>
                <a:cubicBezTo>
                  <a:pt x="21267" y="6687"/>
                  <a:pt x="21209" y="6721"/>
                  <a:pt x="21130" y="6755"/>
                </a:cubicBezTo>
                <a:cubicBezTo>
                  <a:pt x="20817" y="6879"/>
                  <a:pt x="20426" y="6947"/>
                  <a:pt x="20054" y="6947"/>
                </a:cubicBezTo>
                <a:cubicBezTo>
                  <a:pt x="19526" y="6947"/>
                  <a:pt x="19017" y="6823"/>
                  <a:pt x="18646" y="6597"/>
                </a:cubicBezTo>
                <a:cubicBezTo>
                  <a:pt x="18293" y="6382"/>
                  <a:pt x="18117" y="6110"/>
                  <a:pt x="18117" y="5827"/>
                </a:cubicBezTo>
                <a:cubicBezTo>
                  <a:pt x="18117" y="5805"/>
                  <a:pt x="18117" y="5793"/>
                  <a:pt x="18117" y="5771"/>
                </a:cubicBezTo>
                <a:cubicBezTo>
                  <a:pt x="18176" y="5205"/>
                  <a:pt x="18978" y="4741"/>
                  <a:pt x="19957" y="4707"/>
                </a:cubicBezTo>
                <a:cubicBezTo>
                  <a:pt x="20367" y="4696"/>
                  <a:pt x="20759" y="4764"/>
                  <a:pt x="21111" y="4888"/>
                </a:cubicBezTo>
                <a:cubicBezTo>
                  <a:pt x="21189" y="4922"/>
                  <a:pt x="21287" y="4956"/>
                  <a:pt x="21365" y="5001"/>
                </a:cubicBezTo>
                <a:cubicBezTo>
                  <a:pt x="21443" y="5046"/>
                  <a:pt x="21522" y="5080"/>
                  <a:pt x="21600" y="5103"/>
                </a:cubicBezTo>
                <a:lnTo>
                  <a:pt x="21600" y="0"/>
                </a:lnTo>
                <a:lnTo>
                  <a:pt x="0" y="0"/>
                </a:lnTo>
                <a:lnTo>
                  <a:pt x="0" y="16316"/>
                </a:lnTo>
                <a:cubicBezTo>
                  <a:pt x="39" y="16316"/>
                  <a:pt x="78" y="16305"/>
                  <a:pt x="117" y="16293"/>
                </a:cubicBezTo>
                <a:cubicBezTo>
                  <a:pt x="274" y="16259"/>
                  <a:pt x="430" y="16203"/>
                  <a:pt x="607" y="16124"/>
                </a:cubicBezTo>
                <a:cubicBezTo>
                  <a:pt x="665" y="16101"/>
                  <a:pt x="724" y="16067"/>
                  <a:pt x="763" y="16044"/>
                </a:cubicBezTo>
                <a:cubicBezTo>
                  <a:pt x="1096" y="15909"/>
                  <a:pt x="1467" y="15841"/>
                  <a:pt x="1878" y="15841"/>
                </a:cubicBezTo>
                <a:cubicBezTo>
                  <a:pt x="2407" y="15841"/>
                  <a:pt x="2915" y="15965"/>
                  <a:pt x="3287" y="16192"/>
                </a:cubicBezTo>
                <a:cubicBezTo>
                  <a:pt x="3659" y="16418"/>
                  <a:pt x="3854" y="16712"/>
                  <a:pt x="3815" y="17018"/>
                </a:cubicBezTo>
                <a:cubicBezTo>
                  <a:pt x="3757" y="17606"/>
                  <a:pt x="2935" y="18070"/>
                  <a:pt x="1917" y="18081"/>
                </a:cubicBezTo>
                <a:cubicBezTo>
                  <a:pt x="1487" y="18081"/>
                  <a:pt x="1076" y="18013"/>
                  <a:pt x="743" y="17866"/>
                </a:cubicBezTo>
                <a:cubicBezTo>
                  <a:pt x="704" y="17844"/>
                  <a:pt x="646" y="17821"/>
                  <a:pt x="607" y="17798"/>
                </a:cubicBezTo>
                <a:cubicBezTo>
                  <a:pt x="450" y="17719"/>
                  <a:pt x="254" y="17651"/>
                  <a:pt x="59" y="17629"/>
                </a:cubicBezTo>
                <a:cubicBezTo>
                  <a:pt x="39" y="17629"/>
                  <a:pt x="20" y="17629"/>
                  <a:pt x="0" y="17617"/>
                </a:cubicBezTo>
                <a:lnTo>
                  <a:pt x="0" y="21600"/>
                </a:lnTo>
                <a:lnTo>
                  <a:pt x="21580" y="21600"/>
                </a:lnTo>
                <a:lnTo>
                  <a:pt x="21580" y="65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C07983-E5B4-4AA5-94DF-4ACEA4A4535E}"/>
              </a:ext>
            </a:extLst>
          </p:cNvPr>
          <p:cNvSpPr/>
          <p:nvPr/>
        </p:nvSpPr>
        <p:spPr>
          <a:xfrm>
            <a:off x="1087492" y="3278272"/>
            <a:ext cx="1407107" cy="2035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8264" y="17337"/>
                </a:moveTo>
                <a:cubicBezTo>
                  <a:pt x="18362" y="17325"/>
                  <a:pt x="18461" y="17314"/>
                  <a:pt x="18542" y="17314"/>
                </a:cubicBezTo>
                <a:cubicBezTo>
                  <a:pt x="18689" y="17314"/>
                  <a:pt x="18837" y="17325"/>
                  <a:pt x="18967" y="17359"/>
                </a:cubicBezTo>
                <a:cubicBezTo>
                  <a:pt x="19180" y="17404"/>
                  <a:pt x="19393" y="17484"/>
                  <a:pt x="19589" y="17597"/>
                </a:cubicBezTo>
                <a:cubicBezTo>
                  <a:pt x="19621" y="17608"/>
                  <a:pt x="19638" y="17631"/>
                  <a:pt x="19671" y="17642"/>
                </a:cubicBezTo>
                <a:cubicBezTo>
                  <a:pt x="19883" y="17755"/>
                  <a:pt x="20145" y="17812"/>
                  <a:pt x="20406" y="17800"/>
                </a:cubicBezTo>
                <a:cubicBezTo>
                  <a:pt x="21028" y="17789"/>
                  <a:pt x="21551" y="17438"/>
                  <a:pt x="21584" y="17009"/>
                </a:cubicBezTo>
                <a:cubicBezTo>
                  <a:pt x="21584" y="17009"/>
                  <a:pt x="21584" y="16997"/>
                  <a:pt x="21584" y="16997"/>
                </a:cubicBezTo>
                <a:cubicBezTo>
                  <a:pt x="21600" y="16805"/>
                  <a:pt x="21518" y="16613"/>
                  <a:pt x="21338" y="16466"/>
                </a:cubicBezTo>
                <a:cubicBezTo>
                  <a:pt x="21109" y="16251"/>
                  <a:pt x="20750" y="16138"/>
                  <a:pt x="20374" y="16138"/>
                </a:cubicBezTo>
                <a:cubicBezTo>
                  <a:pt x="20128" y="16138"/>
                  <a:pt x="19883" y="16194"/>
                  <a:pt x="19687" y="16285"/>
                </a:cubicBezTo>
                <a:cubicBezTo>
                  <a:pt x="19654" y="16307"/>
                  <a:pt x="19621" y="16319"/>
                  <a:pt x="19589" y="16341"/>
                </a:cubicBezTo>
                <a:cubicBezTo>
                  <a:pt x="19409" y="16454"/>
                  <a:pt x="19229" y="16534"/>
                  <a:pt x="19033" y="16568"/>
                </a:cubicBezTo>
                <a:cubicBezTo>
                  <a:pt x="18869" y="16601"/>
                  <a:pt x="18706" y="16624"/>
                  <a:pt x="18542" y="16624"/>
                </a:cubicBezTo>
                <a:cubicBezTo>
                  <a:pt x="18444" y="16624"/>
                  <a:pt x="18346" y="16613"/>
                  <a:pt x="18264" y="16601"/>
                </a:cubicBezTo>
                <a:lnTo>
                  <a:pt x="18264" y="0"/>
                </a:lnTo>
                <a:lnTo>
                  <a:pt x="0" y="0"/>
                </a:lnTo>
                <a:lnTo>
                  <a:pt x="0" y="19926"/>
                </a:lnTo>
                <a:cubicBezTo>
                  <a:pt x="0" y="20854"/>
                  <a:pt x="1079" y="21600"/>
                  <a:pt x="2420" y="21600"/>
                </a:cubicBezTo>
                <a:lnTo>
                  <a:pt x="18248" y="21600"/>
                </a:lnTo>
                <a:lnTo>
                  <a:pt x="18248" y="173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BC1F9E5-1E92-490B-8182-02F0877B8959}"/>
              </a:ext>
            </a:extLst>
          </p:cNvPr>
          <p:cNvSpPr/>
          <p:nvPr/>
        </p:nvSpPr>
        <p:spPr>
          <a:xfrm>
            <a:off x="3336517" y="3278272"/>
            <a:ext cx="1374032" cy="2035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3116" y="21600"/>
                </a:moveTo>
                <a:lnTo>
                  <a:pt x="19107" y="21600"/>
                </a:lnTo>
                <a:cubicBezTo>
                  <a:pt x="20480" y="21600"/>
                  <a:pt x="21585" y="20854"/>
                  <a:pt x="21585" y="19926"/>
                </a:cubicBezTo>
                <a:lnTo>
                  <a:pt x="21585" y="0"/>
                </a:lnTo>
                <a:lnTo>
                  <a:pt x="3116" y="0"/>
                </a:lnTo>
                <a:lnTo>
                  <a:pt x="3116" y="5473"/>
                </a:lnTo>
                <a:cubicBezTo>
                  <a:pt x="3116" y="5473"/>
                  <a:pt x="3116" y="5473"/>
                  <a:pt x="3116" y="5473"/>
                </a:cubicBezTo>
                <a:cubicBezTo>
                  <a:pt x="2915" y="5473"/>
                  <a:pt x="2714" y="5451"/>
                  <a:pt x="2530" y="5406"/>
                </a:cubicBezTo>
                <a:cubicBezTo>
                  <a:pt x="2379" y="5360"/>
                  <a:pt x="2229" y="5304"/>
                  <a:pt x="2061" y="5202"/>
                </a:cubicBezTo>
                <a:cubicBezTo>
                  <a:pt x="2011" y="5168"/>
                  <a:pt x="1961" y="5146"/>
                  <a:pt x="1911" y="5123"/>
                </a:cubicBezTo>
                <a:cubicBezTo>
                  <a:pt x="1693" y="5021"/>
                  <a:pt x="1442" y="4976"/>
                  <a:pt x="1174" y="4987"/>
                </a:cubicBezTo>
                <a:cubicBezTo>
                  <a:pt x="554" y="5010"/>
                  <a:pt x="35" y="5349"/>
                  <a:pt x="2" y="5779"/>
                </a:cubicBezTo>
                <a:cubicBezTo>
                  <a:pt x="-15" y="6005"/>
                  <a:pt x="102" y="6231"/>
                  <a:pt x="337" y="6401"/>
                </a:cubicBezTo>
                <a:cubicBezTo>
                  <a:pt x="571" y="6570"/>
                  <a:pt x="889" y="6661"/>
                  <a:pt x="1224" y="6661"/>
                </a:cubicBezTo>
                <a:cubicBezTo>
                  <a:pt x="1475" y="6661"/>
                  <a:pt x="1710" y="6616"/>
                  <a:pt x="1911" y="6514"/>
                </a:cubicBezTo>
                <a:cubicBezTo>
                  <a:pt x="1961" y="6491"/>
                  <a:pt x="2011" y="6469"/>
                  <a:pt x="2045" y="6446"/>
                </a:cubicBezTo>
                <a:cubicBezTo>
                  <a:pt x="2178" y="6367"/>
                  <a:pt x="2296" y="6310"/>
                  <a:pt x="2413" y="6276"/>
                </a:cubicBezTo>
                <a:cubicBezTo>
                  <a:pt x="2631" y="6209"/>
                  <a:pt x="2865" y="6175"/>
                  <a:pt x="3099" y="6175"/>
                </a:cubicBezTo>
                <a:cubicBezTo>
                  <a:pt x="3099" y="6175"/>
                  <a:pt x="3099" y="6175"/>
                  <a:pt x="3099" y="6175"/>
                </a:cubicBezTo>
                <a:lnTo>
                  <a:pt x="3116" y="216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2FCBF2-3F61-481F-B797-E823A4EF434E}"/>
              </a:ext>
            </a:extLst>
          </p:cNvPr>
          <p:cNvSpPr txBox="1"/>
          <p:nvPr/>
        </p:nvSpPr>
        <p:spPr>
          <a:xfrm>
            <a:off x="1212811" y="4529219"/>
            <a:ext cx="95558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630160-20B8-4809-9010-A5E90A9A1DA9}"/>
              </a:ext>
            </a:extLst>
          </p:cNvPr>
          <p:cNvSpPr txBox="1"/>
          <p:nvPr/>
        </p:nvSpPr>
        <p:spPr>
          <a:xfrm>
            <a:off x="2586801" y="4529219"/>
            <a:ext cx="847031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022669-58B4-467C-9BAB-6CA75CA0D5BC}"/>
              </a:ext>
            </a:extLst>
          </p:cNvPr>
          <p:cNvSpPr txBox="1"/>
          <p:nvPr/>
        </p:nvSpPr>
        <p:spPr>
          <a:xfrm>
            <a:off x="3623716" y="4529219"/>
            <a:ext cx="95558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3CCF7A4-C627-4F13-B7A7-B882CBD6E277}"/>
              </a:ext>
            </a:extLst>
          </p:cNvPr>
          <p:cNvSpPr/>
          <p:nvPr/>
        </p:nvSpPr>
        <p:spPr>
          <a:xfrm>
            <a:off x="959585" y="1626143"/>
            <a:ext cx="3798651" cy="1659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42" extrusionOk="0">
                <a:moveTo>
                  <a:pt x="21278" y="14416"/>
                </a:moveTo>
                <a:lnTo>
                  <a:pt x="1912" y="14416"/>
                </a:lnTo>
                <a:lnTo>
                  <a:pt x="21006" y="7041"/>
                </a:lnTo>
                <a:cubicBezTo>
                  <a:pt x="21169" y="6985"/>
                  <a:pt x="21278" y="6625"/>
                  <a:pt x="21248" y="6266"/>
                </a:cubicBezTo>
                <a:lnTo>
                  <a:pt x="20824" y="565"/>
                </a:lnTo>
                <a:cubicBezTo>
                  <a:pt x="20800" y="191"/>
                  <a:pt x="20643" y="-58"/>
                  <a:pt x="20485" y="11"/>
                </a:cubicBezTo>
                <a:lnTo>
                  <a:pt x="247" y="7815"/>
                </a:lnTo>
                <a:cubicBezTo>
                  <a:pt x="84" y="7871"/>
                  <a:pt x="-25" y="8231"/>
                  <a:pt x="5" y="8590"/>
                </a:cubicBezTo>
                <a:lnTo>
                  <a:pt x="429" y="14291"/>
                </a:lnTo>
                <a:cubicBezTo>
                  <a:pt x="441" y="14444"/>
                  <a:pt x="477" y="14582"/>
                  <a:pt x="520" y="14679"/>
                </a:cubicBezTo>
                <a:cubicBezTo>
                  <a:pt x="484" y="14789"/>
                  <a:pt x="459" y="14928"/>
                  <a:pt x="459" y="15080"/>
                </a:cubicBezTo>
                <a:lnTo>
                  <a:pt x="459" y="20864"/>
                </a:lnTo>
                <a:cubicBezTo>
                  <a:pt x="459" y="21238"/>
                  <a:pt x="592" y="21542"/>
                  <a:pt x="756" y="21542"/>
                </a:cubicBezTo>
                <a:lnTo>
                  <a:pt x="21278" y="21542"/>
                </a:lnTo>
                <a:cubicBezTo>
                  <a:pt x="21442" y="21542"/>
                  <a:pt x="21575" y="21238"/>
                  <a:pt x="21575" y="20864"/>
                </a:cubicBezTo>
                <a:lnTo>
                  <a:pt x="21575" y="15080"/>
                </a:lnTo>
                <a:cubicBezTo>
                  <a:pt x="21575" y="14720"/>
                  <a:pt x="21442" y="14416"/>
                  <a:pt x="21278" y="14416"/>
                </a:cubicBezTo>
                <a:close/>
                <a:moveTo>
                  <a:pt x="19995" y="15094"/>
                </a:moveTo>
                <a:lnTo>
                  <a:pt x="17464" y="20878"/>
                </a:lnTo>
                <a:lnTo>
                  <a:pt x="15479" y="20878"/>
                </a:lnTo>
                <a:lnTo>
                  <a:pt x="18009" y="15094"/>
                </a:lnTo>
                <a:lnTo>
                  <a:pt x="19995" y="15094"/>
                </a:lnTo>
                <a:close/>
                <a:moveTo>
                  <a:pt x="16042" y="15094"/>
                </a:moveTo>
                <a:lnTo>
                  <a:pt x="13511" y="20878"/>
                </a:lnTo>
                <a:lnTo>
                  <a:pt x="11526" y="20878"/>
                </a:lnTo>
                <a:lnTo>
                  <a:pt x="14056" y="15094"/>
                </a:lnTo>
                <a:lnTo>
                  <a:pt x="16042" y="15094"/>
                </a:lnTo>
                <a:close/>
                <a:moveTo>
                  <a:pt x="12095" y="15094"/>
                </a:moveTo>
                <a:lnTo>
                  <a:pt x="9564" y="20878"/>
                </a:lnTo>
                <a:lnTo>
                  <a:pt x="7579" y="20878"/>
                </a:lnTo>
                <a:lnTo>
                  <a:pt x="10109" y="15094"/>
                </a:lnTo>
                <a:lnTo>
                  <a:pt x="12095" y="15094"/>
                </a:lnTo>
                <a:close/>
                <a:moveTo>
                  <a:pt x="8251" y="15094"/>
                </a:moveTo>
                <a:lnTo>
                  <a:pt x="5720" y="20878"/>
                </a:lnTo>
                <a:lnTo>
                  <a:pt x="3734" y="20878"/>
                </a:lnTo>
                <a:lnTo>
                  <a:pt x="6265" y="15094"/>
                </a:lnTo>
                <a:lnTo>
                  <a:pt x="8251" y="15094"/>
                </a:lnTo>
                <a:close/>
                <a:moveTo>
                  <a:pt x="20534" y="675"/>
                </a:moveTo>
                <a:lnTo>
                  <a:pt x="20861" y="5089"/>
                </a:lnTo>
                <a:lnTo>
                  <a:pt x="18615" y="1409"/>
                </a:lnTo>
                <a:lnTo>
                  <a:pt x="20534" y="675"/>
                </a:lnTo>
                <a:close/>
                <a:moveTo>
                  <a:pt x="16786" y="2114"/>
                </a:moveTo>
                <a:lnTo>
                  <a:pt x="19692" y="6861"/>
                </a:lnTo>
                <a:lnTo>
                  <a:pt x="17731" y="7622"/>
                </a:lnTo>
                <a:lnTo>
                  <a:pt x="14825" y="2876"/>
                </a:lnTo>
                <a:lnTo>
                  <a:pt x="16786" y="2114"/>
                </a:lnTo>
                <a:close/>
                <a:moveTo>
                  <a:pt x="12888" y="3623"/>
                </a:moveTo>
                <a:lnTo>
                  <a:pt x="15794" y="8369"/>
                </a:lnTo>
                <a:lnTo>
                  <a:pt x="13832" y="9130"/>
                </a:lnTo>
                <a:lnTo>
                  <a:pt x="10932" y="4384"/>
                </a:lnTo>
                <a:lnTo>
                  <a:pt x="12888" y="3623"/>
                </a:lnTo>
                <a:close/>
                <a:moveTo>
                  <a:pt x="9001" y="5117"/>
                </a:moveTo>
                <a:lnTo>
                  <a:pt x="11901" y="9863"/>
                </a:lnTo>
                <a:lnTo>
                  <a:pt x="9940" y="10624"/>
                </a:lnTo>
                <a:lnTo>
                  <a:pt x="7040" y="5878"/>
                </a:lnTo>
                <a:lnTo>
                  <a:pt x="9001" y="5117"/>
                </a:lnTo>
                <a:close/>
                <a:moveTo>
                  <a:pt x="5205" y="6584"/>
                </a:moveTo>
                <a:lnTo>
                  <a:pt x="8105" y="11330"/>
                </a:lnTo>
                <a:lnTo>
                  <a:pt x="6144" y="12091"/>
                </a:lnTo>
                <a:lnTo>
                  <a:pt x="3238" y="7345"/>
                </a:lnTo>
                <a:lnTo>
                  <a:pt x="5205" y="6584"/>
                </a:lnTo>
                <a:close/>
                <a:moveTo>
                  <a:pt x="459" y="10680"/>
                </a:moveTo>
                <a:lnTo>
                  <a:pt x="296" y="8480"/>
                </a:lnTo>
                <a:lnTo>
                  <a:pt x="1307" y="8092"/>
                </a:lnTo>
                <a:lnTo>
                  <a:pt x="4213" y="12838"/>
                </a:lnTo>
                <a:lnTo>
                  <a:pt x="2251" y="13599"/>
                </a:lnTo>
                <a:lnTo>
                  <a:pt x="459" y="10680"/>
                </a:lnTo>
                <a:close/>
                <a:moveTo>
                  <a:pt x="756" y="18650"/>
                </a:moveTo>
                <a:lnTo>
                  <a:pt x="2312" y="15094"/>
                </a:lnTo>
                <a:lnTo>
                  <a:pt x="4297" y="15094"/>
                </a:lnTo>
                <a:lnTo>
                  <a:pt x="1767" y="20878"/>
                </a:lnTo>
                <a:lnTo>
                  <a:pt x="756" y="20878"/>
                </a:lnTo>
                <a:lnTo>
                  <a:pt x="756" y="18650"/>
                </a:lnTo>
                <a:close/>
                <a:moveTo>
                  <a:pt x="21278" y="20878"/>
                </a:moveTo>
                <a:lnTo>
                  <a:pt x="19317" y="20878"/>
                </a:lnTo>
                <a:lnTo>
                  <a:pt x="21278" y="16395"/>
                </a:lnTo>
                <a:lnTo>
                  <a:pt x="21278" y="2087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76B3F1-3E25-4E49-B579-CD3FBC1A52E6}"/>
              </a:ext>
            </a:extLst>
          </p:cNvPr>
          <p:cNvSpPr/>
          <p:nvPr/>
        </p:nvSpPr>
        <p:spPr>
          <a:xfrm>
            <a:off x="1087491" y="3335837"/>
            <a:ext cx="119497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55239B-D57C-4DDB-B370-0397FEC6DA8C}"/>
              </a:ext>
            </a:extLst>
          </p:cNvPr>
          <p:cNvSpPr/>
          <p:nvPr/>
        </p:nvSpPr>
        <p:spPr>
          <a:xfrm>
            <a:off x="2318071" y="3335837"/>
            <a:ext cx="1171934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D8AE4C-369F-4942-898B-452B64FE8C19}"/>
              </a:ext>
            </a:extLst>
          </p:cNvPr>
          <p:cNvSpPr/>
          <p:nvPr/>
        </p:nvSpPr>
        <p:spPr>
          <a:xfrm>
            <a:off x="3538615" y="3335837"/>
            <a:ext cx="1171934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03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9BF939B-C421-4085-8A5F-45AF3208E3F4}"/>
              </a:ext>
            </a:extLst>
          </p:cNvPr>
          <p:cNvGrpSpPr/>
          <p:nvPr/>
        </p:nvGrpSpPr>
        <p:grpSpPr>
          <a:xfrm>
            <a:off x="5989856" y="1498717"/>
            <a:ext cx="2194560" cy="1260003"/>
            <a:chOff x="8921977" y="1394910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4C3D7F-F98A-4A7D-A139-3829F305F1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85AEB8-9539-4BA4-BB89-906B8E8464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96CAC35-D084-49E6-9FFE-3D6EFDF0353C}"/>
              </a:ext>
            </a:extLst>
          </p:cNvPr>
          <p:cNvSpPr/>
          <p:nvPr/>
        </p:nvSpPr>
        <p:spPr>
          <a:xfrm>
            <a:off x="5130799" y="1552580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ysClr val="windowText" lastClr="000000"/>
                </a:solidFill>
              </a:rPr>
              <a:t>01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902BF9-F5E8-45A2-A20E-A31A8BF15A60}"/>
              </a:ext>
            </a:extLst>
          </p:cNvPr>
          <p:cNvGrpSpPr/>
          <p:nvPr/>
        </p:nvGrpSpPr>
        <p:grpSpPr>
          <a:xfrm>
            <a:off x="5984009" y="2975861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A01C8A-FF17-468F-A9BB-9631E5BB4D2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0A0E2B-935A-45C1-AC3A-628CF60B745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2CCEC8F-7ED2-424E-BC43-1D2F302DEDD9}"/>
              </a:ext>
            </a:extLst>
          </p:cNvPr>
          <p:cNvSpPr/>
          <p:nvPr/>
        </p:nvSpPr>
        <p:spPr>
          <a:xfrm>
            <a:off x="5130799" y="3029723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ysClr val="windowText" lastClr="000000"/>
                </a:solidFill>
              </a:rPr>
              <a:t>02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E2E507E-948E-47C8-BE5B-F2DB83CC48E9}"/>
              </a:ext>
            </a:extLst>
          </p:cNvPr>
          <p:cNvGrpSpPr/>
          <p:nvPr/>
        </p:nvGrpSpPr>
        <p:grpSpPr>
          <a:xfrm>
            <a:off x="5984009" y="4453005"/>
            <a:ext cx="2194560" cy="1260003"/>
            <a:chOff x="8921977" y="400157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57DFF5-272D-4F72-A6A7-17AE107B785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62C5A8-38F3-47E8-B1BB-17A49AEE45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7C98D905-E33D-40D3-984E-ED42530DAA38}"/>
              </a:ext>
            </a:extLst>
          </p:cNvPr>
          <p:cNvSpPr/>
          <p:nvPr/>
        </p:nvSpPr>
        <p:spPr>
          <a:xfrm>
            <a:off x="5130799" y="4506867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ysClr val="windowText" lastClr="000000"/>
                </a:solidFill>
              </a:rPr>
              <a:t>03</a:t>
            </a:r>
          </a:p>
        </p:txBody>
      </p:sp>
      <p:grpSp>
        <p:nvGrpSpPr>
          <p:cNvPr id="16" name="Graphic 7" descr="Drama">
            <a:extLst>
              <a:ext uri="{FF2B5EF4-FFF2-40B4-BE49-F238E27FC236}">
                <a16:creationId xmlns:a16="http://schemas.microsoft.com/office/drawing/2014/main" id="{3AD984C9-337C-42C1-9EAE-2C8595791615}"/>
              </a:ext>
            </a:extLst>
          </p:cNvPr>
          <p:cNvGrpSpPr/>
          <p:nvPr/>
        </p:nvGrpSpPr>
        <p:grpSpPr>
          <a:xfrm>
            <a:off x="1338190" y="3767205"/>
            <a:ext cx="685800" cy="685800"/>
            <a:chOff x="1338190" y="3767205"/>
            <a:chExt cx="685800" cy="6858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ADF3BB4-1690-4AF6-B64F-8128928E88DC}"/>
                </a:ext>
              </a:extLst>
            </p:cNvPr>
            <p:cNvSpPr/>
            <p:nvPr/>
          </p:nvSpPr>
          <p:spPr>
            <a:xfrm>
              <a:off x="1395340" y="4072243"/>
              <a:ext cx="332695" cy="323408"/>
            </a:xfrm>
            <a:custGeom>
              <a:avLst/>
              <a:gdLst>
                <a:gd name="connsiteX0" fmla="*/ 325041 w 332695"/>
                <a:gd name="connsiteY0" fmla="*/ 92869 h 323408"/>
                <a:gd name="connsiteX1" fmla="*/ 257175 w 332695"/>
                <a:gd name="connsiteY1" fmla="*/ 41434 h 323408"/>
                <a:gd name="connsiteX2" fmla="*/ 231458 w 332695"/>
                <a:gd name="connsiteY2" fmla="*/ 0 h 323408"/>
                <a:gd name="connsiteX3" fmla="*/ 0 w 332695"/>
                <a:gd name="connsiteY3" fmla="*/ 30004 h 323408"/>
                <a:gd name="connsiteX4" fmla="*/ 19288 w 332695"/>
                <a:gd name="connsiteY4" fmla="*/ 185737 h 323408"/>
                <a:gd name="connsiteX5" fmla="*/ 195024 w 332695"/>
                <a:gd name="connsiteY5" fmla="*/ 322183 h 323408"/>
                <a:gd name="connsiteX6" fmla="*/ 331470 w 332695"/>
                <a:gd name="connsiteY6" fmla="*/ 146447 h 323408"/>
                <a:gd name="connsiteX7" fmla="*/ 325041 w 332695"/>
                <a:gd name="connsiteY7" fmla="*/ 92869 h 323408"/>
                <a:gd name="connsiteX8" fmla="*/ 197167 w 332695"/>
                <a:gd name="connsiteY8" fmla="*/ 78581 h 323408"/>
                <a:gd name="connsiteX9" fmla="*/ 217170 w 332695"/>
                <a:gd name="connsiteY9" fmla="*/ 73581 h 323408"/>
                <a:gd name="connsiteX10" fmla="*/ 250746 w 332695"/>
                <a:gd name="connsiteY10" fmla="*/ 94298 h 323408"/>
                <a:gd name="connsiteX11" fmla="*/ 255746 w 332695"/>
                <a:gd name="connsiteY11" fmla="*/ 114300 h 323408"/>
                <a:gd name="connsiteX12" fmla="*/ 243602 w 332695"/>
                <a:gd name="connsiteY12" fmla="*/ 121444 h 323408"/>
                <a:gd name="connsiteX13" fmla="*/ 236458 w 332695"/>
                <a:gd name="connsiteY13" fmla="*/ 119301 h 323408"/>
                <a:gd name="connsiteX14" fmla="*/ 202883 w 332695"/>
                <a:gd name="connsiteY14" fmla="*/ 98584 h 323408"/>
                <a:gd name="connsiteX15" fmla="*/ 197167 w 332695"/>
                <a:gd name="connsiteY15" fmla="*/ 78581 h 323408"/>
                <a:gd name="connsiteX16" fmla="*/ 85725 w 332695"/>
                <a:gd name="connsiteY16" fmla="*/ 116443 h 323408"/>
                <a:gd name="connsiteX17" fmla="*/ 111443 w 332695"/>
                <a:gd name="connsiteY17" fmla="*/ 87154 h 323408"/>
                <a:gd name="connsiteX18" fmla="*/ 131445 w 332695"/>
                <a:gd name="connsiteY18" fmla="*/ 85725 h 323408"/>
                <a:gd name="connsiteX19" fmla="*/ 132874 w 332695"/>
                <a:gd name="connsiteY19" fmla="*/ 105727 h 323408"/>
                <a:gd name="connsiteX20" fmla="*/ 107156 w 332695"/>
                <a:gd name="connsiteY20" fmla="*/ 135017 h 323408"/>
                <a:gd name="connsiteX21" fmla="*/ 96441 w 332695"/>
                <a:gd name="connsiteY21" fmla="*/ 140017 h 323408"/>
                <a:gd name="connsiteX22" fmla="*/ 87154 w 332695"/>
                <a:gd name="connsiteY22" fmla="*/ 136446 h 323408"/>
                <a:gd name="connsiteX23" fmla="*/ 85725 w 332695"/>
                <a:gd name="connsiteY23" fmla="*/ 116443 h 323408"/>
                <a:gd name="connsiteX24" fmla="*/ 265748 w 332695"/>
                <a:gd name="connsiteY24" fmla="*/ 226457 h 323408"/>
                <a:gd name="connsiteX25" fmla="*/ 245745 w 332695"/>
                <a:gd name="connsiteY25" fmla="*/ 223599 h 323408"/>
                <a:gd name="connsiteX26" fmla="*/ 179308 w 332695"/>
                <a:gd name="connsiteY26" fmla="*/ 195739 h 323408"/>
                <a:gd name="connsiteX27" fmla="*/ 122158 w 332695"/>
                <a:gd name="connsiteY27" fmla="*/ 239316 h 323408"/>
                <a:gd name="connsiteX28" fmla="*/ 109299 w 332695"/>
                <a:gd name="connsiteY28" fmla="*/ 247888 h 323408"/>
                <a:gd name="connsiteX29" fmla="*/ 103584 w 332695"/>
                <a:gd name="connsiteY29" fmla="*/ 246459 h 323408"/>
                <a:gd name="connsiteX30" fmla="*/ 95726 w 332695"/>
                <a:gd name="connsiteY30" fmla="*/ 227886 h 323408"/>
                <a:gd name="connsiteX31" fmla="*/ 175736 w 332695"/>
                <a:gd name="connsiteY31" fmla="*/ 167164 h 323408"/>
                <a:gd name="connsiteX32" fmla="*/ 268605 w 332695"/>
                <a:gd name="connsiteY32" fmla="*/ 206454 h 323408"/>
                <a:gd name="connsiteX33" fmla="*/ 265748 w 332695"/>
                <a:gd name="connsiteY33" fmla="*/ 226457 h 32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2695" h="323408">
                  <a:moveTo>
                    <a:pt x="325041" y="92869"/>
                  </a:moveTo>
                  <a:cubicBezTo>
                    <a:pt x="299323" y="81439"/>
                    <a:pt x="275749" y="64294"/>
                    <a:pt x="257175" y="41434"/>
                  </a:cubicBezTo>
                  <a:cubicBezTo>
                    <a:pt x="246459" y="28575"/>
                    <a:pt x="237887" y="15002"/>
                    <a:pt x="231458" y="0"/>
                  </a:cubicBezTo>
                  <a:lnTo>
                    <a:pt x="0" y="30004"/>
                  </a:lnTo>
                  <a:lnTo>
                    <a:pt x="19288" y="185737"/>
                  </a:lnTo>
                  <a:cubicBezTo>
                    <a:pt x="30004" y="272177"/>
                    <a:pt x="108585" y="332899"/>
                    <a:pt x="195024" y="322183"/>
                  </a:cubicBezTo>
                  <a:cubicBezTo>
                    <a:pt x="281464" y="311468"/>
                    <a:pt x="342186" y="232886"/>
                    <a:pt x="331470" y="146447"/>
                  </a:cubicBezTo>
                  <a:lnTo>
                    <a:pt x="325041" y="92869"/>
                  </a:lnTo>
                  <a:close/>
                  <a:moveTo>
                    <a:pt x="197167" y="78581"/>
                  </a:moveTo>
                  <a:cubicBezTo>
                    <a:pt x="201454" y="72152"/>
                    <a:pt x="210026" y="70009"/>
                    <a:pt x="217170" y="73581"/>
                  </a:cubicBezTo>
                  <a:lnTo>
                    <a:pt x="250746" y="94298"/>
                  </a:lnTo>
                  <a:cubicBezTo>
                    <a:pt x="257175" y="98584"/>
                    <a:pt x="259318" y="107156"/>
                    <a:pt x="255746" y="114300"/>
                  </a:cubicBezTo>
                  <a:cubicBezTo>
                    <a:pt x="252889" y="118586"/>
                    <a:pt x="248603" y="121444"/>
                    <a:pt x="243602" y="121444"/>
                  </a:cubicBezTo>
                  <a:cubicBezTo>
                    <a:pt x="240744" y="121444"/>
                    <a:pt x="238601" y="120729"/>
                    <a:pt x="236458" y="119301"/>
                  </a:cubicBezTo>
                  <a:lnTo>
                    <a:pt x="202883" y="98584"/>
                  </a:lnTo>
                  <a:cubicBezTo>
                    <a:pt x="195739" y="94298"/>
                    <a:pt x="193596" y="85725"/>
                    <a:pt x="197167" y="78581"/>
                  </a:cubicBezTo>
                  <a:moveTo>
                    <a:pt x="85725" y="116443"/>
                  </a:moveTo>
                  <a:lnTo>
                    <a:pt x="111443" y="87154"/>
                  </a:lnTo>
                  <a:cubicBezTo>
                    <a:pt x="116443" y="81439"/>
                    <a:pt x="125730" y="80724"/>
                    <a:pt x="131445" y="85725"/>
                  </a:cubicBezTo>
                  <a:cubicBezTo>
                    <a:pt x="137160" y="90726"/>
                    <a:pt x="137874" y="100013"/>
                    <a:pt x="132874" y="105727"/>
                  </a:cubicBezTo>
                  <a:lnTo>
                    <a:pt x="107156" y="135017"/>
                  </a:lnTo>
                  <a:cubicBezTo>
                    <a:pt x="104299" y="137874"/>
                    <a:pt x="100727" y="140017"/>
                    <a:pt x="96441" y="140017"/>
                  </a:cubicBezTo>
                  <a:cubicBezTo>
                    <a:pt x="92869" y="140017"/>
                    <a:pt x="90011" y="138589"/>
                    <a:pt x="87154" y="136446"/>
                  </a:cubicBezTo>
                  <a:cubicBezTo>
                    <a:pt x="81439" y="131445"/>
                    <a:pt x="80724" y="122158"/>
                    <a:pt x="85725" y="116443"/>
                  </a:cubicBezTo>
                  <a:moveTo>
                    <a:pt x="265748" y="226457"/>
                  </a:moveTo>
                  <a:cubicBezTo>
                    <a:pt x="259318" y="231457"/>
                    <a:pt x="250746" y="230029"/>
                    <a:pt x="245745" y="223599"/>
                  </a:cubicBezTo>
                  <a:cubicBezTo>
                    <a:pt x="230029" y="202882"/>
                    <a:pt x="205026" y="192167"/>
                    <a:pt x="179308" y="195739"/>
                  </a:cubicBezTo>
                  <a:cubicBezTo>
                    <a:pt x="153591" y="198596"/>
                    <a:pt x="132159" y="215741"/>
                    <a:pt x="122158" y="239316"/>
                  </a:cubicBezTo>
                  <a:cubicBezTo>
                    <a:pt x="120015" y="245031"/>
                    <a:pt x="114300" y="247888"/>
                    <a:pt x="109299" y="247888"/>
                  </a:cubicBezTo>
                  <a:cubicBezTo>
                    <a:pt x="107156" y="247888"/>
                    <a:pt x="105727" y="247174"/>
                    <a:pt x="103584" y="246459"/>
                  </a:cubicBezTo>
                  <a:cubicBezTo>
                    <a:pt x="96441" y="243602"/>
                    <a:pt x="92869" y="235029"/>
                    <a:pt x="95726" y="227886"/>
                  </a:cubicBezTo>
                  <a:cubicBezTo>
                    <a:pt x="110014" y="195024"/>
                    <a:pt x="140732" y="171450"/>
                    <a:pt x="175736" y="167164"/>
                  </a:cubicBezTo>
                  <a:cubicBezTo>
                    <a:pt x="211455" y="162878"/>
                    <a:pt x="246459" y="177879"/>
                    <a:pt x="268605" y="206454"/>
                  </a:cubicBezTo>
                  <a:cubicBezTo>
                    <a:pt x="273606" y="212884"/>
                    <a:pt x="272177" y="222171"/>
                    <a:pt x="265748" y="226457"/>
                  </a:cubicBezTo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B6877D1-1FF8-4C21-B4F9-18B17ED923F2}"/>
                </a:ext>
              </a:extLst>
            </p:cNvPr>
            <p:cNvSpPr/>
            <p:nvPr/>
          </p:nvSpPr>
          <p:spPr>
            <a:xfrm>
              <a:off x="1638881" y="3824355"/>
              <a:ext cx="327243" cy="328554"/>
            </a:xfrm>
            <a:custGeom>
              <a:avLst/>
              <a:gdLst>
                <a:gd name="connsiteX0" fmla="*/ 15062 w 327243"/>
                <a:gd name="connsiteY0" fmla="*/ 0 h 328554"/>
                <a:gd name="connsiteX1" fmla="*/ 775 w 327243"/>
                <a:gd name="connsiteY1" fmla="*/ 156448 h 328554"/>
                <a:gd name="connsiteX2" fmla="*/ 142221 w 327243"/>
                <a:gd name="connsiteY2" fmla="*/ 327898 h 328554"/>
                <a:gd name="connsiteX3" fmla="*/ 312956 w 327243"/>
                <a:gd name="connsiteY3" fmla="*/ 185738 h 328554"/>
                <a:gd name="connsiteX4" fmla="*/ 327244 w 327243"/>
                <a:gd name="connsiteY4" fmla="*/ 29289 h 328554"/>
                <a:gd name="connsiteX5" fmla="*/ 15062 w 327243"/>
                <a:gd name="connsiteY5" fmla="*/ 0 h 328554"/>
                <a:gd name="connsiteX6" fmla="*/ 85785 w 327243"/>
                <a:gd name="connsiteY6" fmla="*/ 87154 h 328554"/>
                <a:gd name="connsiteX7" fmla="*/ 125076 w 327243"/>
                <a:gd name="connsiteY7" fmla="*/ 90726 h 328554"/>
                <a:gd name="connsiteX8" fmla="*/ 137935 w 327243"/>
                <a:gd name="connsiteY8" fmla="*/ 106442 h 328554"/>
                <a:gd name="connsiteX9" fmla="*/ 123647 w 327243"/>
                <a:gd name="connsiteY9" fmla="*/ 119301 h 328554"/>
                <a:gd name="connsiteX10" fmla="*/ 122218 w 327243"/>
                <a:gd name="connsiteY10" fmla="*/ 119301 h 328554"/>
                <a:gd name="connsiteX11" fmla="*/ 82928 w 327243"/>
                <a:gd name="connsiteY11" fmla="*/ 115729 h 328554"/>
                <a:gd name="connsiteX12" fmla="*/ 70069 w 327243"/>
                <a:gd name="connsiteY12" fmla="*/ 100013 h 328554"/>
                <a:gd name="connsiteX13" fmla="*/ 85785 w 327243"/>
                <a:gd name="connsiteY13" fmla="*/ 87154 h 328554"/>
                <a:gd name="connsiteX14" fmla="*/ 239376 w 327243"/>
                <a:gd name="connsiteY14" fmla="*/ 225742 h 328554"/>
                <a:gd name="connsiteX15" fmla="*/ 157223 w 327243"/>
                <a:gd name="connsiteY15" fmla="*/ 268605 h 328554"/>
                <a:gd name="connsiteX16" fmla="*/ 147936 w 327243"/>
                <a:gd name="connsiteY16" fmla="*/ 267891 h 328554"/>
                <a:gd name="connsiteX17" fmla="*/ 65783 w 327243"/>
                <a:gd name="connsiteY17" fmla="*/ 210026 h 328554"/>
                <a:gd name="connsiteX18" fmla="*/ 72926 w 327243"/>
                <a:gd name="connsiteY18" fmla="*/ 190738 h 328554"/>
                <a:gd name="connsiteX19" fmla="*/ 92215 w 327243"/>
                <a:gd name="connsiteY19" fmla="*/ 197882 h 328554"/>
                <a:gd name="connsiteX20" fmla="*/ 150793 w 327243"/>
                <a:gd name="connsiteY20" fmla="*/ 239316 h 328554"/>
                <a:gd name="connsiteX21" fmla="*/ 216516 w 327243"/>
                <a:gd name="connsiteY21" fmla="*/ 209312 h 328554"/>
                <a:gd name="connsiteX22" fmla="*/ 236518 w 327243"/>
                <a:gd name="connsiteY22" fmla="*/ 205740 h 328554"/>
                <a:gd name="connsiteX23" fmla="*/ 239376 w 327243"/>
                <a:gd name="connsiteY23" fmla="*/ 225742 h 328554"/>
                <a:gd name="connsiteX24" fmla="*/ 240805 w 327243"/>
                <a:gd name="connsiteY24" fmla="*/ 130016 h 328554"/>
                <a:gd name="connsiteX25" fmla="*/ 239376 w 327243"/>
                <a:gd name="connsiteY25" fmla="*/ 130016 h 328554"/>
                <a:gd name="connsiteX26" fmla="*/ 200085 w 327243"/>
                <a:gd name="connsiteY26" fmla="*/ 126444 h 328554"/>
                <a:gd name="connsiteX27" fmla="*/ 187226 w 327243"/>
                <a:gd name="connsiteY27" fmla="*/ 110728 h 328554"/>
                <a:gd name="connsiteX28" fmla="*/ 202943 w 327243"/>
                <a:gd name="connsiteY28" fmla="*/ 97869 h 328554"/>
                <a:gd name="connsiteX29" fmla="*/ 242233 w 327243"/>
                <a:gd name="connsiteY29" fmla="*/ 101441 h 328554"/>
                <a:gd name="connsiteX30" fmla="*/ 255092 w 327243"/>
                <a:gd name="connsiteY30" fmla="*/ 117158 h 328554"/>
                <a:gd name="connsiteX31" fmla="*/ 240805 w 327243"/>
                <a:gd name="connsiteY31" fmla="*/ 130016 h 32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27243" h="328554">
                  <a:moveTo>
                    <a:pt x="15062" y="0"/>
                  </a:moveTo>
                  <a:lnTo>
                    <a:pt x="775" y="156448"/>
                  </a:lnTo>
                  <a:cubicBezTo>
                    <a:pt x="-7798" y="242888"/>
                    <a:pt x="55781" y="320040"/>
                    <a:pt x="142221" y="327898"/>
                  </a:cubicBezTo>
                  <a:cubicBezTo>
                    <a:pt x="228660" y="335756"/>
                    <a:pt x="305098" y="272177"/>
                    <a:pt x="312956" y="185738"/>
                  </a:cubicBezTo>
                  <a:lnTo>
                    <a:pt x="327244" y="29289"/>
                  </a:lnTo>
                  <a:lnTo>
                    <a:pt x="15062" y="0"/>
                  </a:lnTo>
                  <a:close/>
                  <a:moveTo>
                    <a:pt x="85785" y="87154"/>
                  </a:moveTo>
                  <a:lnTo>
                    <a:pt x="125076" y="90726"/>
                  </a:lnTo>
                  <a:cubicBezTo>
                    <a:pt x="132934" y="91440"/>
                    <a:pt x="138649" y="98584"/>
                    <a:pt x="137935" y="106442"/>
                  </a:cubicBezTo>
                  <a:cubicBezTo>
                    <a:pt x="137220" y="113586"/>
                    <a:pt x="130791" y="119301"/>
                    <a:pt x="123647" y="119301"/>
                  </a:cubicBezTo>
                  <a:cubicBezTo>
                    <a:pt x="122933" y="119301"/>
                    <a:pt x="122933" y="119301"/>
                    <a:pt x="122218" y="119301"/>
                  </a:cubicBezTo>
                  <a:lnTo>
                    <a:pt x="82928" y="115729"/>
                  </a:lnTo>
                  <a:cubicBezTo>
                    <a:pt x="75070" y="115014"/>
                    <a:pt x="69355" y="107871"/>
                    <a:pt x="70069" y="100013"/>
                  </a:cubicBezTo>
                  <a:cubicBezTo>
                    <a:pt x="70783" y="92154"/>
                    <a:pt x="77927" y="86439"/>
                    <a:pt x="85785" y="87154"/>
                  </a:cubicBezTo>
                  <a:moveTo>
                    <a:pt x="239376" y="225742"/>
                  </a:moveTo>
                  <a:cubicBezTo>
                    <a:pt x="220088" y="252174"/>
                    <a:pt x="189370" y="268605"/>
                    <a:pt x="157223" y="268605"/>
                  </a:cubicBezTo>
                  <a:cubicBezTo>
                    <a:pt x="154365" y="268605"/>
                    <a:pt x="150793" y="268605"/>
                    <a:pt x="147936" y="267891"/>
                  </a:cubicBezTo>
                  <a:cubicBezTo>
                    <a:pt x="112217" y="264319"/>
                    <a:pt x="80785" y="242173"/>
                    <a:pt x="65783" y="210026"/>
                  </a:cubicBezTo>
                  <a:cubicBezTo>
                    <a:pt x="62211" y="202883"/>
                    <a:pt x="65783" y="194310"/>
                    <a:pt x="72926" y="190738"/>
                  </a:cubicBezTo>
                  <a:cubicBezTo>
                    <a:pt x="80070" y="187166"/>
                    <a:pt x="88643" y="190738"/>
                    <a:pt x="92215" y="197882"/>
                  </a:cubicBezTo>
                  <a:cubicBezTo>
                    <a:pt x="102930" y="221456"/>
                    <a:pt x="125790" y="237173"/>
                    <a:pt x="150793" y="239316"/>
                  </a:cubicBezTo>
                  <a:cubicBezTo>
                    <a:pt x="176511" y="241459"/>
                    <a:pt x="201514" y="230029"/>
                    <a:pt x="216516" y="209312"/>
                  </a:cubicBezTo>
                  <a:cubicBezTo>
                    <a:pt x="220802" y="202883"/>
                    <a:pt x="230089" y="201454"/>
                    <a:pt x="236518" y="205740"/>
                  </a:cubicBezTo>
                  <a:cubicBezTo>
                    <a:pt x="242233" y="210026"/>
                    <a:pt x="243662" y="219313"/>
                    <a:pt x="239376" y="225742"/>
                  </a:cubicBezTo>
                  <a:moveTo>
                    <a:pt x="240805" y="130016"/>
                  </a:moveTo>
                  <a:cubicBezTo>
                    <a:pt x="240090" y="130016"/>
                    <a:pt x="240090" y="130016"/>
                    <a:pt x="239376" y="130016"/>
                  </a:cubicBezTo>
                  <a:lnTo>
                    <a:pt x="200085" y="126444"/>
                  </a:lnTo>
                  <a:cubicBezTo>
                    <a:pt x="192227" y="125730"/>
                    <a:pt x="186512" y="118586"/>
                    <a:pt x="187226" y="110728"/>
                  </a:cubicBezTo>
                  <a:cubicBezTo>
                    <a:pt x="187941" y="102870"/>
                    <a:pt x="195085" y="97155"/>
                    <a:pt x="202943" y="97869"/>
                  </a:cubicBezTo>
                  <a:lnTo>
                    <a:pt x="242233" y="101441"/>
                  </a:lnTo>
                  <a:cubicBezTo>
                    <a:pt x="250091" y="102156"/>
                    <a:pt x="255806" y="109299"/>
                    <a:pt x="255092" y="117158"/>
                  </a:cubicBezTo>
                  <a:cubicBezTo>
                    <a:pt x="254378" y="124301"/>
                    <a:pt x="247948" y="130016"/>
                    <a:pt x="240805" y="130016"/>
                  </a:cubicBezTo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8" descr="Video camera">
            <a:extLst>
              <a:ext uri="{FF2B5EF4-FFF2-40B4-BE49-F238E27FC236}">
                <a16:creationId xmlns:a16="http://schemas.microsoft.com/office/drawing/2014/main" id="{5395B3B2-50DD-49C7-86A5-C64F92C71BEB}"/>
              </a:ext>
            </a:extLst>
          </p:cNvPr>
          <p:cNvGrpSpPr/>
          <p:nvPr/>
        </p:nvGrpSpPr>
        <p:grpSpPr>
          <a:xfrm>
            <a:off x="2549151" y="3767205"/>
            <a:ext cx="685800" cy="685800"/>
            <a:chOff x="2549151" y="3767205"/>
            <a:chExt cx="685800" cy="685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C84560-3EA8-4378-8A02-B5364B70853B}"/>
                </a:ext>
              </a:extLst>
            </p:cNvPr>
            <p:cNvSpPr/>
            <p:nvPr/>
          </p:nvSpPr>
          <p:spPr>
            <a:xfrm>
              <a:off x="271345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3C3A269-4156-4739-A814-7FB0DEB033D0}"/>
                </a:ext>
              </a:extLst>
            </p:cNvPr>
            <p:cNvSpPr/>
            <p:nvPr/>
          </p:nvSpPr>
          <p:spPr>
            <a:xfrm>
              <a:off x="2713457" y="403866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1AC26C1-8538-4AB7-B23D-7BFCE79284C9}"/>
                </a:ext>
              </a:extLst>
            </p:cNvPr>
            <p:cNvSpPr/>
            <p:nvPr/>
          </p:nvSpPr>
          <p:spPr>
            <a:xfrm>
              <a:off x="268488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B84CDAD-19FD-4DFD-A25C-BE6C90FECC3E}"/>
                </a:ext>
              </a:extLst>
            </p:cNvPr>
            <p:cNvSpPr/>
            <p:nvPr/>
          </p:nvSpPr>
          <p:spPr>
            <a:xfrm>
              <a:off x="274203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B58726-F9BA-4E13-8282-390A432D17FE}"/>
                </a:ext>
              </a:extLst>
            </p:cNvPr>
            <p:cNvSpPr/>
            <p:nvPr/>
          </p:nvSpPr>
          <p:spPr>
            <a:xfrm>
              <a:off x="2913482" y="395294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B0E31-3B8C-4C6E-AC40-6D440497BC56}"/>
                </a:ext>
              </a:extLst>
            </p:cNvPr>
            <p:cNvSpPr/>
            <p:nvPr/>
          </p:nvSpPr>
          <p:spPr>
            <a:xfrm>
              <a:off x="291348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D7D1DF9-6DF4-4A79-962F-1385B1EDB478}"/>
                </a:ext>
              </a:extLst>
            </p:cNvPr>
            <p:cNvSpPr/>
            <p:nvPr/>
          </p:nvSpPr>
          <p:spPr>
            <a:xfrm>
              <a:off x="288490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4FC56FE-EF1E-46A9-8A67-847BDCA9C2EA}"/>
                </a:ext>
              </a:extLst>
            </p:cNvPr>
            <p:cNvSpPr/>
            <p:nvPr/>
          </p:nvSpPr>
          <p:spPr>
            <a:xfrm>
              <a:off x="294205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D1ED8D-99C8-4A37-9C00-F89DB8C4D64A}"/>
                </a:ext>
              </a:extLst>
            </p:cNvPr>
            <p:cNvSpPr/>
            <p:nvPr/>
          </p:nvSpPr>
          <p:spPr>
            <a:xfrm>
              <a:off x="3034926" y="4088673"/>
              <a:ext cx="142875" cy="242887"/>
            </a:xfrm>
            <a:custGeom>
              <a:avLst/>
              <a:gdLst>
                <a:gd name="connsiteX0" fmla="*/ 100013 w 142875"/>
                <a:gd name="connsiteY0" fmla="*/ 0 h 242887"/>
                <a:gd name="connsiteX1" fmla="*/ 57150 w 142875"/>
                <a:gd name="connsiteY1" fmla="*/ 42863 h 242887"/>
                <a:gd name="connsiteX2" fmla="*/ 0 w 142875"/>
                <a:gd name="connsiteY2" fmla="*/ 42863 h 242887"/>
                <a:gd name="connsiteX3" fmla="*/ 0 w 142875"/>
                <a:gd name="connsiteY3" fmla="*/ 200025 h 242887"/>
                <a:gd name="connsiteX4" fmla="*/ 57150 w 142875"/>
                <a:gd name="connsiteY4" fmla="*/ 200025 h 242887"/>
                <a:gd name="connsiteX5" fmla="*/ 100013 w 142875"/>
                <a:gd name="connsiteY5" fmla="*/ 242888 h 242887"/>
                <a:gd name="connsiteX6" fmla="*/ 142875 w 142875"/>
                <a:gd name="connsiteY6" fmla="*/ 242888 h 242887"/>
                <a:gd name="connsiteX7" fmla="*/ 142875 w 142875"/>
                <a:gd name="connsiteY7" fmla="*/ 0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242887">
                  <a:moveTo>
                    <a:pt x="100013" y="0"/>
                  </a:moveTo>
                  <a:lnTo>
                    <a:pt x="57150" y="42863"/>
                  </a:lnTo>
                  <a:lnTo>
                    <a:pt x="0" y="42863"/>
                  </a:lnTo>
                  <a:lnTo>
                    <a:pt x="0" y="200025"/>
                  </a:lnTo>
                  <a:lnTo>
                    <a:pt x="57150" y="200025"/>
                  </a:lnTo>
                  <a:lnTo>
                    <a:pt x="100013" y="242888"/>
                  </a:lnTo>
                  <a:lnTo>
                    <a:pt x="142875" y="242888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D6DD8D3-C519-4B48-A600-5080FD30297A}"/>
                </a:ext>
              </a:extLst>
            </p:cNvPr>
            <p:cNvSpPr/>
            <p:nvPr/>
          </p:nvSpPr>
          <p:spPr>
            <a:xfrm>
              <a:off x="2606301" y="3888648"/>
              <a:ext cx="428625" cy="442912"/>
            </a:xfrm>
            <a:custGeom>
              <a:avLst/>
              <a:gdLst>
                <a:gd name="connsiteX0" fmla="*/ 321469 w 428625"/>
                <a:gd name="connsiteY0" fmla="*/ 171450 h 442912"/>
                <a:gd name="connsiteX1" fmla="*/ 257175 w 428625"/>
                <a:gd name="connsiteY1" fmla="*/ 107156 h 442912"/>
                <a:gd name="connsiteX2" fmla="*/ 321469 w 428625"/>
                <a:gd name="connsiteY2" fmla="*/ 42863 h 442912"/>
                <a:gd name="connsiteX3" fmla="*/ 385763 w 428625"/>
                <a:gd name="connsiteY3" fmla="*/ 107156 h 442912"/>
                <a:gd name="connsiteX4" fmla="*/ 321469 w 428625"/>
                <a:gd name="connsiteY4" fmla="*/ 171450 h 442912"/>
                <a:gd name="connsiteX5" fmla="*/ 342900 w 428625"/>
                <a:gd name="connsiteY5" fmla="*/ 400050 h 442912"/>
                <a:gd name="connsiteX6" fmla="*/ 328613 w 428625"/>
                <a:gd name="connsiteY6" fmla="*/ 385763 h 442912"/>
                <a:gd name="connsiteX7" fmla="*/ 342900 w 428625"/>
                <a:gd name="connsiteY7" fmla="*/ 371475 h 442912"/>
                <a:gd name="connsiteX8" fmla="*/ 357188 w 428625"/>
                <a:gd name="connsiteY8" fmla="*/ 385763 h 442912"/>
                <a:gd name="connsiteX9" fmla="*/ 342900 w 428625"/>
                <a:gd name="connsiteY9" fmla="*/ 400050 h 442912"/>
                <a:gd name="connsiteX10" fmla="*/ 207169 w 428625"/>
                <a:gd name="connsiteY10" fmla="*/ 200025 h 442912"/>
                <a:gd name="connsiteX11" fmla="*/ 226457 w 428625"/>
                <a:gd name="connsiteY11" fmla="*/ 156448 h 442912"/>
                <a:gd name="connsiteX12" fmla="*/ 267891 w 428625"/>
                <a:gd name="connsiteY12" fmla="*/ 200025 h 442912"/>
                <a:gd name="connsiteX13" fmla="*/ 207169 w 428625"/>
                <a:gd name="connsiteY13" fmla="*/ 200025 h 442912"/>
                <a:gd name="connsiteX14" fmla="*/ 121444 w 428625"/>
                <a:gd name="connsiteY14" fmla="*/ 200025 h 442912"/>
                <a:gd name="connsiteX15" fmla="*/ 57150 w 428625"/>
                <a:gd name="connsiteY15" fmla="*/ 135731 h 442912"/>
                <a:gd name="connsiteX16" fmla="*/ 121444 w 428625"/>
                <a:gd name="connsiteY16" fmla="*/ 71438 h 442912"/>
                <a:gd name="connsiteX17" fmla="*/ 185738 w 428625"/>
                <a:gd name="connsiteY17" fmla="*/ 135731 h 442912"/>
                <a:gd name="connsiteX18" fmla="*/ 121444 w 428625"/>
                <a:gd name="connsiteY18" fmla="*/ 200025 h 442912"/>
                <a:gd name="connsiteX19" fmla="*/ 374333 w 428625"/>
                <a:gd name="connsiteY19" fmla="*/ 200025 h 442912"/>
                <a:gd name="connsiteX20" fmla="*/ 428625 w 428625"/>
                <a:gd name="connsiteY20" fmla="*/ 107156 h 442912"/>
                <a:gd name="connsiteX21" fmla="*/ 321469 w 428625"/>
                <a:gd name="connsiteY21" fmla="*/ 0 h 442912"/>
                <a:gd name="connsiteX22" fmla="*/ 216456 w 428625"/>
                <a:gd name="connsiteY22" fmla="*/ 86439 h 442912"/>
                <a:gd name="connsiteX23" fmla="*/ 121444 w 428625"/>
                <a:gd name="connsiteY23" fmla="*/ 28575 h 442912"/>
                <a:gd name="connsiteX24" fmla="*/ 14288 w 428625"/>
                <a:gd name="connsiteY24" fmla="*/ 135731 h 442912"/>
                <a:gd name="connsiteX25" fmla="*/ 57150 w 428625"/>
                <a:gd name="connsiteY25" fmla="*/ 221456 h 442912"/>
                <a:gd name="connsiteX26" fmla="*/ 57150 w 428625"/>
                <a:gd name="connsiteY26" fmla="*/ 242888 h 442912"/>
                <a:gd name="connsiteX27" fmla="*/ 42863 w 428625"/>
                <a:gd name="connsiteY27" fmla="*/ 242888 h 442912"/>
                <a:gd name="connsiteX28" fmla="*/ 28575 w 428625"/>
                <a:gd name="connsiteY28" fmla="*/ 228600 h 442912"/>
                <a:gd name="connsiteX29" fmla="*/ 0 w 428625"/>
                <a:gd name="connsiteY29" fmla="*/ 228600 h 442912"/>
                <a:gd name="connsiteX30" fmla="*/ 0 w 428625"/>
                <a:gd name="connsiteY30" fmla="*/ 300038 h 442912"/>
                <a:gd name="connsiteX31" fmla="*/ 28575 w 428625"/>
                <a:gd name="connsiteY31" fmla="*/ 300038 h 442912"/>
                <a:gd name="connsiteX32" fmla="*/ 42863 w 428625"/>
                <a:gd name="connsiteY32" fmla="*/ 285750 h 442912"/>
                <a:gd name="connsiteX33" fmla="*/ 57150 w 428625"/>
                <a:gd name="connsiteY33" fmla="*/ 285750 h 442912"/>
                <a:gd name="connsiteX34" fmla="*/ 57150 w 428625"/>
                <a:gd name="connsiteY34" fmla="*/ 414338 h 442912"/>
                <a:gd name="connsiteX35" fmla="*/ 85725 w 428625"/>
                <a:gd name="connsiteY35" fmla="*/ 442913 h 442912"/>
                <a:gd name="connsiteX36" fmla="*/ 371475 w 428625"/>
                <a:gd name="connsiteY36" fmla="*/ 442913 h 442912"/>
                <a:gd name="connsiteX37" fmla="*/ 400050 w 428625"/>
                <a:gd name="connsiteY37" fmla="*/ 414338 h 442912"/>
                <a:gd name="connsiteX38" fmla="*/ 400050 w 428625"/>
                <a:gd name="connsiteY38" fmla="*/ 228600 h 442912"/>
                <a:gd name="connsiteX39" fmla="*/ 374333 w 428625"/>
                <a:gd name="connsiteY39" fmla="*/ 200025 h 44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28625" h="442912">
                  <a:moveTo>
                    <a:pt x="321469" y="171450"/>
                  </a:moveTo>
                  <a:cubicBezTo>
                    <a:pt x="285750" y="171450"/>
                    <a:pt x="257175" y="142875"/>
                    <a:pt x="257175" y="107156"/>
                  </a:cubicBezTo>
                  <a:cubicBezTo>
                    <a:pt x="257175" y="71438"/>
                    <a:pt x="285750" y="42863"/>
                    <a:pt x="321469" y="42863"/>
                  </a:cubicBezTo>
                  <a:cubicBezTo>
                    <a:pt x="357188" y="42863"/>
                    <a:pt x="385763" y="71438"/>
                    <a:pt x="385763" y="107156"/>
                  </a:cubicBezTo>
                  <a:cubicBezTo>
                    <a:pt x="385763" y="142875"/>
                    <a:pt x="357188" y="171450"/>
                    <a:pt x="321469" y="171450"/>
                  </a:cubicBezTo>
                  <a:close/>
                  <a:moveTo>
                    <a:pt x="342900" y="400050"/>
                  </a:moveTo>
                  <a:cubicBezTo>
                    <a:pt x="335042" y="400050"/>
                    <a:pt x="328613" y="393621"/>
                    <a:pt x="328613" y="385763"/>
                  </a:cubicBezTo>
                  <a:cubicBezTo>
                    <a:pt x="328613" y="377904"/>
                    <a:pt x="335042" y="371475"/>
                    <a:pt x="342900" y="371475"/>
                  </a:cubicBezTo>
                  <a:cubicBezTo>
                    <a:pt x="350758" y="371475"/>
                    <a:pt x="357188" y="377904"/>
                    <a:pt x="357188" y="385763"/>
                  </a:cubicBezTo>
                  <a:cubicBezTo>
                    <a:pt x="357188" y="393621"/>
                    <a:pt x="350758" y="400050"/>
                    <a:pt x="342900" y="400050"/>
                  </a:cubicBezTo>
                  <a:close/>
                  <a:moveTo>
                    <a:pt x="207169" y="200025"/>
                  </a:moveTo>
                  <a:cubicBezTo>
                    <a:pt x="216456" y="187166"/>
                    <a:pt x="223599" y="172879"/>
                    <a:pt x="226457" y="156448"/>
                  </a:cubicBezTo>
                  <a:cubicBezTo>
                    <a:pt x="235744" y="174308"/>
                    <a:pt x="250746" y="189309"/>
                    <a:pt x="267891" y="200025"/>
                  </a:cubicBezTo>
                  <a:lnTo>
                    <a:pt x="207169" y="200025"/>
                  </a:lnTo>
                  <a:close/>
                  <a:moveTo>
                    <a:pt x="121444" y="200025"/>
                  </a:moveTo>
                  <a:cubicBezTo>
                    <a:pt x="85725" y="200025"/>
                    <a:pt x="57150" y="171450"/>
                    <a:pt x="57150" y="135731"/>
                  </a:cubicBezTo>
                  <a:cubicBezTo>
                    <a:pt x="57150" y="100013"/>
                    <a:pt x="85725" y="71438"/>
                    <a:pt x="121444" y="71438"/>
                  </a:cubicBezTo>
                  <a:cubicBezTo>
                    <a:pt x="157163" y="71438"/>
                    <a:pt x="185738" y="100013"/>
                    <a:pt x="185738" y="135731"/>
                  </a:cubicBezTo>
                  <a:cubicBezTo>
                    <a:pt x="185738" y="171450"/>
                    <a:pt x="157163" y="200025"/>
                    <a:pt x="121444" y="200025"/>
                  </a:cubicBezTo>
                  <a:close/>
                  <a:moveTo>
                    <a:pt x="374333" y="200025"/>
                  </a:moveTo>
                  <a:cubicBezTo>
                    <a:pt x="406479" y="181451"/>
                    <a:pt x="428625" y="147161"/>
                    <a:pt x="428625" y="107156"/>
                  </a:cubicBezTo>
                  <a:cubicBezTo>
                    <a:pt x="428625" y="47863"/>
                    <a:pt x="380762" y="0"/>
                    <a:pt x="321469" y="0"/>
                  </a:cubicBezTo>
                  <a:cubicBezTo>
                    <a:pt x="269319" y="0"/>
                    <a:pt x="226457" y="37148"/>
                    <a:pt x="216456" y="86439"/>
                  </a:cubicBezTo>
                  <a:cubicBezTo>
                    <a:pt x="198596" y="52149"/>
                    <a:pt x="162878" y="28575"/>
                    <a:pt x="121444" y="28575"/>
                  </a:cubicBezTo>
                  <a:cubicBezTo>
                    <a:pt x="62151" y="28575"/>
                    <a:pt x="14288" y="76438"/>
                    <a:pt x="14288" y="135731"/>
                  </a:cubicBezTo>
                  <a:cubicBezTo>
                    <a:pt x="14288" y="170736"/>
                    <a:pt x="31432" y="201454"/>
                    <a:pt x="57150" y="221456"/>
                  </a:cubicBezTo>
                  <a:lnTo>
                    <a:pt x="57150" y="242888"/>
                  </a:lnTo>
                  <a:lnTo>
                    <a:pt x="42863" y="242888"/>
                  </a:lnTo>
                  <a:lnTo>
                    <a:pt x="28575" y="228600"/>
                  </a:lnTo>
                  <a:lnTo>
                    <a:pt x="0" y="228600"/>
                  </a:lnTo>
                  <a:lnTo>
                    <a:pt x="0" y="300038"/>
                  </a:lnTo>
                  <a:lnTo>
                    <a:pt x="28575" y="300038"/>
                  </a:lnTo>
                  <a:lnTo>
                    <a:pt x="42863" y="285750"/>
                  </a:lnTo>
                  <a:lnTo>
                    <a:pt x="57150" y="285750"/>
                  </a:lnTo>
                  <a:lnTo>
                    <a:pt x="57150" y="414338"/>
                  </a:lnTo>
                  <a:cubicBezTo>
                    <a:pt x="57150" y="430054"/>
                    <a:pt x="70009" y="442913"/>
                    <a:pt x="85725" y="442913"/>
                  </a:cubicBezTo>
                  <a:lnTo>
                    <a:pt x="371475" y="442913"/>
                  </a:lnTo>
                  <a:cubicBezTo>
                    <a:pt x="387191" y="442913"/>
                    <a:pt x="400050" y="430054"/>
                    <a:pt x="400050" y="414338"/>
                  </a:cubicBezTo>
                  <a:lnTo>
                    <a:pt x="400050" y="228600"/>
                  </a:lnTo>
                  <a:cubicBezTo>
                    <a:pt x="400050" y="213598"/>
                    <a:pt x="388620" y="201454"/>
                    <a:pt x="374333" y="20002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9" descr="Theatre">
            <a:extLst>
              <a:ext uri="{FF2B5EF4-FFF2-40B4-BE49-F238E27FC236}">
                <a16:creationId xmlns:a16="http://schemas.microsoft.com/office/drawing/2014/main" id="{8436200F-0831-4994-A015-508B1FA25DAB}"/>
              </a:ext>
            </a:extLst>
          </p:cNvPr>
          <p:cNvGrpSpPr/>
          <p:nvPr/>
        </p:nvGrpSpPr>
        <p:grpSpPr>
          <a:xfrm>
            <a:off x="3779278" y="3767205"/>
            <a:ext cx="685800" cy="685800"/>
            <a:chOff x="3779278" y="3767205"/>
            <a:chExt cx="685800" cy="6858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E1F911B-E938-4F63-AC6B-29709FC75595}"/>
                </a:ext>
              </a:extLst>
            </p:cNvPr>
            <p:cNvSpPr/>
            <p:nvPr/>
          </p:nvSpPr>
          <p:spPr>
            <a:xfrm>
              <a:off x="3836428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161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161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A57A0F3-91CB-4CF8-814D-14E486CB4153}"/>
                </a:ext>
              </a:extLst>
            </p:cNvPr>
            <p:cNvSpPr/>
            <p:nvPr/>
          </p:nvSpPr>
          <p:spPr>
            <a:xfrm>
              <a:off x="3886434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35A1B88-5EEF-4A9C-8450-2374DC507A70}"/>
                </a:ext>
              </a:extLst>
            </p:cNvPr>
            <p:cNvSpPr/>
            <p:nvPr/>
          </p:nvSpPr>
          <p:spPr>
            <a:xfrm>
              <a:off x="4036453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875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875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2A021E2-AB66-4785-9C81-C0339871570C}"/>
                </a:ext>
              </a:extLst>
            </p:cNvPr>
            <p:cNvSpPr/>
            <p:nvPr/>
          </p:nvSpPr>
          <p:spPr>
            <a:xfrm>
              <a:off x="4086459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715A7C9-C634-4A85-8B01-4315D95A658D}"/>
                </a:ext>
              </a:extLst>
            </p:cNvPr>
            <p:cNvSpPr/>
            <p:nvPr/>
          </p:nvSpPr>
          <p:spPr>
            <a:xfrm>
              <a:off x="4236478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875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875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79781B-9744-4C40-A2B3-7A4F16C62B41}"/>
                </a:ext>
              </a:extLst>
            </p:cNvPr>
            <p:cNvSpPr/>
            <p:nvPr/>
          </p:nvSpPr>
          <p:spPr>
            <a:xfrm>
              <a:off x="4286484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B011538-1B17-4C6A-B17A-160FD2CC5AA2}"/>
                </a:ext>
              </a:extLst>
            </p:cNvPr>
            <p:cNvSpPr/>
            <p:nvPr/>
          </p:nvSpPr>
          <p:spPr>
            <a:xfrm>
              <a:off x="3807853" y="3867217"/>
              <a:ext cx="628650" cy="350043"/>
            </a:xfrm>
            <a:custGeom>
              <a:avLst/>
              <a:gdLst>
                <a:gd name="connsiteX0" fmla="*/ 0 w 628650"/>
                <a:gd name="connsiteY0" fmla="*/ 0 h 350043"/>
                <a:gd name="connsiteX1" fmla="*/ 0 w 628650"/>
                <a:gd name="connsiteY1" fmla="*/ 350044 h 350043"/>
                <a:gd name="connsiteX2" fmla="*/ 57864 w 628650"/>
                <a:gd name="connsiteY2" fmla="*/ 350044 h 350043"/>
                <a:gd name="connsiteX3" fmla="*/ 57150 w 628650"/>
                <a:gd name="connsiteY3" fmla="*/ 342900 h 350043"/>
                <a:gd name="connsiteX4" fmla="*/ 114300 w 628650"/>
                <a:gd name="connsiteY4" fmla="*/ 285750 h 350043"/>
                <a:gd name="connsiteX5" fmla="*/ 171450 w 628650"/>
                <a:gd name="connsiteY5" fmla="*/ 342900 h 350043"/>
                <a:gd name="connsiteX6" fmla="*/ 170736 w 628650"/>
                <a:gd name="connsiteY6" fmla="*/ 350044 h 350043"/>
                <a:gd name="connsiteX7" fmla="*/ 257175 w 628650"/>
                <a:gd name="connsiteY7" fmla="*/ 350044 h 350043"/>
                <a:gd name="connsiteX8" fmla="*/ 256461 w 628650"/>
                <a:gd name="connsiteY8" fmla="*/ 342900 h 350043"/>
                <a:gd name="connsiteX9" fmla="*/ 313611 w 628650"/>
                <a:gd name="connsiteY9" fmla="*/ 285750 h 350043"/>
                <a:gd name="connsiteX10" fmla="*/ 370761 w 628650"/>
                <a:gd name="connsiteY10" fmla="*/ 342900 h 350043"/>
                <a:gd name="connsiteX11" fmla="*/ 370046 w 628650"/>
                <a:gd name="connsiteY11" fmla="*/ 350044 h 350043"/>
                <a:gd name="connsiteX12" fmla="*/ 456486 w 628650"/>
                <a:gd name="connsiteY12" fmla="*/ 350044 h 350043"/>
                <a:gd name="connsiteX13" fmla="*/ 455771 w 628650"/>
                <a:gd name="connsiteY13" fmla="*/ 342900 h 350043"/>
                <a:gd name="connsiteX14" fmla="*/ 512921 w 628650"/>
                <a:gd name="connsiteY14" fmla="*/ 285750 h 350043"/>
                <a:gd name="connsiteX15" fmla="*/ 570071 w 628650"/>
                <a:gd name="connsiteY15" fmla="*/ 342900 h 350043"/>
                <a:gd name="connsiteX16" fmla="*/ 569357 w 628650"/>
                <a:gd name="connsiteY16" fmla="*/ 350044 h 350043"/>
                <a:gd name="connsiteX17" fmla="*/ 628650 w 628650"/>
                <a:gd name="connsiteY17" fmla="*/ 350044 h 350043"/>
                <a:gd name="connsiteX18" fmla="*/ 628650 w 628650"/>
                <a:gd name="connsiteY18" fmla="*/ 0 h 350043"/>
                <a:gd name="connsiteX19" fmla="*/ 0 w 628650"/>
                <a:gd name="connsiteY19" fmla="*/ 0 h 35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8650" h="350043">
                  <a:moveTo>
                    <a:pt x="0" y="0"/>
                  </a:moveTo>
                  <a:lnTo>
                    <a:pt x="0" y="350044"/>
                  </a:lnTo>
                  <a:lnTo>
                    <a:pt x="57864" y="350044"/>
                  </a:lnTo>
                  <a:cubicBezTo>
                    <a:pt x="57864" y="347901"/>
                    <a:pt x="57150" y="345043"/>
                    <a:pt x="57150" y="342900"/>
                  </a:cubicBezTo>
                  <a:cubicBezTo>
                    <a:pt x="57150" y="311468"/>
                    <a:pt x="82868" y="285750"/>
                    <a:pt x="114300" y="285750"/>
                  </a:cubicBezTo>
                  <a:cubicBezTo>
                    <a:pt x="145733" y="285750"/>
                    <a:pt x="171450" y="311468"/>
                    <a:pt x="171450" y="342900"/>
                  </a:cubicBezTo>
                  <a:cubicBezTo>
                    <a:pt x="171450" y="345043"/>
                    <a:pt x="171450" y="347901"/>
                    <a:pt x="170736" y="350044"/>
                  </a:cubicBezTo>
                  <a:lnTo>
                    <a:pt x="257175" y="350044"/>
                  </a:lnTo>
                  <a:cubicBezTo>
                    <a:pt x="257175" y="347901"/>
                    <a:pt x="256461" y="345043"/>
                    <a:pt x="256461" y="342900"/>
                  </a:cubicBezTo>
                  <a:cubicBezTo>
                    <a:pt x="256461" y="311468"/>
                    <a:pt x="282178" y="285750"/>
                    <a:pt x="313611" y="285750"/>
                  </a:cubicBezTo>
                  <a:cubicBezTo>
                    <a:pt x="345043" y="285750"/>
                    <a:pt x="370761" y="311468"/>
                    <a:pt x="370761" y="342900"/>
                  </a:cubicBezTo>
                  <a:cubicBezTo>
                    <a:pt x="370761" y="345043"/>
                    <a:pt x="370761" y="347901"/>
                    <a:pt x="370046" y="350044"/>
                  </a:cubicBezTo>
                  <a:lnTo>
                    <a:pt x="456486" y="350044"/>
                  </a:lnTo>
                  <a:cubicBezTo>
                    <a:pt x="456486" y="347901"/>
                    <a:pt x="455771" y="345043"/>
                    <a:pt x="455771" y="342900"/>
                  </a:cubicBezTo>
                  <a:cubicBezTo>
                    <a:pt x="455771" y="311468"/>
                    <a:pt x="481489" y="285750"/>
                    <a:pt x="512921" y="285750"/>
                  </a:cubicBezTo>
                  <a:cubicBezTo>
                    <a:pt x="544354" y="285750"/>
                    <a:pt x="570071" y="311468"/>
                    <a:pt x="570071" y="342900"/>
                  </a:cubicBezTo>
                  <a:cubicBezTo>
                    <a:pt x="570071" y="345043"/>
                    <a:pt x="570071" y="347901"/>
                    <a:pt x="569357" y="350044"/>
                  </a:cubicBezTo>
                  <a:lnTo>
                    <a:pt x="628650" y="350044"/>
                  </a:lnTo>
                  <a:lnTo>
                    <a:pt x="6286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Movie Clapperboard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9BF939B-C421-4085-8A5F-45AF3208E3F4}"/>
              </a:ext>
            </a:extLst>
          </p:cNvPr>
          <p:cNvGrpSpPr/>
          <p:nvPr/>
        </p:nvGrpSpPr>
        <p:grpSpPr>
          <a:xfrm>
            <a:off x="5989856" y="1498717"/>
            <a:ext cx="2194560" cy="1260003"/>
            <a:chOff x="8921977" y="1394910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4C3D7F-F98A-4A7D-A139-3829F305F1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85AEB8-9539-4BA4-BB89-906B8E8464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96CAC35-D084-49E6-9FFE-3D6EFDF0353C}"/>
              </a:ext>
            </a:extLst>
          </p:cNvPr>
          <p:cNvSpPr/>
          <p:nvPr/>
        </p:nvSpPr>
        <p:spPr>
          <a:xfrm>
            <a:off x="5130799" y="1552580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902BF9-F5E8-45A2-A20E-A31A8BF15A60}"/>
              </a:ext>
            </a:extLst>
          </p:cNvPr>
          <p:cNvGrpSpPr/>
          <p:nvPr/>
        </p:nvGrpSpPr>
        <p:grpSpPr>
          <a:xfrm>
            <a:off x="5984009" y="2975861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A01C8A-FF17-468F-A9BB-9631E5BB4D2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0A0E2B-935A-45C1-AC3A-628CF60B745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2CCEC8F-7ED2-424E-BC43-1D2F302DEDD9}"/>
              </a:ext>
            </a:extLst>
          </p:cNvPr>
          <p:cNvSpPr/>
          <p:nvPr/>
        </p:nvSpPr>
        <p:spPr>
          <a:xfrm>
            <a:off x="5130799" y="3029723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E2E507E-948E-47C8-BE5B-F2DB83CC48E9}"/>
              </a:ext>
            </a:extLst>
          </p:cNvPr>
          <p:cNvGrpSpPr/>
          <p:nvPr/>
        </p:nvGrpSpPr>
        <p:grpSpPr>
          <a:xfrm>
            <a:off x="5984009" y="4453005"/>
            <a:ext cx="2194560" cy="1260003"/>
            <a:chOff x="8921977" y="400157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57DFF5-272D-4F72-A6A7-17AE107B785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62C5A8-38F3-47E8-B1BB-17A49AEE45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7C98D905-E33D-40D3-984E-ED42530DAA38}"/>
              </a:ext>
            </a:extLst>
          </p:cNvPr>
          <p:cNvSpPr/>
          <p:nvPr/>
        </p:nvSpPr>
        <p:spPr>
          <a:xfrm>
            <a:off x="5130799" y="4506867"/>
            <a:ext cx="84333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B869A5C-1A90-48B7-B5D6-B3029663C83D}"/>
              </a:ext>
            </a:extLst>
          </p:cNvPr>
          <p:cNvSpPr/>
          <p:nvPr/>
        </p:nvSpPr>
        <p:spPr>
          <a:xfrm>
            <a:off x="2313265" y="3278271"/>
            <a:ext cx="1176740" cy="203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0" y="6551"/>
                </a:moveTo>
                <a:cubicBezTo>
                  <a:pt x="21502" y="6574"/>
                  <a:pt x="21424" y="6608"/>
                  <a:pt x="21346" y="6653"/>
                </a:cubicBezTo>
                <a:lnTo>
                  <a:pt x="21346" y="6653"/>
                </a:lnTo>
                <a:cubicBezTo>
                  <a:pt x="21267" y="6687"/>
                  <a:pt x="21209" y="6721"/>
                  <a:pt x="21130" y="6755"/>
                </a:cubicBezTo>
                <a:cubicBezTo>
                  <a:pt x="20817" y="6879"/>
                  <a:pt x="20426" y="6947"/>
                  <a:pt x="20054" y="6947"/>
                </a:cubicBezTo>
                <a:cubicBezTo>
                  <a:pt x="19526" y="6947"/>
                  <a:pt x="19017" y="6823"/>
                  <a:pt x="18646" y="6597"/>
                </a:cubicBezTo>
                <a:cubicBezTo>
                  <a:pt x="18293" y="6382"/>
                  <a:pt x="18117" y="6110"/>
                  <a:pt x="18117" y="5827"/>
                </a:cubicBezTo>
                <a:cubicBezTo>
                  <a:pt x="18117" y="5805"/>
                  <a:pt x="18117" y="5793"/>
                  <a:pt x="18117" y="5771"/>
                </a:cubicBezTo>
                <a:cubicBezTo>
                  <a:pt x="18176" y="5205"/>
                  <a:pt x="18978" y="4741"/>
                  <a:pt x="19957" y="4707"/>
                </a:cubicBezTo>
                <a:cubicBezTo>
                  <a:pt x="20367" y="4696"/>
                  <a:pt x="20759" y="4764"/>
                  <a:pt x="21111" y="4888"/>
                </a:cubicBezTo>
                <a:cubicBezTo>
                  <a:pt x="21189" y="4922"/>
                  <a:pt x="21287" y="4956"/>
                  <a:pt x="21365" y="5001"/>
                </a:cubicBezTo>
                <a:cubicBezTo>
                  <a:pt x="21443" y="5046"/>
                  <a:pt x="21522" y="5080"/>
                  <a:pt x="21600" y="5103"/>
                </a:cubicBezTo>
                <a:lnTo>
                  <a:pt x="21600" y="0"/>
                </a:lnTo>
                <a:lnTo>
                  <a:pt x="0" y="0"/>
                </a:lnTo>
                <a:lnTo>
                  <a:pt x="0" y="16316"/>
                </a:lnTo>
                <a:cubicBezTo>
                  <a:pt x="39" y="16316"/>
                  <a:pt x="78" y="16305"/>
                  <a:pt x="117" y="16293"/>
                </a:cubicBezTo>
                <a:cubicBezTo>
                  <a:pt x="274" y="16259"/>
                  <a:pt x="430" y="16203"/>
                  <a:pt x="607" y="16124"/>
                </a:cubicBezTo>
                <a:cubicBezTo>
                  <a:pt x="665" y="16101"/>
                  <a:pt x="724" y="16067"/>
                  <a:pt x="763" y="16044"/>
                </a:cubicBezTo>
                <a:cubicBezTo>
                  <a:pt x="1096" y="15909"/>
                  <a:pt x="1467" y="15841"/>
                  <a:pt x="1878" y="15841"/>
                </a:cubicBezTo>
                <a:cubicBezTo>
                  <a:pt x="2407" y="15841"/>
                  <a:pt x="2915" y="15965"/>
                  <a:pt x="3287" y="16192"/>
                </a:cubicBezTo>
                <a:cubicBezTo>
                  <a:pt x="3659" y="16418"/>
                  <a:pt x="3854" y="16712"/>
                  <a:pt x="3815" y="17018"/>
                </a:cubicBezTo>
                <a:cubicBezTo>
                  <a:pt x="3757" y="17606"/>
                  <a:pt x="2935" y="18070"/>
                  <a:pt x="1917" y="18081"/>
                </a:cubicBezTo>
                <a:cubicBezTo>
                  <a:pt x="1487" y="18081"/>
                  <a:pt x="1076" y="18013"/>
                  <a:pt x="743" y="17866"/>
                </a:cubicBezTo>
                <a:cubicBezTo>
                  <a:pt x="704" y="17844"/>
                  <a:pt x="646" y="17821"/>
                  <a:pt x="607" y="17798"/>
                </a:cubicBezTo>
                <a:cubicBezTo>
                  <a:pt x="450" y="17719"/>
                  <a:pt x="254" y="17651"/>
                  <a:pt x="59" y="17629"/>
                </a:cubicBezTo>
                <a:cubicBezTo>
                  <a:pt x="39" y="17629"/>
                  <a:pt x="20" y="17629"/>
                  <a:pt x="0" y="17617"/>
                </a:cubicBezTo>
                <a:lnTo>
                  <a:pt x="0" y="21600"/>
                </a:lnTo>
                <a:lnTo>
                  <a:pt x="21580" y="21600"/>
                </a:lnTo>
                <a:lnTo>
                  <a:pt x="21580" y="65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26157751-CF90-429C-A505-B45C7FAE59A6}"/>
              </a:ext>
            </a:extLst>
          </p:cNvPr>
          <p:cNvSpPr/>
          <p:nvPr/>
        </p:nvSpPr>
        <p:spPr>
          <a:xfrm>
            <a:off x="1087492" y="3278272"/>
            <a:ext cx="1407107" cy="2035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8264" y="17337"/>
                </a:moveTo>
                <a:cubicBezTo>
                  <a:pt x="18362" y="17325"/>
                  <a:pt x="18461" y="17314"/>
                  <a:pt x="18542" y="17314"/>
                </a:cubicBezTo>
                <a:cubicBezTo>
                  <a:pt x="18689" y="17314"/>
                  <a:pt x="18837" y="17325"/>
                  <a:pt x="18967" y="17359"/>
                </a:cubicBezTo>
                <a:cubicBezTo>
                  <a:pt x="19180" y="17404"/>
                  <a:pt x="19393" y="17484"/>
                  <a:pt x="19589" y="17597"/>
                </a:cubicBezTo>
                <a:cubicBezTo>
                  <a:pt x="19621" y="17608"/>
                  <a:pt x="19638" y="17631"/>
                  <a:pt x="19671" y="17642"/>
                </a:cubicBezTo>
                <a:cubicBezTo>
                  <a:pt x="19883" y="17755"/>
                  <a:pt x="20145" y="17812"/>
                  <a:pt x="20406" y="17800"/>
                </a:cubicBezTo>
                <a:cubicBezTo>
                  <a:pt x="21028" y="17789"/>
                  <a:pt x="21551" y="17438"/>
                  <a:pt x="21584" y="17009"/>
                </a:cubicBezTo>
                <a:cubicBezTo>
                  <a:pt x="21584" y="17009"/>
                  <a:pt x="21584" y="16997"/>
                  <a:pt x="21584" y="16997"/>
                </a:cubicBezTo>
                <a:cubicBezTo>
                  <a:pt x="21600" y="16805"/>
                  <a:pt x="21518" y="16613"/>
                  <a:pt x="21338" y="16466"/>
                </a:cubicBezTo>
                <a:cubicBezTo>
                  <a:pt x="21109" y="16251"/>
                  <a:pt x="20750" y="16138"/>
                  <a:pt x="20374" y="16138"/>
                </a:cubicBezTo>
                <a:cubicBezTo>
                  <a:pt x="20128" y="16138"/>
                  <a:pt x="19883" y="16194"/>
                  <a:pt x="19687" y="16285"/>
                </a:cubicBezTo>
                <a:cubicBezTo>
                  <a:pt x="19654" y="16307"/>
                  <a:pt x="19621" y="16319"/>
                  <a:pt x="19589" y="16341"/>
                </a:cubicBezTo>
                <a:cubicBezTo>
                  <a:pt x="19409" y="16454"/>
                  <a:pt x="19229" y="16534"/>
                  <a:pt x="19033" y="16568"/>
                </a:cubicBezTo>
                <a:cubicBezTo>
                  <a:pt x="18869" y="16601"/>
                  <a:pt x="18706" y="16624"/>
                  <a:pt x="18542" y="16624"/>
                </a:cubicBezTo>
                <a:cubicBezTo>
                  <a:pt x="18444" y="16624"/>
                  <a:pt x="18346" y="16613"/>
                  <a:pt x="18264" y="16601"/>
                </a:cubicBezTo>
                <a:lnTo>
                  <a:pt x="18264" y="0"/>
                </a:lnTo>
                <a:lnTo>
                  <a:pt x="0" y="0"/>
                </a:lnTo>
                <a:lnTo>
                  <a:pt x="0" y="19926"/>
                </a:lnTo>
                <a:cubicBezTo>
                  <a:pt x="0" y="20854"/>
                  <a:pt x="1079" y="21600"/>
                  <a:pt x="2420" y="21600"/>
                </a:cubicBezTo>
                <a:lnTo>
                  <a:pt x="18248" y="21600"/>
                </a:lnTo>
                <a:lnTo>
                  <a:pt x="18248" y="173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6B5743B-7B0F-49CD-8817-A5995CDB42DA}"/>
              </a:ext>
            </a:extLst>
          </p:cNvPr>
          <p:cNvSpPr/>
          <p:nvPr/>
        </p:nvSpPr>
        <p:spPr>
          <a:xfrm>
            <a:off x="3336517" y="3278272"/>
            <a:ext cx="1374032" cy="2035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3116" y="21600"/>
                </a:moveTo>
                <a:lnTo>
                  <a:pt x="19107" y="21600"/>
                </a:lnTo>
                <a:cubicBezTo>
                  <a:pt x="20480" y="21600"/>
                  <a:pt x="21585" y="20854"/>
                  <a:pt x="21585" y="19926"/>
                </a:cubicBezTo>
                <a:lnTo>
                  <a:pt x="21585" y="0"/>
                </a:lnTo>
                <a:lnTo>
                  <a:pt x="3116" y="0"/>
                </a:lnTo>
                <a:lnTo>
                  <a:pt x="3116" y="5473"/>
                </a:lnTo>
                <a:cubicBezTo>
                  <a:pt x="3116" y="5473"/>
                  <a:pt x="3116" y="5473"/>
                  <a:pt x="3116" y="5473"/>
                </a:cubicBezTo>
                <a:cubicBezTo>
                  <a:pt x="2915" y="5473"/>
                  <a:pt x="2714" y="5451"/>
                  <a:pt x="2530" y="5406"/>
                </a:cubicBezTo>
                <a:cubicBezTo>
                  <a:pt x="2379" y="5360"/>
                  <a:pt x="2229" y="5304"/>
                  <a:pt x="2061" y="5202"/>
                </a:cubicBezTo>
                <a:cubicBezTo>
                  <a:pt x="2011" y="5168"/>
                  <a:pt x="1961" y="5146"/>
                  <a:pt x="1911" y="5123"/>
                </a:cubicBezTo>
                <a:cubicBezTo>
                  <a:pt x="1693" y="5021"/>
                  <a:pt x="1442" y="4976"/>
                  <a:pt x="1174" y="4987"/>
                </a:cubicBezTo>
                <a:cubicBezTo>
                  <a:pt x="554" y="5010"/>
                  <a:pt x="35" y="5349"/>
                  <a:pt x="2" y="5779"/>
                </a:cubicBezTo>
                <a:cubicBezTo>
                  <a:pt x="-15" y="6005"/>
                  <a:pt x="102" y="6231"/>
                  <a:pt x="337" y="6401"/>
                </a:cubicBezTo>
                <a:cubicBezTo>
                  <a:pt x="571" y="6570"/>
                  <a:pt x="889" y="6661"/>
                  <a:pt x="1224" y="6661"/>
                </a:cubicBezTo>
                <a:cubicBezTo>
                  <a:pt x="1475" y="6661"/>
                  <a:pt x="1710" y="6616"/>
                  <a:pt x="1911" y="6514"/>
                </a:cubicBezTo>
                <a:cubicBezTo>
                  <a:pt x="1961" y="6491"/>
                  <a:pt x="2011" y="6469"/>
                  <a:pt x="2045" y="6446"/>
                </a:cubicBezTo>
                <a:cubicBezTo>
                  <a:pt x="2178" y="6367"/>
                  <a:pt x="2296" y="6310"/>
                  <a:pt x="2413" y="6276"/>
                </a:cubicBezTo>
                <a:cubicBezTo>
                  <a:pt x="2631" y="6209"/>
                  <a:pt x="2865" y="6175"/>
                  <a:pt x="3099" y="6175"/>
                </a:cubicBezTo>
                <a:cubicBezTo>
                  <a:pt x="3099" y="6175"/>
                  <a:pt x="3099" y="6175"/>
                  <a:pt x="3099" y="6175"/>
                </a:cubicBezTo>
                <a:lnTo>
                  <a:pt x="3116" y="216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108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8AD152-F075-4982-BEEE-3CCB08D9752C}"/>
              </a:ext>
            </a:extLst>
          </p:cNvPr>
          <p:cNvSpPr txBox="1"/>
          <p:nvPr/>
        </p:nvSpPr>
        <p:spPr>
          <a:xfrm>
            <a:off x="1212811" y="4529219"/>
            <a:ext cx="95558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AA0E83-31D5-436C-9EE8-6FBCC1C741C0}"/>
              </a:ext>
            </a:extLst>
          </p:cNvPr>
          <p:cNvSpPr txBox="1"/>
          <p:nvPr/>
        </p:nvSpPr>
        <p:spPr>
          <a:xfrm>
            <a:off x="2586801" y="4529219"/>
            <a:ext cx="847031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037DBE-B2AA-4019-A366-8008111B8AB2}"/>
              </a:ext>
            </a:extLst>
          </p:cNvPr>
          <p:cNvSpPr txBox="1"/>
          <p:nvPr/>
        </p:nvSpPr>
        <p:spPr>
          <a:xfrm>
            <a:off x="3623716" y="4529219"/>
            <a:ext cx="95558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1991992A-B698-4270-8FE3-D6B27AADC783}"/>
              </a:ext>
            </a:extLst>
          </p:cNvPr>
          <p:cNvSpPr/>
          <p:nvPr/>
        </p:nvSpPr>
        <p:spPr>
          <a:xfrm>
            <a:off x="959585" y="1626143"/>
            <a:ext cx="3798651" cy="1659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42" extrusionOk="0">
                <a:moveTo>
                  <a:pt x="21278" y="14416"/>
                </a:moveTo>
                <a:lnTo>
                  <a:pt x="1912" y="14416"/>
                </a:lnTo>
                <a:lnTo>
                  <a:pt x="21006" y="7041"/>
                </a:lnTo>
                <a:cubicBezTo>
                  <a:pt x="21169" y="6985"/>
                  <a:pt x="21278" y="6625"/>
                  <a:pt x="21248" y="6266"/>
                </a:cubicBezTo>
                <a:lnTo>
                  <a:pt x="20824" y="565"/>
                </a:lnTo>
                <a:cubicBezTo>
                  <a:pt x="20800" y="191"/>
                  <a:pt x="20643" y="-58"/>
                  <a:pt x="20485" y="11"/>
                </a:cubicBezTo>
                <a:lnTo>
                  <a:pt x="247" y="7815"/>
                </a:lnTo>
                <a:cubicBezTo>
                  <a:pt x="84" y="7871"/>
                  <a:pt x="-25" y="8231"/>
                  <a:pt x="5" y="8590"/>
                </a:cubicBezTo>
                <a:lnTo>
                  <a:pt x="429" y="14291"/>
                </a:lnTo>
                <a:cubicBezTo>
                  <a:pt x="441" y="14444"/>
                  <a:pt x="477" y="14582"/>
                  <a:pt x="520" y="14679"/>
                </a:cubicBezTo>
                <a:cubicBezTo>
                  <a:pt x="484" y="14789"/>
                  <a:pt x="459" y="14928"/>
                  <a:pt x="459" y="15080"/>
                </a:cubicBezTo>
                <a:lnTo>
                  <a:pt x="459" y="20864"/>
                </a:lnTo>
                <a:cubicBezTo>
                  <a:pt x="459" y="21238"/>
                  <a:pt x="592" y="21542"/>
                  <a:pt x="756" y="21542"/>
                </a:cubicBezTo>
                <a:lnTo>
                  <a:pt x="21278" y="21542"/>
                </a:lnTo>
                <a:cubicBezTo>
                  <a:pt x="21442" y="21542"/>
                  <a:pt x="21575" y="21238"/>
                  <a:pt x="21575" y="20864"/>
                </a:cubicBezTo>
                <a:lnTo>
                  <a:pt x="21575" y="15080"/>
                </a:lnTo>
                <a:cubicBezTo>
                  <a:pt x="21575" y="14720"/>
                  <a:pt x="21442" y="14416"/>
                  <a:pt x="21278" y="14416"/>
                </a:cubicBezTo>
                <a:close/>
                <a:moveTo>
                  <a:pt x="19995" y="15094"/>
                </a:moveTo>
                <a:lnTo>
                  <a:pt x="17464" y="20878"/>
                </a:lnTo>
                <a:lnTo>
                  <a:pt x="15479" y="20878"/>
                </a:lnTo>
                <a:lnTo>
                  <a:pt x="18009" y="15094"/>
                </a:lnTo>
                <a:lnTo>
                  <a:pt x="19995" y="15094"/>
                </a:lnTo>
                <a:close/>
                <a:moveTo>
                  <a:pt x="16042" y="15094"/>
                </a:moveTo>
                <a:lnTo>
                  <a:pt x="13511" y="20878"/>
                </a:lnTo>
                <a:lnTo>
                  <a:pt x="11526" y="20878"/>
                </a:lnTo>
                <a:lnTo>
                  <a:pt x="14056" y="15094"/>
                </a:lnTo>
                <a:lnTo>
                  <a:pt x="16042" y="15094"/>
                </a:lnTo>
                <a:close/>
                <a:moveTo>
                  <a:pt x="12095" y="15094"/>
                </a:moveTo>
                <a:lnTo>
                  <a:pt x="9564" y="20878"/>
                </a:lnTo>
                <a:lnTo>
                  <a:pt x="7579" y="20878"/>
                </a:lnTo>
                <a:lnTo>
                  <a:pt x="10109" y="15094"/>
                </a:lnTo>
                <a:lnTo>
                  <a:pt x="12095" y="15094"/>
                </a:lnTo>
                <a:close/>
                <a:moveTo>
                  <a:pt x="8251" y="15094"/>
                </a:moveTo>
                <a:lnTo>
                  <a:pt x="5720" y="20878"/>
                </a:lnTo>
                <a:lnTo>
                  <a:pt x="3734" y="20878"/>
                </a:lnTo>
                <a:lnTo>
                  <a:pt x="6265" y="15094"/>
                </a:lnTo>
                <a:lnTo>
                  <a:pt x="8251" y="15094"/>
                </a:lnTo>
                <a:close/>
                <a:moveTo>
                  <a:pt x="20534" y="675"/>
                </a:moveTo>
                <a:lnTo>
                  <a:pt x="20861" y="5089"/>
                </a:lnTo>
                <a:lnTo>
                  <a:pt x="18615" y="1409"/>
                </a:lnTo>
                <a:lnTo>
                  <a:pt x="20534" y="675"/>
                </a:lnTo>
                <a:close/>
                <a:moveTo>
                  <a:pt x="16786" y="2114"/>
                </a:moveTo>
                <a:lnTo>
                  <a:pt x="19692" y="6861"/>
                </a:lnTo>
                <a:lnTo>
                  <a:pt x="17731" y="7622"/>
                </a:lnTo>
                <a:lnTo>
                  <a:pt x="14825" y="2876"/>
                </a:lnTo>
                <a:lnTo>
                  <a:pt x="16786" y="2114"/>
                </a:lnTo>
                <a:close/>
                <a:moveTo>
                  <a:pt x="12888" y="3623"/>
                </a:moveTo>
                <a:lnTo>
                  <a:pt x="15794" y="8369"/>
                </a:lnTo>
                <a:lnTo>
                  <a:pt x="13832" y="9130"/>
                </a:lnTo>
                <a:lnTo>
                  <a:pt x="10932" y="4384"/>
                </a:lnTo>
                <a:lnTo>
                  <a:pt x="12888" y="3623"/>
                </a:lnTo>
                <a:close/>
                <a:moveTo>
                  <a:pt x="9001" y="5117"/>
                </a:moveTo>
                <a:lnTo>
                  <a:pt x="11901" y="9863"/>
                </a:lnTo>
                <a:lnTo>
                  <a:pt x="9940" y="10624"/>
                </a:lnTo>
                <a:lnTo>
                  <a:pt x="7040" y="5878"/>
                </a:lnTo>
                <a:lnTo>
                  <a:pt x="9001" y="5117"/>
                </a:lnTo>
                <a:close/>
                <a:moveTo>
                  <a:pt x="5205" y="6584"/>
                </a:moveTo>
                <a:lnTo>
                  <a:pt x="8105" y="11330"/>
                </a:lnTo>
                <a:lnTo>
                  <a:pt x="6144" y="12091"/>
                </a:lnTo>
                <a:lnTo>
                  <a:pt x="3238" y="7345"/>
                </a:lnTo>
                <a:lnTo>
                  <a:pt x="5205" y="6584"/>
                </a:lnTo>
                <a:close/>
                <a:moveTo>
                  <a:pt x="459" y="10680"/>
                </a:moveTo>
                <a:lnTo>
                  <a:pt x="296" y="8480"/>
                </a:lnTo>
                <a:lnTo>
                  <a:pt x="1307" y="8092"/>
                </a:lnTo>
                <a:lnTo>
                  <a:pt x="4213" y="12838"/>
                </a:lnTo>
                <a:lnTo>
                  <a:pt x="2251" y="13599"/>
                </a:lnTo>
                <a:lnTo>
                  <a:pt x="459" y="10680"/>
                </a:lnTo>
                <a:close/>
                <a:moveTo>
                  <a:pt x="756" y="18650"/>
                </a:moveTo>
                <a:lnTo>
                  <a:pt x="2312" y="15094"/>
                </a:lnTo>
                <a:lnTo>
                  <a:pt x="4297" y="15094"/>
                </a:lnTo>
                <a:lnTo>
                  <a:pt x="1767" y="20878"/>
                </a:lnTo>
                <a:lnTo>
                  <a:pt x="756" y="20878"/>
                </a:lnTo>
                <a:lnTo>
                  <a:pt x="756" y="18650"/>
                </a:lnTo>
                <a:close/>
                <a:moveTo>
                  <a:pt x="21278" y="20878"/>
                </a:moveTo>
                <a:lnTo>
                  <a:pt x="19317" y="20878"/>
                </a:lnTo>
                <a:lnTo>
                  <a:pt x="21278" y="16395"/>
                </a:lnTo>
                <a:lnTo>
                  <a:pt x="21278" y="20878"/>
                </a:lnTo>
                <a:close/>
              </a:path>
            </a:pathLst>
          </a:custGeom>
          <a:solidFill>
            <a:srgbClr val="7E8289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0CD81-FB19-45C6-B9A0-67C7FCD0514F}"/>
              </a:ext>
            </a:extLst>
          </p:cNvPr>
          <p:cNvSpPr/>
          <p:nvPr/>
        </p:nvSpPr>
        <p:spPr>
          <a:xfrm>
            <a:off x="1087491" y="3335837"/>
            <a:ext cx="1194975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5FD820E-F7DC-4A92-9FA5-CA158A3560C4}"/>
              </a:ext>
            </a:extLst>
          </p:cNvPr>
          <p:cNvSpPr/>
          <p:nvPr/>
        </p:nvSpPr>
        <p:spPr>
          <a:xfrm>
            <a:off x="2318071" y="3335837"/>
            <a:ext cx="1171934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354C31-61A3-4BA4-940E-16A773407B87}"/>
              </a:ext>
            </a:extLst>
          </p:cNvPr>
          <p:cNvSpPr/>
          <p:nvPr/>
        </p:nvSpPr>
        <p:spPr>
          <a:xfrm>
            <a:off x="3538615" y="3335837"/>
            <a:ext cx="1171934" cy="355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03</a:t>
            </a:r>
          </a:p>
        </p:txBody>
      </p:sp>
      <p:grpSp>
        <p:nvGrpSpPr>
          <p:cNvPr id="16" name="Graphic 40" descr="Drama">
            <a:extLst>
              <a:ext uri="{FF2B5EF4-FFF2-40B4-BE49-F238E27FC236}">
                <a16:creationId xmlns:a16="http://schemas.microsoft.com/office/drawing/2014/main" id="{B7AF1034-A5A4-42FD-89EC-D5E723B54798}"/>
              </a:ext>
            </a:extLst>
          </p:cNvPr>
          <p:cNvGrpSpPr/>
          <p:nvPr/>
        </p:nvGrpSpPr>
        <p:grpSpPr>
          <a:xfrm>
            <a:off x="1338190" y="3767205"/>
            <a:ext cx="685800" cy="685800"/>
            <a:chOff x="1338190" y="3767205"/>
            <a:chExt cx="685800" cy="6858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72707E-E357-493F-9A16-03B978FAB6AC}"/>
                </a:ext>
              </a:extLst>
            </p:cNvPr>
            <p:cNvSpPr/>
            <p:nvPr/>
          </p:nvSpPr>
          <p:spPr>
            <a:xfrm>
              <a:off x="1395340" y="4072243"/>
              <a:ext cx="332695" cy="323408"/>
            </a:xfrm>
            <a:custGeom>
              <a:avLst/>
              <a:gdLst>
                <a:gd name="connsiteX0" fmla="*/ 325041 w 332695"/>
                <a:gd name="connsiteY0" fmla="*/ 92869 h 323408"/>
                <a:gd name="connsiteX1" fmla="*/ 257175 w 332695"/>
                <a:gd name="connsiteY1" fmla="*/ 41434 h 323408"/>
                <a:gd name="connsiteX2" fmla="*/ 231458 w 332695"/>
                <a:gd name="connsiteY2" fmla="*/ 0 h 323408"/>
                <a:gd name="connsiteX3" fmla="*/ 0 w 332695"/>
                <a:gd name="connsiteY3" fmla="*/ 30004 h 323408"/>
                <a:gd name="connsiteX4" fmla="*/ 19288 w 332695"/>
                <a:gd name="connsiteY4" fmla="*/ 185737 h 323408"/>
                <a:gd name="connsiteX5" fmla="*/ 195024 w 332695"/>
                <a:gd name="connsiteY5" fmla="*/ 322183 h 323408"/>
                <a:gd name="connsiteX6" fmla="*/ 331470 w 332695"/>
                <a:gd name="connsiteY6" fmla="*/ 146447 h 323408"/>
                <a:gd name="connsiteX7" fmla="*/ 325041 w 332695"/>
                <a:gd name="connsiteY7" fmla="*/ 92869 h 323408"/>
                <a:gd name="connsiteX8" fmla="*/ 197167 w 332695"/>
                <a:gd name="connsiteY8" fmla="*/ 78581 h 323408"/>
                <a:gd name="connsiteX9" fmla="*/ 217170 w 332695"/>
                <a:gd name="connsiteY9" fmla="*/ 73581 h 323408"/>
                <a:gd name="connsiteX10" fmla="*/ 250746 w 332695"/>
                <a:gd name="connsiteY10" fmla="*/ 94298 h 323408"/>
                <a:gd name="connsiteX11" fmla="*/ 255746 w 332695"/>
                <a:gd name="connsiteY11" fmla="*/ 114300 h 323408"/>
                <a:gd name="connsiteX12" fmla="*/ 243602 w 332695"/>
                <a:gd name="connsiteY12" fmla="*/ 121444 h 323408"/>
                <a:gd name="connsiteX13" fmla="*/ 236458 w 332695"/>
                <a:gd name="connsiteY13" fmla="*/ 119301 h 323408"/>
                <a:gd name="connsiteX14" fmla="*/ 202883 w 332695"/>
                <a:gd name="connsiteY14" fmla="*/ 98584 h 323408"/>
                <a:gd name="connsiteX15" fmla="*/ 197167 w 332695"/>
                <a:gd name="connsiteY15" fmla="*/ 78581 h 323408"/>
                <a:gd name="connsiteX16" fmla="*/ 85725 w 332695"/>
                <a:gd name="connsiteY16" fmla="*/ 116443 h 323408"/>
                <a:gd name="connsiteX17" fmla="*/ 111443 w 332695"/>
                <a:gd name="connsiteY17" fmla="*/ 87154 h 323408"/>
                <a:gd name="connsiteX18" fmla="*/ 131445 w 332695"/>
                <a:gd name="connsiteY18" fmla="*/ 85725 h 323408"/>
                <a:gd name="connsiteX19" fmla="*/ 132874 w 332695"/>
                <a:gd name="connsiteY19" fmla="*/ 105727 h 323408"/>
                <a:gd name="connsiteX20" fmla="*/ 107156 w 332695"/>
                <a:gd name="connsiteY20" fmla="*/ 135017 h 323408"/>
                <a:gd name="connsiteX21" fmla="*/ 96441 w 332695"/>
                <a:gd name="connsiteY21" fmla="*/ 140017 h 323408"/>
                <a:gd name="connsiteX22" fmla="*/ 87154 w 332695"/>
                <a:gd name="connsiteY22" fmla="*/ 136446 h 323408"/>
                <a:gd name="connsiteX23" fmla="*/ 85725 w 332695"/>
                <a:gd name="connsiteY23" fmla="*/ 116443 h 323408"/>
                <a:gd name="connsiteX24" fmla="*/ 265748 w 332695"/>
                <a:gd name="connsiteY24" fmla="*/ 226457 h 323408"/>
                <a:gd name="connsiteX25" fmla="*/ 245745 w 332695"/>
                <a:gd name="connsiteY25" fmla="*/ 223599 h 323408"/>
                <a:gd name="connsiteX26" fmla="*/ 179308 w 332695"/>
                <a:gd name="connsiteY26" fmla="*/ 195739 h 323408"/>
                <a:gd name="connsiteX27" fmla="*/ 122158 w 332695"/>
                <a:gd name="connsiteY27" fmla="*/ 239316 h 323408"/>
                <a:gd name="connsiteX28" fmla="*/ 109299 w 332695"/>
                <a:gd name="connsiteY28" fmla="*/ 247888 h 323408"/>
                <a:gd name="connsiteX29" fmla="*/ 103584 w 332695"/>
                <a:gd name="connsiteY29" fmla="*/ 246459 h 323408"/>
                <a:gd name="connsiteX30" fmla="*/ 95726 w 332695"/>
                <a:gd name="connsiteY30" fmla="*/ 227886 h 323408"/>
                <a:gd name="connsiteX31" fmla="*/ 175736 w 332695"/>
                <a:gd name="connsiteY31" fmla="*/ 167164 h 323408"/>
                <a:gd name="connsiteX32" fmla="*/ 268605 w 332695"/>
                <a:gd name="connsiteY32" fmla="*/ 206454 h 323408"/>
                <a:gd name="connsiteX33" fmla="*/ 265748 w 332695"/>
                <a:gd name="connsiteY33" fmla="*/ 226457 h 32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2695" h="323408">
                  <a:moveTo>
                    <a:pt x="325041" y="92869"/>
                  </a:moveTo>
                  <a:cubicBezTo>
                    <a:pt x="299323" y="81439"/>
                    <a:pt x="275749" y="64294"/>
                    <a:pt x="257175" y="41434"/>
                  </a:cubicBezTo>
                  <a:cubicBezTo>
                    <a:pt x="246459" y="28575"/>
                    <a:pt x="237887" y="15002"/>
                    <a:pt x="231458" y="0"/>
                  </a:cubicBezTo>
                  <a:lnTo>
                    <a:pt x="0" y="30004"/>
                  </a:lnTo>
                  <a:lnTo>
                    <a:pt x="19288" y="185737"/>
                  </a:lnTo>
                  <a:cubicBezTo>
                    <a:pt x="30004" y="272177"/>
                    <a:pt x="108585" y="332899"/>
                    <a:pt x="195024" y="322183"/>
                  </a:cubicBezTo>
                  <a:cubicBezTo>
                    <a:pt x="281464" y="311468"/>
                    <a:pt x="342186" y="232886"/>
                    <a:pt x="331470" y="146447"/>
                  </a:cubicBezTo>
                  <a:lnTo>
                    <a:pt x="325041" y="92869"/>
                  </a:lnTo>
                  <a:close/>
                  <a:moveTo>
                    <a:pt x="197167" y="78581"/>
                  </a:moveTo>
                  <a:cubicBezTo>
                    <a:pt x="201454" y="72152"/>
                    <a:pt x="210026" y="70009"/>
                    <a:pt x="217170" y="73581"/>
                  </a:cubicBezTo>
                  <a:lnTo>
                    <a:pt x="250746" y="94298"/>
                  </a:lnTo>
                  <a:cubicBezTo>
                    <a:pt x="257175" y="98584"/>
                    <a:pt x="259318" y="107156"/>
                    <a:pt x="255746" y="114300"/>
                  </a:cubicBezTo>
                  <a:cubicBezTo>
                    <a:pt x="252889" y="118586"/>
                    <a:pt x="248603" y="121444"/>
                    <a:pt x="243602" y="121444"/>
                  </a:cubicBezTo>
                  <a:cubicBezTo>
                    <a:pt x="240744" y="121444"/>
                    <a:pt x="238601" y="120729"/>
                    <a:pt x="236458" y="119301"/>
                  </a:cubicBezTo>
                  <a:lnTo>
                    <a:pt x="202883" y="98584"/>
                  </a:lnTo>
                  <a:cubicBezTo>
                    <a:pt x="195739" y="94298"/>
                    <a:pt x="193596" y="85725"/>
                    <a:pt x="197167" y="78581"/>
                  </a:cubicBezTo>
                  <a:moveTo>
                    <a:pt x="85725" y="116443"/>
                  </a:moveTo>
                  <a:lnTo>
                    <a:pt x="111443" y="87154"/>
                  </a:lnTo>
                  <a:cubicBezTo>
                    <a:pt x="116443" y="81439"/>
                    <a:pt x="125730" y="80724"/>
                    <a:pt x="131445" y="85725"/>
                  </a:cubicBezTo>
                  <a:cubicBezTo>
                    <a:pt x="137160" y="90726"/>
                    <a:pt x="137874" y="100013"/>
                    <a:pt x="132874" y="105727"/>
                  </a:cubicBezTo>
                  <a:lnTo>
                    <a:pt x="107156" y="135017"/>
                  </a:lnTo>
                  <a:cubicBezTo>
                    <a:pt x="104299" y="137874"/>
                    <a:pt x="100727" y="140017"/>
                    <a:pt x="96441" y="140017"/>
                  </a:cubicBezTo>
                  <a:cubicBezTo>
                    <a:pt x="92869" y="140017"/>
                    <a:pt x="90011" y="138589"/>
                    <a:pt x="87154" y="136446"/>
                  </a:cubicBezTo>
                  <a:cubicBezTo>
                    <a:pt x="81439" y="131445"/>
                    <a:pt x="80724" y="122158"/>
                    <a:pt x="85725" y="116443"/>
                  </a:cubicBezTo>
                  <a:moveTo>
                    <a:pt x="265748" y="226457"/>
                  </a:moveTo>
                  <a:cubicBezTo>
                    <a:pt x="259318" y="231457"/>
                    <a:pt x="250746" y="230029"/>
                    <a:pt x="245745" y="223599"/>
                  </a:cubicBezTo>
                  <a:cubicBezTo>
                    <a:pt x="230029" y="202882"/>
                    <a:pt x="205026" y="192167"/>
                    <a:pt x="179308" y="195739"/>
                  </a:cubicBezTo>
                  <a:cubicBezTo>
                    <a:pt x="153591" y="198596"/>
                    <a:pt x="132159" y="215741"/>
                    <a:pt x="122158" y="239316"/>
                  </a:cubicBezTo>
                  <a:cubicBezTo>
                    <a:pt x="120015" y="245031"/>
                    <a:pt x="114300" y="247888"/>
                    <a:pt x="109299" y="247888"/>
                  </a:cubicBezTo>
                  <a:cubicBezTo>
                    <a:pt x="107156" y="247888"/>
                    <a:pt x="105727" y="247174"/>
                    <a:pt x="103584" y="246459"/>
                  </a:cubicBezTo>
                  <a:cubicBezTo>
                    <a:pt x="96441" y="243602"/>
                    <a:pt x="92869" y="235029"/>
                    <a:pt x="95726" y="227886"/>
                  </a:cubicBezTo>
                  <a:cubicBezTo>
                    <a:pt x="110014" y="195024"/>
                    <a:pt x="140732" y="171450"/>
                    <a:pt x="175736" y="167164"/>
                  </a:cubicBezTo>
                  <a:cubicBezTo>
                    <a:pt x="211455" y="162878"/>
                    <a:pt x="246459" y="177879"/>
                    <a:pt x="268605" y="206454"/>
                  </a:cubicBezTo>
                  <a:cubicBezTo>
                    <a:pt x="273606" y="212884"/>
                    <a:pt x="272177" y="222171"/>
                    <a:pt x="265748" y="226457"/>
                  </a:cubicBezTo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B20F826-D03D-4A6A-91B2-1197AF58C69B}"/>
                </a:ext>
              </a:extLst>
            </p:cNvPr>
            <p:cNvSpPr/>
            <p:nvPr/>
          </p:nvSpPr>
          <p:spPr>
            <a:xfrm>
              <a:off x="1638881" y="3824355"/>
              <a:ext cx="327243" cy="328554"/>
            </a:xfrm>
            <a:custGeom>
              <a:avLst/>
              <a:gdLst>
                <a:gd name="connsiteX0" fmla="*/ 15062 w 327243"/>
                <a:gd name="connsiteY0" fmla="*/ 0 h 328554"/>
                <a:gd name="connsiteX1" fmla="*/ 775 w 327243"/>
                <a:gd name="connsiteY1" fmla="*/ 156448 h 328554"/>
                <a:gd name="connsiteX2" fmla="*/ 142221 w 327243"/>
                <a:gd name="connsiteY2" fmla="*/ 327898 h 328554"/>
                <a:gd name="connsiteX3" fmla="*/ 312956 w 327243"/>
                <a:gd name="connsiteY3" fmla="*/ 185738 h 328554"/>
                <a:gd name="connsiteX4" fmla="*/ 327244 w 327243"/>
                <a:gd name="connsiteY4" fmla="*/ 29289 h 328554"/>
                <a:gd name="connsiteX5" fmla="*/ 15062 w 327243"/>
                <a:gd name="connsiteY5" fmla="*/ 0 h 328554"/>
                <a:gd name="connsiteX6" fmla="*/ 85785 w 327243"/>
                <a:gd name="connsiteY6" fmla="*/ 87154 h 328554"/>
                <a:gd name="connsiteX7" fmla="*/ 125076 w 327243"/>
                <a:gd name="connsiteY7" fmla="*/ 90726 h 328554"/>
                <a:gd name="connsiteX8" fmla="*/ 137935 w 327243"/>
                <a:gd name="connsiteY8" fmla="*/ 106442 h 328554"/>
                <a:gd name="connsiteX9" fmla="*/ 123647 w 327243"/>
                <a:gd name="connsiteY9" fmla="*/ 119301 h 328554"/>
                <a:gd name="connsiteX10" fmla="*/ 122218 w 327243"/>
                <a:gd name="connsiteY10" fmla="*/ 119301 h 328554"/>
                <a:gd name="connsiteX11" fmla="*/ 82928 w 327243"/>
                <a:gd name="connsiteY11" fmla="*/ 115729 h 328554"/>
                <a:gd name="connsiteX12" fmla="*/ 70069 w 327243"/>
                <a:gd name="connsiteY12" fmla="*/ 100013 h 328554"/>
                <a:gd name="connsiteX13" fmla="*/ 85785 w 327243"/>
                <a:gd name="connsiteY13" fmla="*/ 87154 h 328554"/>
                <a:gd name="connsiteX14" fmla="*/ 239376 w 327243"/>
                <a:gd name="connsiteY14" fmla="*/ 225742 h 328554"/>
                <a:gd name="connsiteX15" fmla="*/ 157223 w 327243"/>
                <a:gd name="connsiteY15" fmla="*/ 268605 h 328554"/>
                <a:gd name="connsiteX16" fmla="*/ 147936 w 327243"/>
                <a:gd name="connsiteY16" fmla="*/ 267891 h 328554"/>
                <a:gd name="connsiteX17" fmla="*/ 65783 w 327243"/>
                <a:gd name="connsiteY17" fmla="*/ 210026 h 328554"/>
                <a:gd name="connsiteX18" fmla="*/ 72926 w 327243"/>
                <a:gd name="connsiteY18" fmla="*/ 190738 h 328554"/>
                <a:gd name="connsiteX19" fmla="*/ 92215 w 327243"/>
                <a:gd name="connsiteY19" fmla="*/ 197882 h 328554"/>
                <a:gd name="connsiteX20" fmla="*/ 150793 w 327243"/>
                <a:gd name="connsiteY20" fmla="*/ 239316 h 328554"/>
                <a:gd name="connsiteX21" fmla="*/ 216516 w 327243"/>
                <a:gd name="connsiteY21" fmla="*/ 209312 h 328554"/>
                <a:gd name="connsiteX22" fmla="*/ 236518 w 327243"/>
                <a:gd name="connsiteY22" fmla="*/ 205740 h 328554"/>
                <a:gd name="connsiteX23" fmla="*/ 239376 w 327243"/>
                <a:gd name="connsiteY23" fmla="*/ 225742 h 328554"/>
                <a:gd name="connsiteX24" fmla="*/ 240805 w 327243"/>
                <a:gd name="connsiteY24" fmla="*/ 130016 h 328554"/>
                <a:gd name="connsiteX25" fmla="*/ 239376 w 327243"/>
                <a:gd name="connsiteY25" fmla="*/ 130016 h 328554"/>
                <a:gd name="connsiteX26" fmla="*/ 200085 w 327243"/>
                <a:gd name="connsiteY26" fmla="*/ 126444 h 328554"/>
                <a:gd name="connsiteX27" fmla="*/ 187226 w 327243"/>
                <a:gd name="connsiteY27" fmla="*/ 110728 h 328554"/>
                <a:gd name="connsiteX28" fmla="*/ 202943 w 327243"/>
                <a:gd name="connsiteY28" fmla="*/ 97869 h 328554"/>
                <a:gd name="connsiteX29" fmla="*/ 242233 w 327243"/>
                <a:gd name="connsiteY29" fmla="*/ 101441 h 328554"/>
                <a:gd name="connsiteX30" fmla="*/ 255092 w 327243"/>
                <a:gd name="connsiteY30" fmla="*/ 117158 h 328554"/>
                <a:gd name="connsiteX31" fmla="*/ 240805 w 327243"/>
                <a:gd name="connsiteY31" fmla="*/ 130016 h 32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27243" h="328554">
                  <a:moveTo>
                    <a:pt x="15062" y="0"/>
                  </a:moveTo>
                  <a:lnTo>
                    <a:pt x="775" y="156448"/>
                  </a:lnTo>
                  <a:cubicBezTo>
                    <a:pt x="-7798" y="242888"/>
                    <a:pt x="55781" y="320040"/>
                    <a:pt x="142221" y="327898"/>
                  </a:cubicBezTo>
                  <a:cubicBezTo>
                    <a:pt x="228660" y="335756"/>
                    <a:pt x="305098" y="272177"/>
                    <a:pt x="312956" y="185738"/>
                  </a:cubicBezTo>
                  <a:lnTo>
                    <a:pt x="327244" y="29289"/>
                  </a:lnTo>
                  <a:lnTo>
                    <a:pt x="15062" y="0"/>
                  </a:lnTo>
                  <a:close/>
                  <a:moveTo>
                    <a:pt x="85785" y="87154"/>
                  </a:moveTo>
                  <a:lnTo>
                    <a:pt x="125076" y="90726"/>
                  </a:lnTo>
                  <a:cubicBezTo>
                    <a:pt x="132934" y="91440"/>
                    <a:pt x="138649" y="98584"/>
                    <a:pt x="137935" y="106442"/>
                  </a:cubicBezTo>
                  <a:cubicBezTo>
                    <a:pt x="137220" y="113586"/>
                    <a:pt x="130791" y="119301"/>
                    <a:pt x="123647" y="119301"/>
                  </a:cubicBezTo>
                  <a:cubicBezTo>
                    <a:pt x="122933" y="119301"/>
                    <a:pt x="122933" y="119301"/>
                    <a:pt x="122218" y="119301"/>
                  </a:cubicBezTo>
                  <a:lnTo>
                    <a:pt x="82928" y="115729"/>
                  </a:lnTo>
                  <a:cubicBezTo>
                    <a:pt x="75070" y="115014"/>
                    <a:pt x="69355" y="107871"/>
                    <a:pt x="70069" y="100013"/>
                  </a:cubicBezTo>
                  <a:cubicBezTo>
                    <a:pt x="70783" y="92154"/>
                    <a:pt x="77927" y="86439"/>
                    <a:pt x="85785" y="87154"/>
                  </a:cubicBezTo>
                  <a:moveTo>
                    <a:pt x="239376" y="225742"/>
                  </a:moveTo>
                  <a:cubicBezTo>
                    <a:pt x="220088" y="252174"/>
                    <a:pt x="189370" y="268605"/>
                    <a:pt x="157223" y="268605"/>
                  </a:cubicBezTo>
                  <a:cubicBezTo>
                    <a:pt x="154365" y="268605"/>
                    <a:pt x="150793" y="268605"/>
                    <a:pt x="147936" y="267891"/>
                  </a:cubicBezTo>
                  <a:cubicBezTo>
                    <a:pt x="112217" y="264319"/>
                    <a:pt x="80785" y="242173"/>
                    <a:pt x="65783" y="210026"/>
                  </a:cubicBezTo>
                  <a:cubicBezTo>
                    <a:pt x="62211" y="202883"/>
                    <a:pt x="65783" y="194310"/>
                    <a:pt x="72926" y="190738"/>
                  </a:cubicBezTo>
                  <a:cubicBezTo>
                    <a:pt x="80070" y="187166"/>
                    <a:pt x="88643" y="190738"/>
                    <a:pt x="92215" y="197882"/>
                  </a:cubicBezTo>
                  <a:cubicBezTo>
                    <a:pt x="102930" y="221456"/>
                    <a:pt x="125790" y="237173"/>
                    <a:pt x="150793" y="239316"/>
                  </a:cubicBezTo>
                  <a:cubicBezTo>
                    <a:pt x="176511" y="241459"/>
                    <a:pt x="201514" y="230029"/>
                    <a:pt x="216516" y="209312"/>
                  </a:cubicBezTo>
                  <a:cubicBezTo>
                    <a:pt x="220802" y="202883"/>
                    <a:pt x="230089" y="201454"/>
                    <a:pt x="236518" y="205740"/>
                  </a:cubicBezTo>
                  <a:cubicBezTo>
                    <a:pt x="242233" y="210026"/>
                    <a:pt x="243662" y="219313"/>
                    <a:pt x="239376" y="225742"/>
                  </a:cubicBezTo>
                  <a:moveTo>
                    <a:pt x="240805" y="130016"/>
                  </a:moveTo>
                  <a:cubicBezTo>
                    <a:pt x="240090" y="130016"/>
                    <a:pt x="240090" y="130016"/>
                    <a:pt x="239376" y="130016"/>
                  </a:cubicBezTo>
                  <a:lnTo>
                    <a:pt x="200085" y="126444"/>
                  </a:lnTo>
                  <a:cubicBezTo>
                    <a:pt x="192227" y="125730"/>
                    <a:pt x="186512" y="118586"/>
                    <a:pt x="187226" y="110728"/>
                  </a:cubicBezTo>
                  <a:cubicBezTo>
                    <a:pt x="187941" y="102870"/>
                    <a:pt x="195085" y="97155"/>
                    <a:pt x="202943" y="97869"/>
                  </a:cubicBezTo>
                  <a:lnTo>
                    <a:pt x="242233" y="101441"/>
                  </a:lnTo>
                  <a:cubicBezTo>
                    <a:pt x="250091" y="102156"/>
                    <a:pt x="255806" y="109299"/>
                    <a:pt x="255092" y="117158"/>
                  </a:cubicBezTo>
                  <a:cubicBezTo>
                    <a:pt x="254378" y="124301"/>
                    <a:pt x="247948" y="130016"/>
                    <a:pt x="240805" y="130016"/>
                  </a:cubicBezTo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41" descr="Video camera">
            <a:extLst>
              <a:ext uri="{FF2B5EF4-FFF2-40B4-BE49-F238E27FC236}">
                <a16:creationId xmlns:a16="http://schemas.microsoft.com/office/drawing/2014/main" id="{63AAAC17-E470-4F1A-BC10-81D75194FAE2}"/>
              </a:ext>
            </a:extLst>
          </p:cNvPr>
          <p:cNvGrpSpPr/>
          <p:nvPr/>
        </p:nvGrpSpPr>
        <p:grpSpPr>
          <a:xfrm>
            <a:off x="2549151" y="3767205"/>
            <a:ext cx="685800" cy="685800"/>
            <a:chOff x="2549151" y="3767205"/>
            <a:chExt cx="685800" cy="685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6CDA6-0859-4B3B-A485-A123D24EDC22}"/>
                </a:ext>
              </a:extLst>
            </p:cNvPr>
            <p:cNvSpPr/>
            <p:nvPr/>
          </p:nvSpPr>
          <p:spPr>
            <a:xfrm>
              <a:off x="271345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3C0F2E9-DD1E-49A2-92BC-ACE52C5858FE}"/>
                </a:ext>
              </a:extLst>
            </p:cNvPr>
            <p:cNvSpPr/>
            <p:nvPr/>
          </p:nvSpPr>
          <p:spPr>
            <a:xfrm>
              <a:off x="2713457" y="403866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DD3972-80CD-4A88-9872-34A8722D4059}"/>
                </a:ext>
              </a:extLst>
            </p:cNvPr>
            <p:cNvSpPr/>
            <p:nvPr/>
          </p:nvSpPr>
          <p:spPr>
            <a:xfrm>
              <a:off x="268488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4F42CC0-087C-4594-91C0-91472F4859D9}"/>
                </a:ext>
              </a:extLst>
            </p:cNvPr>
            <p:cNvSpPr/>
            <p:nvPr/>
          </p:nvSpPr>
          <p:spPr>
            <a:xfrm>
              <a:off x="274203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C51D21-9B66-406D-A78C-C424C2CBFF9F}"/>
                </a:ext>
              </a:extLst>
            </p:cNvPr>
            <p:cNvSpPr/>
            <p:nvPr/>
          </p:nvSpPr>
          <p:spPr>
            <a:xfrm>
              <a:off x="2913482" y="395294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0E5441D-BDDB-4058-8574-1D4D398405CE}"/>
                </a:ext>
              </a:extLst>
            </p:cNvPr>
            <p:cNvSpPr/>
            <p:nvPr/>
          </p:nvSpPr>
          <p:spPr>
            <a:xfrm>
              <a:off x="2913482" y="4010092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5C9D3F1-F562-44ED-9782-709FD0CEA699}"/>
                </a:ext>
              </a:extLst>
            </p:cNvPr>
            <p:cNvSpPr/>
            <p:nvPr/>
          </p:nvSpPr>
          <p:spPr>
            <a:xfrm>
              <a:off x="288490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D0717A0-1758-4454-A01C-33FADDF54978}"/>
                </a:ext>
              </a:extLst>
            </p:cNvPr>
            <p:cNvSpPr/>
            <p:nvPr/>
          </p:nvSpPr>
          <p:spPr>
            <a:xfrm>
              <a:off x="2942057" y="3981517"/>
              <a:ext cx="28575" cy="28575"/>
            </a:xfrm>
            <a:custGeom>
              <a:avLst/>
              <a:gdLst>
                <a:gd name="connsiteX0" fmla="*/ 28575 w 28575"/>
                <a:gd name="connsiteY0" fmla="*/ 14288 h 28575"/>
                <a:gd name="connsiteX1" fmla="*/ 14288 w 28575"/>
                <a:gd name="connsiteY1" fmla="*/ 28575 h 28575"/>
                <a:gd name="connsiteX2" fmla="*/ 0 w 28575"/>
                <a:gd name="connsiteY2" fmla="*/ 14288 h 28575"/>
                <a:gd name="connsiteX3" fmla="*/ 14288 w 28575"/>
                <a:gd name="connsiteY3" fmla="*/ 0 h 28575"/>
                <a:gd name="connsiteX4" fmla="*/ 28575 w 28575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8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8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4076488-E7B1-494E-867F-2DCC0ACE98CC}"/>
                </a:ext>
              </a:extLst>
            </p:cNvPr>
            <p:cNvSpPr/>
            <p:nvPr/>
          </p:nvSpPr>
          <p:spPr>
            <a:xfrm>
              <a:off x="3034926" y="4088673"/>
              <a:ext cx="142875" cy="242887"/>
            </a:xfrm>
            <a:custGeom>
              <a:avLst/>
              <a:gdLst>
                <a:gd name="connsiteX0" fmla="*/ 100013 w 142875"/>
                <a:gd name="connsiteY0" fmla="*/ 0 h 242887"/>
                <a:gd name="connsiteX1" fmla="*/ 57150 w 142875"/>
                <a:gd name="connsiteY1" fmla="*/ 42863 h 242887"/>
                <a:gd name="connsiteX2" fmla="*/ 0 w 142875"/>
                <a:gd name="connsiteY2" fmla="*/ 42863 h 242887"/>
                <a:gd name="connsiteX3" fmla="*/ 0 w 142875"/>
                <a:gd name="connsiteY3" fmla="*/ 200025 h 242887"/>
                <a:gd name="connsiteX4" fmla="*/ 57150 w 142875"/>
                <a:gd name="connsiteY4" fmla="*/ 200025 h 242887"/>
                <a:gd name="connsiteX5" fmla="*/ 100013 w 142875"/>
                <a:gd name="connsiteY5" fmla="*/ 242888 h 242887"/>
                <a:gd name="connsiteX6" fmla="*/ 142875 w 142875"/>
                <a:gd name="connsiteY6" fmla="*/ 242888 h 242887"/>
                <a:gd name="connsiteX7" fmla="*/ 142875 w 142875"/>
                <a:gd name="connsiteY7" fmla="*/ 0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242887">
                  <a:moveTo>
                    <a:pt x="100013" y="0"/>
                  </a:moveTo>
                  <a:lnTo>
                    <a:pt x="57150" y="42863"/>
                  </a:lnTo>
                  <a:lnTo>
                    <a:pt x="0" y="42863"/>
                  </a:lnTo>
                  <a:lnTo>
                    <a:pt x="0" y="200025"/>
                  </a:lnTo>
                  <a:lnTo>
                    <a:pt x="57150" y="200025"/>
                  </a:lnTo>
                  <a:lnTo>
                    <a:pt x="100013" y="242888"/>
                  </a:lnTo>
                  <a:lnTo>
                    <a:pt x="142875" y="242888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7DFBAB3-1599-4017-B42F-3F650FD778EB}"/>
                </a:ext>
              </a:extLst>
            </p:cNvPr>
            <p:cNvSpPr/>
            <p:nvPr/>
          </p:nvSpPr>
          <p:spPr>
            <a:xfrm>
              <a:off x="2606301" y="3888648"/>
              <a:ext cx="428625" cy="442912"/>
            </a:xfrm>
            <a:custGeom>
              <a:avLst/>
              <a:gdLst>
                <a:gd name="connsiteX0" fmla="*/ 321469 w 428625"/>
                <a:gd name="connsiteY0" fmla="*/ 171450 h 442912"/>
                <a:gd name="connsiteX1" fmla="*/ 257175 w 428625"/>
                <a:gd name="connsiteY1" fmla="*/ 107156 h 442912"/>
                <a:gd name="connsiteX2" fmla="*/ 321469 w 428625"/>
                <a:gd name="connsiteY2" fmla="*/ 42863 h 442912"/>
                <a:gd name="connsiteX3" fmla="*/ 385763 w 428625"/>
                <a:gd name="connsiteY3" fmla="*/ 107156 h 442912"/>
                <a:gd name="connsiteX4" fmla="*/ 321469 w 428625"/>
                <a:gd name="connsiteY4" fmla="*/ 171450 h 442912"/>
                <a:gd name="connsiteX5" fmla="*/ 342900 w 428625"/>
                <a:gd name="connsiteY5" fmla="*/ 400050 h 442912"/>
                <a:gd name="connsiteX6" fmla="*/ 328613 w 428625"/>
                <a:gd name="connsiteY6" fmla="*/ 385763 h 442912"/>
                <a:gd name="connsiteX7" fmla="*/ 342900 w 428625"/>
                <a:gd name="connsiteY7" fmla="*/ 371475 h 442912"/>
                <a:gd name="connsiteX8" fmla="*/ 357188 w 428625"/>
                <a:gd name="connsiteY8" fmla="*/ 385763 h 442912"/>
                <a:gd name="connsiteX9" fmla="*/ 342900 w 428625"/>
                <a:gd name="connsiteY9" fmla="*/ 400050 h 442912"/>
                <a:gd name="connsiteX10" fmla="*/ 207169 w 428625"/>
                <a:gd name="connsiteY10" fmla="*/ 200025 h 442912"/>
                <a:gd name="connsiteX11" fmla="*/ 226457 w 428625"/>
                <a:gd name="connsiteY11" fmla="*/ 156448 h 442912"/>
                <a:gd name="connsiteX12" fmla="*/ 267891 w 428625"/>
                <a:gd name="connsiteY12" fmla="*/ 200025 h 442912"/>
                <a:gd name="connsiteX13" fmla="*/ 207169 w 428625"/>
                <a:gd name="connsiteY13" fmla="*/ 200025 h 442912"/>
                <a:gd name="connsiteX14" fmla="*/ 121444 w 428625"/>
                <a:gd name="connsiteY14" fmla="*/ 200025 h 442912"/>
                <a:gd name="connsiteX15" fmla="*/ 57150 w 428625"/>
                <a:gd name="connsiteY15" fmla="*/ 135731 h 442912"/>
                <a:gd name="connsiteX16" fmla="*/ 121444 w 428625"/>
                <a:gd name="connsiteY16" fmla="*/ 71438 h 442912"/>
                <a:gd name="connsiteX17" fmla="*/ 185738 w 428625"/>
                <a:gd name="connsiteY17" fmla="*/ 135731 h 442912"/>
                <a:gd name="connsiteX18" fmla="*/ 121444 w 428625"/>
                <a:gd name="connsiteY18" fmla="*/ 200025 h 442912"/>
                <a:gd name="connsiteX19" fmla="*/ 374333 w 428625"/>
                <a:gd name="connsiteY19" fmla="*/ 200025 h 442912"/>
                <a:gd name="connsiteX20" fmla="*/ 428625 w 428625"/>
                <a:gd name="connsiteY20" fmla="*/ 107156 h 442912"/>
                <a:gd name="connsiteX21" fmla="*/ 321469 w 428625"/>
                <a:gd name="connsiteY21" fmla="*/ 0 h 442912"/>
                <a:gd name="connsiteX22" fmla="*/ 216456 w 428625"/>
                <a:gd name="connsiteY22" fmla="*/ 86439 h 442912"/>
                <a:gd name="connsiteX23" fmla="*/ 121444 w 428625"/>
                <a:gd name="connsiteY23" fmla="*/ 28575 h 442912"/>
                <a:gd name="connsiteX24" fmla="*/ 14288 w 428625"/>
                <a:gd name="connsiteY24" fmla="*/ 135731 h 442912"/>
                <a:gd name="connsiteX25" fmla="*/ 57150 w 428625"/>
                <a:gd name="connsiteY25" fmla="*/ 221456 h 442912"/>
                <a:gd name="connsiteX26" fmla="*/ 57150 w 428625"/>
                <a:gd name="connsiteY26" fmla="*/ 242888 h 442912"/>
                <a:gd name="connsiteX27" fmla="*/ 42863 w 428625"/>
                <a:gd name="connsiteY27" fmla="*/ 242888 h 442912"/>
                <a:gd name="connsiteX28" fmla="*/ 28575 w 428625"/>
                <a:gd name="connsiteY28" fmla="*/ 228600 h 442912"/>
                <a:gd name="connsiteX29" fmla="*/ 0 w 428625"/>
                <a:gd name="connsiteY29" fmla="*/ 228600 h 442912"/>
                <a:gd name="connsiteX30" fmla="*/ 0 w 428625"/>
                <a:gd name="connsiteY30" fmla="*/ 300038 h 442912"/>
                <a:gd name="connsiteX31" fmla="*/ 28575 w 428625"/>
                <a:gd name="connsiteY31" fmla="*/ 300038 h 442912"/>
                <a:gd name="connsiteX32" fmla="*/ 42863 w 428625"/>
                <a:gd name="connsiteY32" fmla="*/ 285750 h 442912"/>
                <a:gd name="connsiteX33" fmla="*/ 57150 w 428625"/>
                <a:gd name="connsiteY33" fmla="*/ 285750 h 442912"/>
                <a:gd name="connsiteX34" fmla="*/ 57150 w 428625"/>
                <a:gd name="connsiteY34" fmla="*/ 414338 h 442912"/>
                <a:gd name="connsiteX35" fmla="*/ 85725 w 428625"/>
                <a:gd name="connsiteY35" fmla="*/ 442913 h 442912"/>
                <a:gd name="connsiteX36" fmla="*/ 371475 w 428625"/>
                <a:gd name="connsiteY36" fmla="*/ 442913 h 442912"/>
                <a:gd name="connsiteX37" fmla="*/ 400050 w 428625"/>
                <a:gd name="connsiteY37" fmla="*/ 414338 h 442912"/>
                <a:gd name="connsiteX38" fmla="*/ 400050 w 428625"/>
                <a:gd name="connsiteY38" fmla="*/ 228600 h 442912"/>
                <a:gd name="connsiteX39" fmla="*/ 374333 w 428625"/>
                <a:gd name="connsiteY39" fmla="*/ 200025 h 44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28625" h="442912">
                  <a:moveTo>
                    <a:pt x="321469" y="171450"/>
                  </a:moveTo>
                  <a:cubicBezTo>
                    <a:pt x="285750" y="171450"/>
                    <a:pt x="257175" y="142875"/>
                    <a:pt x="257175" y="107156"/>
                  </a:cubicBezTo>
                  <a:cubicBezTo>
                    <a:pt x="257175" y="71438"/>
                    <a:pt x="285750" y="42863"/>
                    <a:pt x="321469" y="42863"/>
                  </a:cubicBezTo>
                  <a:cubicBezTo>
                    <a:pt x="357188" y="42863"/>
                    <a:pt x="385763" y="71438"/>
                    <a:pt x="385763" y="107156"/>
                  </a:cubicBezTo>
                  <a:cubicBezTo>
                    <a:pt x="385763" y="142875"/>
                    <a:pt x="357188" y="171450"/>
                    <a:pt x="321469" y="171450"/>
                  </a:cubicBezTo>
                  <a:close/>
                  <a:moveTo>
                    <a:pt x="342900" y="400050"/>
                  </a:moveTo>
                  <a:cubicBezTo>
                    <a:pt x="335042" y="400050"/>
                    <a:pt x="328613" y="393621"/>
                    <a:pt x="328613" y="385763"/>
                  </a:cubicBezTo>
                  <a:cubicBezTo>
                    <a:pt x="328613" y="377904"/>
                    <a:pt x="335042" y="371475"/>
                    <a:pt x="342900" y="371475"/>
                  </a:cubicBezTo>
                  <a:cubicBezTo>
                    <a:pt x="350758" y="371475"/>
                    <a:pt x="357188" y="377904"/>
                    <a:pt x="357188" y="385763"/>
                  </a:cubicBezTo>
                  <a:cubicBezTo>
                    <a:pt x="357188" y="393621"/>
                    <a:pt x="350758" y="400050"/>
                    <a:pt x="342900" y="400050"/>
                  </a:cubicBezTo>
                  <a:close/>
                  <a:moveTo>
                    <a:pt x="207169" y="200025"/>
                  </a:moveTo>
                  <a:cubicBezTo>
                    <a:pt x="216456" y="187166"/>
                    <a:pt x="223599" y="172879"/>
                    <a:pt x="226457" y="156448"/>
                  </a:cubicBezTo>
                  <a:cubicBezTo>
                    <a:pt x="235744" y="174308"/>
                    <a:pt x="250746" y="189309"/>
                    <a:pt x="267891" y="200025"/>
                  </a:cubicBezTo>
                  <a:lnTo>
                    <a:pt x="207169" y="200025"/>
                  </a:lnTo>
                  <a:close/>
                  <a:moveTo>
                    <a:pt x="121444" y="200025"/>
                  </a:moveTo>
                  <a:cubicBezTo>
                    <a:pt x="85725" y="200025"/>
                    <a:pt x="57150" y="171450"/>
                    <a:pt x="57150" y="135731"/>
                  </a:cubicBezTo>
                  <a:cubicBezTo>
                    <a:pt x="57150" y="100013"/>
                    <a:pt x="85725" y="71438"/>
                    <a:pt x="121444" y="71438"/>
                  </a:cubicBezTo>
                  <a:cubicBezTo>
                    <a:pt x="157163" y="71438"/>
                    <a:pt x="185738" y="100013"/>
                    <a:pt x="185738" y="135731"/>
                  </a:cubicBezTo>
                  <a:cubicBezTo>
                    <a:pt x="185738" y="171450"/>
                    <a:pt x="157163" y="200025"/>
                    <a:pt x="121444" y="200025"/>
                  </a:cubicBezTo>
                  <a:close/>
                  <a:moveTo>
                    <a:pt x="374333" y="200025"/>
                  </a:moveTo>
                  <a:cubicBezTo>
                    <a:pt x="406479" y="181451"/>
                    <a:pt x="428625" y="147161"/>
                    <a:pt x="428625" y="107156"/>
                  </a:cubicBezTo>
                  <a:cubicBezTo>
                    <a:pt x="428625" y="47863"/>
                    <a:pt x="380762" y="0"/>
                    <a:pt x="321469" y="0"/>
                  </a:cubicBezTo>
                  <a:cubicBezTo>
                    <a:pt x="269319" y="0"/>
                    <a:pt x="226457" y="37148"/>
                    <a:pt x="216456" y="86439"/>
                  </a:cubicBezTo>
                  <a:cubicBezTo>
                    <a:pt x="198596" y="52149"/>
                    <a:pt x="162878" y="28575"/>
                    <a:pt x="121444" y="28575"/>
                  </a:cubicBezTo>
                  <a:cubicBezTo>
                    <a:pt x="62151" y="28575"/>
                    <a:pt x="14288" y="76438"/>
                    <a:pt x="14288" y="135731"/>
                  </a:cubicBezTo>
                  <a:cubicBezTo>
                    <a:pt x="14288" y="170736"/>
                    <a:pt x="31432" y="201454"/>
                    <a:pt x="57150" y="221456"/>
                  </a:cubicBezTo>
                  <a:lnTo>
                    <a:pt x="57150" y="242888"/>
                  </a:lnTo>
                  <a:lnTo>
                    <a:pt x="42863" y="242888"/>
                  </a:lnTo>
                  <a:lnTo>
                    <a:pt x="28575" y="228600"/>
                  </a:lnTo>
                  <a:lnTo>
                    <a:pt x="0" y="228600"/>
                  </a:lnTo>
                  <a:lnTo>
                    <a:pt x="0" y="300038"/>
                  </a:lnTo>
                  <a:lnTo>
                    <a:pt x="28575" y="300038"/>
                  </a:lnTo>
                  <a:lnTo>
                    <a:pt x="42863" y="285750"/>
                  </a:lnTo>
                  <a:lnTo>
                    <a:pt x="57150" y="285750"/>
                  </a:lnTo>
                  <a:lnTo>
                    <a:pt x="57150" y="414338"/>
                  </a:lnTo>
                  <a:cubicBezTo>
                    <a:pt x="57150" y="430054"/>
                    <a:pt x="70009" y="442913"/>
                    <a:pt x="85725" y="442913"/>
                  </a:cubicBezTo>
                  <a:lnTo>
                    <a:pt x="371475" y="442913"/>
                  </a:lnTo>
                  <a:cubicBezTo>
                    <a:pt x="387191" y="442913"/>
                    <a:pt x="400050" y="430054"/>
                    <a:pt x="400050" y="414338"/>
                  </a:cubicBezTo>
                  <a:lnTo>
                    <a:pt x="400050" y="228600"/>
                  </a:lnTo>
                  <a:cubicBezTo>
                    <a:pt x="400050" y="213598"/>
                    <a:pt x="388620" y="201454"/>
                    <a:pt x="374333" y="20002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2" descr="Theatre">
            <a:extLst>
              <a:ext uri="{FF2B5EF4-FFF2-40B4-BE49-F238E27FC236}">
                <a16:creationId xmlns:a16="http://schemas.microsoft.com/office/drawing/2014/main" id="{F4398842-5073-4398-B6DD-32FD2919E53D}"/>
              </a:ext>
            </a:extLst>
          </p:cNvPr>
          <p:cNvGrpSpPr/>
          <p:nvPr/>
        </p:nvGrpSpPr>
        <p:grpSpPr>
          <a:xfrm>
            <a:off x="3779278" y="3767205"/>
            <a:ext cx="685800" cy="685800"/>
            <a:chOff x="3779278" y="3767205"/>
            <a:chExt cx="685800" cy="6858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C036F62-83D9-4426-9692-ACB6EE56D0A4}"/>
                </a:ext>
              </a:extLst>
            </p:cNvPr>
            <p:cNvSpPr/>
            <p:nvPr/>
          </p:nvSpPr>
          <p:spPr>
            <a:xfrm>
              <a:off x="3836428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161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161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18D7AC-1FCA-44E5-9488-D9661425F714}"/>
                </a:ext>
              </a:extLst>
            </p:cNvPr>
            <p:cNvSpPr/>
            <p:nvPr/>
          </p:nvSpPr>
          <p:spPr>
            <a:xfrm>
              <a:off x="3886434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3076D40-0CA6-4691-A48C-503DE989F008}"/>
                </a:ext>
              </a:extLst>
            </p:cNvPr>
            <p:cNvSpPr/>
            <p:nvPr/>
          </p:nvSpPr>
          <p:spPr>
            <a:xfrm>
              <a:off x="4036453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875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875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0394D53-DE4A-4459-8BA3-58E5296E3B8E}"/>
                </a:ext>
              </a:extLst>
            </p:cNvPr>
            <p:cNvSpPr/>
            <p:nvPr/>
          </p:nvSpPr>
          <p:spPr>
            <a:xfrm>
              <a:off x="4086459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A1995C5-FF00-49CF-85E0-5DB02B22766F}"/>
                </a:ext>
              </a:extLst>
            </p:cNvPr>
            <p:cNvSpPr/>
            <p:nvPr/>
          </p:nvSpPr>
          <p:spPr>
            <a:xfrm>
              <a:off x="4236478" y="4260123"/>
              <a:ext cx="171450" cy="92868"/>
            </a:xfrm>
            <a:custGeom>
              <a:avLst/>
              <a:gdLst>
                <a:gd name="connsiteX0" fmla="*/ 142875 w 171450"/>
                <a:gd name="connsiteY0" fmla="*/ 21431 h 92868"/>
                <a:gd name="connsiteX1" fmla="*/ 142875 w 171450"/>
                <a:gd name="connsiteY1" fmla="*/ 21431 h 92868"/>
                <a:gd name="connsiteX2" fmla="*/ 114300 w 171450"/>
                <a:gd name="connsiteY2" fmla="*/ 0 h 92868"/>
                <a:gd name="connsiteX3" fmla="*/ 57150 w 171450"/>
                <a:gd name="connsiteY3" fmla="*/ 0 h 92868"/>
                <a:gd name="connsiteX4" fmla="*/ 29289 w 171450"/>
                <a:gd name="connsiteY4" fmla="*/ 21431 h 92868"/>
                <a:gd name="connsiteX5" fmla="*/ 28575 w 171450"/>
                <a:gd name="connsiteY5" fmla="*/ 21431 h 92868"/>
                <a:gd name="connsiteX6" fmla="*/ 0 w 171450"/>
                <a:gd name="connsiteY6" fmla="*/ 50006 h 92868"/>
                <a:gd name="connsiteX7" fmla="*/ 14288 w 171450"/>
                <a:gd name="connsiteY7" fmla="*/ 92869 h 92868"/>
                <a:gd name="connsiteX8" fmla="*/ 157163 w 171450"/>
                <a:gd name="connsiteY8" fmla="*/ 92869 h 92868"/>
                <a:gd name="connsiteX9" fmla="*/ 171450 w 171450"/>
                <a:gd name="connsiteY9" fmla="*/ 50006 h 92868"/>
                <a:gd name="connsiteX10" fmla="*/ 142875 w 171450"/>
                <a:gd name="connsiteY10" fmla="*/ 21431 h 9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450" h="92868">
                  <a:moveTo>
                    <a:pt x="142875" y="21431"/>
                  </a:moveTo>
                  <a:lnTo>
                    <a:pt x="142875" y="21431"/>
                  </a:lnTo>
                  <a:cubicBezTo>
                    <a:pt x="139303" y="9287"/>
                    <a:pt x="127873" y="0"/>
                    <a:pt x="114300" y="0"/>
                  </a:cubicBezTo>
                  <a:lnTo>
                    <a:pt x="57150" y="0"/>
                  </a:lnTo>
                  <a:cubicBezTo>
                    <a:pt x="43577" y="0"/>
                    <a:pt x="32861" y="9287"/>
                    <a:pt x="29289" y="21431"/>
                  </a:cubicBezTo>
                  <a:lnTo>
                    <a:pt x="28575" y="21431"/>
                  </a:lnTo>
                  <a:cubicBezTo>
                    <a:pt x="12859" y="21431"/>
                    <a:pt x="0" y="34290"/>
                    <a:pt x="0" y="50006"/>
                  </a:cubicBezTo>
                  <a:lnTo>
                    <a:pt x="14288" y="92869"/>
                  </a:lnTo>
                  <a:lnTo>
                    <a:pt x="157163" y="92869"/>
                  </a:lnTo>
                  <a:lnTo>
                    <a:pt x="171450" y="50006"/>
                  </a:lnTo>
                  <a:cubicBezTo>
                    <a:pt x="171450" y="34290"/>
                    <a:pt x="158591" y="21431"/>
                    <a:pt x="142875" y="21431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2707507-4722-48E6-8E62-64FD84EDA566}"/>
                </a:ext>
              </a:extLst>
            </p:cNvPr>
            <p:cNvSpPr/>
            <p:nvPr/>
          </p:nvSpPr>
          <p:spPr>
            <a:xfrm>
              <a:off x="4286484" y="4174398"/>
              <a:ext cx="71437" cy="71437"/>
            </a:xfrm>
            <a:custGeom>
              <a:avLst/>
              <a:gdLst>
                <a:gd name="connsiteX0" fmla="*/ 71438 w 71437"/>
                <a:gd name="connsiteY0" fmla="*/ 35719 h 71437"/>
                <a:gd name="connsiteX1" fmla="*/ 35719 w 71437"/>
                <a:gd name="connsiteY1" fmla="*/ 71438 h 71437"/>
                <a:gd name="connsiteX2" fmla="*/ 0 w 71437"/>
                <a:gd name="connsiteY2" fmla="*/ 35719 h 71437"/>
                <a:gd name="connsiteX3" fmla="*/ 35719 w 71437"/>
                <a:gd name="connsiteY3" fmla="*/ 0 h 71437"/>
                <a:gd name="connsiteX4" fmla="*/ 71438 w 71437"/>
                <a:gd name="connsiteY4" fmla="*/ 35719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71437">
                  <a:moveTo>
                    <a:pt x="71438" y="35719"/>
                  </a:moveTo>
                  <a:cubicBezTo>
                    <a:pt x="71438" y="55446"/>
                    <a:pt x="55446" y="71438"/>
                    <a:pt x="35719" y="71438"/>
                  </a:cubicBezTo>
                  <a:cubicBezTo>
                    <a:pt x="15992" y="71438"/>
                    <a:pt x="0" y="55446"/>
                    <a:pt x="0" y="35719"/>
                  </a:cubicBezTo>
                  <a:cubicBezTo>
                    <a:pt x="0" y="15992"/>
                    <a:pt x="15992" y="0"/>
                    <a:pt x="35719" y="0"/>
                  </a:cubicBezTo>
                  <a:cubicBezTo>
                    <a:pt x="55446" y="0"/>
                    <a:pt x="71438" y="15992"/>
                    <a:pt x="71438" y="35719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8D12357-2AD4-4339-A5C9-4C71A59949FA}"/>
                </a:ext>
              </a:extLst>
            </p:cNvPr>
            <p:cNvSpPr/>
            <p:nvPr/>
          </p:nvSpPr>
          <p:spPr>
            <a:xfrm>
              <a:off x="3807853" y="3867217"/>
              <a:ext cx="628650" cy="350043"/>
            </a:xfrm>
            <a:custGeom>
              <a:avLst/>
              <a:gdLst>
                <a:gd name="connsiteX0" fmla="*/ 0 w 628650"/>
                <a:gd name="connsiteY0" fmla="*/ 0 h 350043"/>
                <a:gd name="connsiteX1" fmla="*/ 0 w 628650"/>
                <a:gd name="connsiteY1" fmla="*/ 350044 h 350043"/>
                <a:gd name="connsiteX2" fmla="*/ 57864 w 628650"/>
                <a:gd name="connsiteY2" fmla="*/ 350044 h 350043"/>
                <a:gd name="connsiteX3" fmla="*/ 57150 w 628650"/>
                <a:gd name="connsiteY3" fmla="*/ 342900 h 350043"/>
                <a:gd name="connsiteX4" fmla="*/ 114300 w 628650"/>
                <a:gd name="connsiteY4" fmla="*/ 285750 h 350043"/>
                <a:gd name="connsiteX5" fmla="*/ 171450 w 628650"/>
                <a:gd name="connsiteY5" fmla="*/ 342900 h 350043"/>
                <a:gd name="connsiteX6" fmla="*/ 170736 w 628650"/>
                <a:gd name="connsiteY6" fmla="*/ 350044 h 350043"/>
                <a:gd name="connsiteX7" fmla="*/ 257175 w 628650"/>
                <a:gd name="connsiteY7" fmla="*/ 350044 h 350043"/>
                <a:gd name="connsiteX8" fmla="*/ 256461 w 628650"/>
                <a:gd name="connsiteY8" fmla="*/ 342900 h 350043"/>
                <a:gd name="connsiteX9" fmla="*/ 313611 w 628650"/>
                <a:gd name="connsiteY9" fmla="*/ 285750 h 350043"/>
                <a:gd name="connsiteX10" fmla="*/ 370761 w 628650"/>
                <a:gd name="connsiteY10" fmla="*/ 342900 h 350043"/>
                <a:gd name="connsiteX11" fmla="*/ 370046 w 628650"/>
                <a:gd name="connsiteY11" fmla="*/ 350044 h 350043"/>
                <a:gd name="connsiteX12" fmla="*/ 456486 w 628650"/>
                <a:gd name="connsiteY12" fmla="*/ 350044 h 350043"/>
                <a:gd name="connsiteX13" fmla="*/ 455771 w 628650"/>
                <a:gd name="connsiteY13" fmla="*/ 342900 h 350043"/>
                <a:gd name="connsiteX14" fmla="*/ 512921 w 628650"/>
                <a:gd name="connsiteY14" fmla="*/ 285750 h 350043"/>
                <a:gd name="connsiteX15" fmla="*/ 570071 w 628650"/>
                <a:gd name="connsiteY15" fmla="*/ 342900 h 350043"/>
                <a:gd name="connsiteX16" fmla="*/ 569357 w 628650"/>
                <a:gd name="connsiteY16" fmla="*/ 350044 h 350043"/>
                <a:gd name="connsiteX17" fmla="*/ 628650 w 628650"/>
                <a:gd name="connsiteY17" fmla="*/ 350044 h 350043"/>
                <a:gd name="connsiteX18" fmla="*/ 628650 w 628650"/>
                <a:gd name="connsiteY18" fmla="*/ 0 h 350043"/>
                <a:gd name="connsiteX19" fmla="*/ 0 w 628650"/>
                <a:gd name="connsiteY19" fmla="*/ 0 h 35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8650" h="350043">
                  <a:moveTo>
                    <a:pt x="0" y="0"/>
                  </a:moveTo>
                  <a:lnTo>
                    <a:pt x="0" y="350044"/>
                  </a:lnTo>
                  <a:lnTo>
                    <a:pt x="57864" y="350044"/>
                  </a:lnTo>
                  <a:cubicBezTo>
                    <a:pt x="57864" y="347901"/>
                    <a:pt x="57150" y="345043"/>
                    <a:pt x="57150" y="342900"/>
                  </a:cubicBezTo>
                  <a:cubicBezTo>
                    <a:pt x="57150" y="311468"/>
                    <a:pt x="82868" y="285750"/>
                    <a:pt x="114300" y="285750"/>
                  </a:cubicBezTo>
                  <a:cubicBezTo>
                    <a:pt x="145733" y="285750"/>
                    <a:pt x="171450" y="311468"/>
                    <a:pt x="171450" y="342900"/>
                  </a:cubicBezTo>
                  <a:cubicBezTo>
                    <a:pt x="171450" y="345043"/>
                    <a:pt x="171450" y="347901"/>
                    <a:pt x="170736" y="350044"/>
                  </a:cubicBezTo>
                  <a:lnTo>
                    <a:pt x="257175" y="350044"/>
                  </a:lnTo>
                  <a:cubicBezTo>
                    <a:pt x="257175" y="347901"/>
                    <a:pt x="256461" y="345043"/>
                    <a:pt x="256461" y="342900"/>
                  </a:cubicBezTo>
                  <a:cubicBezTo>
                    <a:pt x="256461" y="311468"/>
                    <a:pt x="282178" y="285750"/>
                    <a:pt x="313611" y="285750"/>
                  </a:cubicBezTo>
                  <a:cubicBezTo>
                    <a:pt x="345043" y="285750"/>
                    <a:pt x="370761" y="311468"/>
                    <a:pt x="370761" y="342900"/>
                  </a:cubicBezTo>
                  <a:cubicBezTo>
                    <a:pt x="370761" y="345043"/>
                    <a:pt x="370761" y="347901"/>
                    <a:pt x="370046" y="350044"/>
                  </a:cubicBezTo>
                  <a:lnTo>
                    <a:pt x="456486" y="350044"/>
                  </a:lnTo>
                  <a:cubicBezTo>
                    <a:pt x="456486" y="347901"/>
                    <a:pt x="455771" y="345043"/>
                    <a:pt x="455771" y="342900"/>
                  </a:cubicBezTo>
                  <a:cubicBezTo>
                    <a:pt x="455771" y="311468"/>
                    <a:pt x="481489" y="285750"/>
                    <a:pt x="512921" y="285750"/>
                  </a:cubicBezTo>
                  <a:cubicBezTo>
                    <a:pt x="544354" y="285750"/>
                    <a:pt x="570071" y="311468"/>
                    <a:pt x="570071" y="342900"/>
                  </a:cubicBezTo>
                  <a:cubicBezTo>
                    <a:pt x="570071" y="345043"/>
                    <a:pt x="570071" y="347901"/>
                    <a:pt x="569357" y="350044"/>
                  </a:cubicBezTo>
                  <a:lnTo>
                    <a:pt x="628650" y="350044"/>
                  </a:lnTo>
                  <a:lnTo>
                    <a:pt x="6286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50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391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Movie Clapperboard – Slide Template</vt:lpstr>
      <vt:lpstr>Movie Clapperboard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Clapperboard</dc:title>
  <dc:creator>PresentationGO.com</dc:creator>
  <dc:description>© Copyright PresentationGO.com</dc:description>
  <dcterms:created xsi:type="dcterms:W3CDTF">2014-11-26T05:14:11Z</dcterms:created>
  <dcterms:modified xsi:type="dcterms:W3CDTF">2020-05-19T21:43:52Z</dcterms:modified>
  <cp:category>Graphics &amp; Metaphors</cp:category>
</cp:coreProperties>
</file>