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8289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732" y="17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60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Movie Clapperboard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FE5EC0D-5AD4-4201-93F5-6BFEC54EF2FB}"/>
              </a:ext>
            </a:extLst>
          </p:cNvPr>
          <p:cNvSpPr/>
          <p:nvPr/>
        </p:nvSpPr>
        <p:spPr>
          <a:xfrm>
            <a:off x="3084352" y="3228028"/>
            <a:ext cx="1568987" cy="2713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0" y="6551"/>
                </a:moveTo>
                <a:cubicBezTo>
                  <a:pt x="21502" y="6574"/>
                  <a:pt x="21424" y="6608"/>
                  <a:pt x="21346" y="6653"/>
                </a:cubicBezTo>
                <a:lnTo>
                  <a:pt x="21346" y="6653"/>
                </a:lnTo>
                <a:cubicBezTo>
                  <a:pt x="21267" y="6687"/>
                  <a:pt x="21209" y="6721"/>
                  <a:pt x="21130" y="6755"/>
                </a:cubicBezTo>
                <a:cubicBezTo>
                  <a:pt x="20817" y="6879"/>
                  <a:pt x="20426" y="6947"/>
                  <a:pt x="20054" y="6947"/>
                </a:cubicBezTo>
                <a:cubicBezTo>
                  <a:pt x="19526" y="6947"/>
                  <a:pt x="19017" y="6823"/>
                  <a:pt x="18646" y="6597"/>
                </a:cubicBezTo>
                <a:cubicBezTo>
                  <a:pt x="18293" y="6382"/>
                  <a:pt x="18117" y="6110"/>
                  <a:pt x="18117" y="5827"/>
                </a:cubicBezTo>
                <a:cubicBezTo>
                  <a:pt x="18117" y="5805"/>
                  <a:pt x="18117" y="5793"/>
                  <a:pt x="18117" y="5771"/>
                </a:cubicBezTo>
                <a:cubicBezTo>
                  <a:pt x="18176" y="5205"/>
                  <a:pt x="18978" y="4741"/>
                  <a:pt x="19957" y="4707"/>
                </a:cubicBezTo>
                <a:cubicBezTo>
                  <a:pt x="20367" y="4696"/>
                  <a:pt x="20759" y="4764"/>
                  <a:pt x="21111" y="4888"/>
                </a:cubicBezTo>
                <a:cubicBezTo>
                  <a:pt x="21189" y="4922"/>
                  <a:pt x="21287" y="4956"/>
                  <a:pt x="21365" y="5001"/>
                </a:cubicBezTo>
                <a:cubicBezTo>
                  <a:pt x="21443" y="5046"/>
                  <a:pt x="21522" y="5080"/>
                  <a:pt x="21600" y="5103"/>
                </a:cubicBezTo>
                <a:lnTo>
                  <a:pt x="21600" y="0"/>
                </a:lnTo>
                <a:lnTo>
                  <a:pt x="0" y="0"/>
                </a:lnTo>
                <a:lnTo>
                  <a:pt x="0" y="16316"/>
                </a:lnTo>
                <a:cubicBezTo>
                  <a:pt x="39" y="16316"/>
                  <a:pt x="78" y="16305"/>
                  <a:pt x="117" y="16293"/>
                </a:cubicBezTo>
                <a:cubicBezTo>
                  <a:pt x="274" y="16259"/>
                  <a:pt x="430" y="16203"/>
                  <a:pt x="607" y="16124"/>
                </a:cubicBezTo>
                <a:cubicBezTo>
                  <a:pt x="665" y="16101"/>
                  <a:pt x="724" y="16067"/>
                  <a:pt x="763" y="16044"/>
                </a:cubicBezTo>
                <a:cubicBezTo>
                  <a:pt x="1096" y="15909"/>
                  <a:pt x="1467" y="15841"/>
                  <a:pt x="1878" y="15841"/>
                </a:cubicBezTo>
                <a:cubicBezTo>
                  <a:pt x="2407" y="15841"/>
                  <a:pt x="2915" y="15965"/>
                  <a:pt x="3287" y="16192"/>
                </a:cubicBezTo>
                <a:cubicBezTo>
                  <a:pt x="3659" y="16418"/>
                  <a:pt x="3854" y="16712"/>
                  <a:pt x="3815" y="17018"/>
                </a:cubicBezTo>
                <a:cubicBezTo>
                  <a:pt x="3757" y="17606"/>
                  <a:pt x="2935" y="18070"/>
                  <a:pt x="1917" y="18081"/>
                </a:cubicBezTo>
                <a:cubicBezTo>
                  <a:pt x="1487" y="18081"/>
                  <a:pt x="1076" y="18013"/>
                  <a:pt x="743" y="17866"/>
                </a:cubicBezTo>
                <a:cubicBezTo>
                  <a:pt x="704" y="17844"/>
                  <a:pt x="646" y="17821"/>
                  <a:pt x="607" y="17798"/>
                </a:cubicBezTo>
                <a:cubicBezTo>
                  <a:pt x="450" y="17719"/>
                  <a:pt x="254" y="17651"/>
                  <a:pt x="59" y="17629"/>
                </a:cubicBezTo>
                <a:cubicBezTo>
                  <a:pt x="39" y="17629"/>
                  <a:pt x="20" y="17629"/>
                  <a:pt x="0" y="17617"/>
                </a:cubicBezTo>
                <a:lnTo>
                  <a:pt x="0" y="21600"/>
                </a:lnTo>
                <a:lnTo>
                  <a:pt x="21580" y="21600"/>
                </a:lnTo>
                <a:lnTo>
                  <a:pt x="21580" y="655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1440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EC07983-E5B4-4AA5-94DF-4ACEA4A4535E}"/>
              </a:ext>
            </a:extLst>
          </p:cNvPr>
          <p:cNvSpPr/>
          <p:nvPr/>
        </p:nvSpPr>
        <p:spPr>
          <a:xfrm>
            <a:off x="1449988" y="3228028"/>
            <a:ext cx="1876143" cy="2714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600" extrusionOk="0">
                <a:moveTo>
                  <a:pt x="18264" y="17337"/>
                </a:moveTo>
                <a:cubicBezTo>
                  <a:pt x="18362" y="17325"/>
                  <a:pt x="18461" y="17314"/>
                  <a:pt x="18542" y="17314"/>
                </a:cubicBezTo>
                <a:cubicBezTo>
                  <a:pt x="18689" y="17314"/>
                  <a:pt x="18837" y="17325"/>
                  <a:pt x="18967" y="17359"/>
                </a:cubicBezTo>
                <a:cubicBezTo>
                  <a:pt x="19180" y="17404"/>
                  <a:pt x="19393" y="17484"/>
                  <a:pt x="19589" y="17597"/>
                </a:cubicBezTo>
                <a:cubicBezTo>
                  <a:pt x="19621" y="17608"/>
                  <a:pt x="19638" y="17631"/>
                  <a:pt x="19671" y="17642"/>
                </a:cubicBezTo>
                <a:cubicBezTo>
                  <a:pt x="19883" y="17755"/>
                  <a:pt x="20145" y="17812"/>
                  <a:pt x="20406" y="17800"/>
                </a:cubicBezTo>
                <a:cubicBezTo>
                  <a:pt x="21028" y="17789"/>
                  <a:pt x="21551" y="17438"/>
                  <a:pt x="21584" y="17009"/>
                </a:cubicBezTo>
                <a:cubicBezTo>
                  <a:pt x="21584" y="17009"/>
                  <a:pt x="21584" y="16997"/>
                  <a:pt x="21584" y="16997"/>
                </a:cubicBezTo>
                <a:cubicBezTo>
                  <a:pt x="21600" y="16805"/>
                  <a:pt x="21518" y="16613"/>
                  <a:pt x="21338" y="16466"/>
                </a:cubicBezTo>
                <a:cubicBezTo>
                  <a:pt x="21109" y="16251"/>
                  <a:pt x="20750" y="16138"/>
                  <a:pt x="20374" y="16138"/>
                </a:cubicBezTo>
                <a:cubicBezTo>
                  <a:pt x="20128" y="16138"/>
                  <a:pt x="19883" y="16194"/>
                  <a:pt x="19687" y="16285"/>
                </a:cubicBezTo>
                <a:cubicBezTo>
                  <a:pt x="19654" y="16307"/>
                  <a:pt x="19621" y="16319"/>
                  <a:pt x="19589" y="16341"/>
                </a:cubicBezTo>
                <a:cubicBezTo>
                  <a:pt x="19409" y="16454"/>
                  <a:pt x="19229" y="16534"/>
                  <a:pt x="19033" y="16568"/>
                </a:cubicBezTo>
                <a:cubicBezTo>
                  <a:pt x="18869" y="16601"/>
                  <a:pt x="18706" y="16624"/>
                  <a:pt x="18542" y="16624"/>
                </a:cubicBezTo>
                <a:cubicBezTo>
                  <a:pt x="18444" y="16624"/>
                  <a:pt x="18346" y="16613"/>
                  <a:pt x="18264" y="16601"/>
                </a:cubicBezTo>
                <a:lnTo>
                  <a:pt x="18264" y="0"/>
                </a:lnTo>
                <a:lnTo>
                  <a:pt x="0" y="0"/>
                </a:lnTo>
                <a:lnTo>
                  <a:pt x="0" y="19926"/>
                </a:lnTo>
                <a:cubicBezTo>
                  <a:pt x="0" y="20854"/>
                  <a:pt x="1079" y="21600"/>
                  <a:pt x="2420" y="21600"/>
                </a:cubicBezTo>
                <a:lnTo>
                  <a:pt x="18248" y="21600"/>
                </a:lnTo>
                <a:lnTo>
                  <a:pt x="18248" y="1733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1440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BBC1F9E5-1E92-490B-8182-02F0877B8959}"/>
              </a:ext>
            </a:extLst>
          </p:cNvPr>
          <p:cNvSpPr/>
          <p:nvPr/>
        </p:nvSpPr>
        <p:spPr>
          <a:xfrm>
            <a:off x="4448689" y="3228028"/>
            <a:ext cx="1832042" cy="2714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5" h="21600" extrusionOk="0">
                <a:moveTo>
                  <a:pt x="3116" y="21600"/>
                </a:moveTo>
                <a:lnTo>
                  <a:pt x="19107" y="21600"/>
                </a:lnTo>
                <a:cubicBezTo>
                  <a:pt x="20480" y="21600"/>
                  <a:pt x="21585" y="20854"/>
                  <a:pt x="21585" y="19926"/>
                </a:cubicBezTo>
                <a:lnTo>
                  <a:pt x="21585" y="0"/>
                </a:lnTo>
                <a:lnTo>
                  <a:pt x="3116" y="0"/>
                </a:lnTo>
                <a:lnTo>
                  <a:pt x="3116" y="5473"/>
                </a:lnTo>
                <a:cubicBezTo>
                  <a:pt x="3116" y="5473"/>
                  <a:pt x="3116" y="5473"/>
                  <a:pt x="3116" y="5473"/>
                </a:cubicBezTo>
                <a:cubicBezTo>
                  <a:pt x="2915" y="5473"/>
                  <a:pt x="2714" y="5451"/>
                  <a:pt x="2530" y="5406"/>
                </a:cubicBezTo>
                <a:cubicBezTo>
                  <a:pt x="2379" y="5360"/>
                  <a:pt x="2229" y="5304"/>
                  <a:pt x="2061" y="5202"/>
                </a:cubicBezTo>
                <a:cubicBezTo>
                  <a:pt x="2011" y="5168"/>
                  <a:pt x="1961" y="5146"/>
                  <a:pt x="1911" y="5123"/>
                </a:cubicBezTo>
                <a:cubicBezTo>
                  <a:pt x="1693" y="5021"/>
                  <a:pt x="1442" y="4976"/>
                  <a:pt x="1174" y="4987"/>
                </a:cubicBezTo>
                <a:cubicBezTo>
                  <a:pt x="554" y="5010"/>
                  <a:pt x="35" y="5349"/>
                  <a:pt x="2" y="5779"/>
                </a:cubicBezTo>
                <a:cubicBezTo>
                  <a:pt x="-15" y="6005"/>
                  <a:pt x="102" y="6231"/>
                  <a:pt x="337" y="6401"/>
                </a:cubicBezTo>
                <a:cubicBezTo>
                  <a:pt x="571" y="6570"/>
                  <a:pt x="889" y="6661"/>
                  <a:pt x="1224" y="6661"/>
                </a:cubicBezTo>
                <a:cubicBezTo>
                  <a:pt x="1475" y="6661"/>
                  <a:pt x="1710" y="6616"/>
                  <a:pt x="1911" y="6514"/>
                </a:cubicBezTo>
                <a:cubicBezTo>
                  <a:pt x="1961" y="6491"/>
                  <a:pt x="2011" y="6469"/>
                  <a:pt x="2045" y="6446"/>
                </a:cubicBezTo>
                <a:cubicBezTo>
                  <a:pt x="2178" y="6367"/>
                  <a:pt x="2296" y="6310"/>
                  <a:pt x="2413" y="6276"/>
                </a:cubicBezTo>
                <a:cubicBezTo>
                  <a:pt x="2631" y="6209"/>
                  <a:pt x="2865" y="6175"/>
                  <a:pt x="3099" y="6175"/>
                </a:cubicBezTo>
                <a:cubicBezTo>
                  <a:pt x="3099" y="6175"/>
                  <a:pt x="3099" y="6175"/>
                  <a:pt x="3099" y="6175"/>
                </a:cubicBezTo>
                <a:lnTo>
                  <a:pt x="3116" y="216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1440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2FCBF2-3F61-481F-B797-E823A4EF434E}"/>
              </a:ext>
            </a:extLst>
          </p:cNvPr>
          <p:cNvSpPr txBox="1"/>
          <p:nvPr/>
        </p:nvSpPr>
        <p:spPr>
          <a:xfrm>
            <a:off x="1617081" y="4895958"/>
            <a:ext cx="1274116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630160-20B8-4809-9010-A5E90A9A1DA9}"/>
              </a:ext>
            </a:extLst>
          </p:cNvPr>
          <p:cNvSpPr txBox="1"/>
          <p:nvPr/>
        </p:nvSpPr>
        <p:spPr>
          <a:xfrm>
            <a:off x="3449067" y="4895958"/>
            <a:ext cx="1129375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022669-58B4-467C-9BAB-6CA75CA0D5BC}"/>
              </a:ext>
            </a:extLst>
          </p:cNvPr>
          <p:cNvSpPr txBox="1"/>
          <p:nvPr/>
        </p:nvSpPr>
        <p:spPr>
          <a:xfrm>
            <a:off x="4831621" y="4895958"/>
            <a:ext cx="1274116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3CCF7A4-C627-4F13-B7A7-B882CBD6E277}"/>
              </a:ext>
            </a:extLst>
          </p:cNvPr>
          <p:cNvSpPr/>
          <p:nvPr/>
        </p:nvSpPr>
        <p:spPr>
          <a:xfrm>
            <a:off x="1279447" y="1025191"/>
            <a:ext cx="5064868" cy="2212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5" h="21542" extrusionOk="0">
                <a:moveTo>
                  <a:pt x="21278" y="14416"/>
                </a:moveTo>
                <a:lnTo>
                  <a:pt x="1912" y="14416"/>
                </a:lnTo>
                <a:lnTo>
                  <a:pt x="21006" y="7041"/>
                </a:lnTo>
                <a:cubicBezTo>
                  <a:pt x="21169" y="6985"/>
                  <a:pt x="21278" y="6625"/>
                  <a:pt x="21248" y="6266"/>
                </a:cubicBezTo>
                <a:lnTo>
                  <a:pt x="20824" y="565"/>
                </a:lnTo>
                <a:cubicBezTo>
                  <a:pt x="20800" y="191"/>
                  <a:pt x="20643" y="-58"/>
                  <a:pt x="20485" y="11"/>
                </a:cubicBezTo>
                <a:lnTo>
                  <a:pt x="247" y="7815"/>
                </a:lnTo>
                <a:cubicBezTo>
                  <a:pt x="84" y="7871"/>
                  <a:pt x="-25" y="8231"/>
                  <a:pt x="5" y="8590"/>
                </a:cubicBezTo>
                <a:lnTo>
                  <a:pt x="429" y="14291"/>
                </a:lnTo>
                <a:cubicBezTo>
                  <a:pt x="441" y="14444"/>
                  <a:pt x="477" y="14582"/>
                  <a:pt x="520" y="14679"/>
                </a:cubicBezTo>
                <a:cubicBezTo>
                  <a:pt x="484" y="14789"/>
                  <a:pt x="459" y="14928"/>
                  <a:pt x="459" y="15080"/>
                </a:cubicBezTo>
                <a:lnTo>
                  <a:pt x="459" y="20864"/>
                </a:lnTo>
                <a:cubicBezTo>
                  <a:pt x="459" y="21238"/>
                  <a:pt x="592" y="21542"/>
                  <a:pt x="756" y="21542"/>
                </a:cubicBezTo>
                <a:lnTo>
                  <a:pt x="21278" y="21542"/>
                </a:lnTo>
                <a:cubicBezTo>
                  <a:pt x="21442" y="21542"/>
                  <a:pt x="21575" y="21238"/>
                  <a:pt x="21575" y="20864"/>
                </a:cubicBezTo>
                <a:lnTo>
                  <a:pt x="21575" y="15080"/>
                </a:lnTo>
                <a:cubicBezTo>
                  <a:pt x="21575" y="14720"/>
                  <a:pt x="21442" y="14416"/>
                  <a:pt x="21278" y="14416"/>
                </a:cubicBezTo>
                <a:close/>
                <a:moveTo>
                  <a:pt x="19995" y="15094"/>
                </a:moveTo>
                <a:lnTo>
                  <a:pt x="17464" y="20878"/>
                </a:lnTo>
                <a:lnTo>
                  <a:pt x="15479" y="20878"/>
                </a:lnTo>
                <a:lnTo>
                  <a:pt x="18009" y="15094"/>
                </a:lnTo>
                <a:lnTo>
                  <a:pt x="19995" y="15094"/>
                </a:lnTo>
                <a:close/>
                <a:moveTo>
                  <a:pt x="16042" y="15094"/>
                </a:moveTo>
                <a:lnTo>
                  <a:pt x="13511" y="20878"/>
                </a:lnTo>
                <a:lnTo>
                  <a:pt x="11526" y="20878"/>
                </a:lnTo>
                <a:lnTo>
                  <a:pt x="14056" y="15094"/>
                </a:lnTo>
                <a:lnTo>
                  <a:pt x="16042" y="15094"/>
                </a:lnTo>
                <a:close/>
                <a:moveTo>
                  <a:pt x="12095" y="15094"/>
                </a:moveTo>
                <a:lnTo>
                  <a:pt x="9564" y="20878"/>
                </a:lnTo>
                <a:lnTo>
                  <a:pt x="7579" y="20878"/>
                </a:lnTo>
                <a:lnTo>
                  <a:pt x="10109" y="15094"/>
                </a:lnTo>
                <a:lnTo>
                  <a:pt x="12095" y="15094"/>
                </a:lnTo>
                <a:close/>
                <a:moveTo>
                  <a:pt x="8251" y="15094"/>
                </a:moveTo>
                <a:lnTo>
                  <a:pt x="5720" y="20878"/>
                </a:lnTo>
                <a:lnTo>
                  <a:pt x="3734" y="20878"/>
                </a:lnTo>
                <a:lnTo>
                  <a:pt x="6265" y="15094"/>
                </a:lnTo>
                <a:lnTo>
                  <a:pt x="8251" y="15094"/>
                </a:lnTo>
                <a:close/>
                <a:moveTo>
                  <a:pt x="20534" y="675"/>
                </a:moveTo>
                <a:lnTo>
                  <a:pt x="20861" y="5089"/>
                </a:lnTo>
                <a:lnTo>
                  <a:pt x="18615" y="1409"/>
                </a:lnTo>
                <a:lnTo>
                  <a:pt x="20534" y="675"/>
                </a:lnTo>
                <a:close/>
                <a:moveTo>
                  <a:pt x="16786" y="2114"/>
                </a:moveTo>
                <a:lnTo>
                  <a:pt x="19692" y="6861"/>
                </a:lnTo>
                <a:lnTo>
                  <a:pt x="17731" y="7622"/>
                </a:lnTo>
                <a:lnTo>
                  <a:pt x="14825" y="2876"/>
                </a:lnTo>
                <a:lnTo>
                  <a:pt x="16786" y="2114"/>
                </a:lnTo>
                <a:close/>
                <a:moveTo>
                  <a:pt x="12888" y="3623"/>
                </a:moveTo>
                <a:lnTo>
                  <a:pt x="15794" y="8369"/>
                </a:lnTo>
                <a:lnTo>
                  <a:pt x="13832" y="9130"/>
                </a:lnTo>
                <a:lnTo>
                  <a:pt x="10932" y="4384"/>
                </a:lnTo>
                <a:lnTo>
                  <a:pt x="12888" y="3623"/>
                </a:lnTo>
                <a:close/>
                <a:moveTo>
                  <a:pt x="9001" y="5117"/>
                </a:moveTo>
                <a:lnTo>
                  <a:pt x="11901" y="9863"/>
                </a:lnTo>
                <a:lnTo>
                  <a:pt x="9940" y="10624"/>
                </a:lnTo>
                <a:lnTo>
                  <a:pt x="7040" y="5878"/>
                </a:lnTo>
                <a:lnTo>
                  <a:pt x="9001" y="5117"/>
                </a:lnTo>
                <a:close/>
                <a:moveTo>
                  <a:pt x="5205" y="6584"/>
                </a:moveTo>
                <a:lnTo>
                  <a:pt x="8105" y="11330"/>
                </a:lnTo>
                <a:lnTo>
                  <a:pt x="6144" y="12091"/>
                </a:lnTo>
                <a:lnTo>
                  <a:pt x="3238" y="7345"/>
                </a:lnTo>
                <a:lnTo>
                  <a:pt x="5205" y="6584"/>
                </a:lnTo>
                <a:close/>
                <a:moveTo>
                  <a:pt x="459" y="10680"/>
                </a:moveTo>
                <a:lnTo>
                  <a:pt x="296" y="8480"/>
                </a:lnTo>
                <a:lnTo>
                  <a:pt x="1307" y="8092"/>
                </a:lnTo>
                <a:lnTo>
                  <a:pt x="4213" y="12838"/>
                </a:lnTo>
                <a:lnTo>
                  <a:pt x="2251" y="13599"/>
                </a:lnTo>
                <a:lnTo>
                  <a:pt x="459" y="10680"/>
                </a:lnTo>
                <a:close/>
                <a:moveTo>
                  <a:pt x="756" y="18650"/>
                </a:moveTo>
                <a:lnTo>
                  <a:pt x="2312" y="15094"/>
                </a:lnTo>
                <a:lnTo>
                  <a:pt x="4297" y="15094"/>
                </a:lnTo>
                <a:lnTo>
                  <a:pt x="1767" y="20878"/>
                </a:lnTo>
                <a:lnTo>
                  <a:pt x="756" y="20878"/>
                </a:lnTo>
                <a:lnTo>
                  <a:pt x="756" y="18650"/>
                </a:lnTo>
                <a:close/>
                <a:moveTo>
                  <a:pt x="21278" y="20878"/>
                </a:moveTo>
                <a:lnTo>
                  <a:pt x="19317" y="20878"/>
                </a:lnTo>
                <a:lnTo>
                  <a:pt x="21278" y="16395"/>
                </a:lnTo>
                <a:lnTo>
                  <a:pt x="21278" y="20878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D902BF9-F5E8-45A2-A20E-A31A8BF15A60}"/>
              </a:ext>
            </a:extLst>
          </p:cNvPr>
          <p:cNvGrpSpPr/>
          <p:nvPr/>
        </p:nvGrpSpPr>
        <p:grpSpPr>
          <a:xfrm>
            <a:off x="7978679" y="2947244"/>
            <a:ext cx="2926080" cy="1290153"/>
            <a:chOff x="8921977" y="1466725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6A01C8A-FF17-468F-A9BB-9631E5BB4D2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D0A0E2B-935A-45C1-AC3A-628CF60B745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E2E507E-948E-47C8-BE5B-F2DB83CC48E9}"/>
              </a:ext>
            </a:extLst>
          </p:cNvPr>
          <p:cNvGrpSpPr/>
          <p:nvPr/>
        </p:nvGrpSpPr>
        <p:grpSpPr>
          <a:xfrm>
            <a:off x="7978679" y="4652338"/>
            <a:ext cx="2926080" cy="1290153"/>
            <a:chOff x="8921977" y="407338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657DFF5-272D-4F72-A6A7-17AE107B785D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A62C5A8-38F3-47E8-B1BB-17A49AEE45A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9BF939B-C421-4085-8A5F-45AF3208E3F4}"/>
              </a:ext>
            </a:extLst>
          </p:cNvPr>
          <p:cNvGrpSpPr/>
          <p:nvPr/>
        </p:nvGrpSpPr>
        <p:grpSpPr>
          <a:xfrm>
            <a:off x="7986474" y="1242150"/>
            <a:ext cx="2926080" cy="1290153"/>
            <a:chOff x="8921977" y="1466725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94C3D7F-F98A-4A7D-A139-3829F305F15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185AEB8-9539-4BA4-BB89-906B8E84649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2276B3F1-3E25-4E49-B579-CD3FBC1A52E6}"/>
              </a:ext>
            </a:extLst>
          </p:cNvPr>
          <p:cNvSpPr/>
          <p:nvPr/>
        </p:nvSpPr>
        <p:spPr>
          <a:xfrm>
            <a:off x="1449988" y="3304782"/>
            <a:ext cx="1593300" cy="473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</a:rPr>
              <a:t>01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555239B-D57C-4DDB-B370-0397FEC6DA8C}"/>
              </a:ext>
            </a:extLst>
          </p:cNvPr>
          <p:cNvSpPr/>
          <p:nvPr/>
        </p:nvSpPr>
        <p:spPr>
          <a:xfrm>
            <a:off x="3090760" y="3304782"/>
            <a:ext cx="1562579" cy="473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</a:rPr>
              <a:t>02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3D8AE4C-369F-4942-898B-452B64FE8C19}"/>
              </a:ext>
            </a:extLst>
          </p:cNvPr>
          <p:cNvSpPr/>
          <p:nvPr/>
        </p:nvSpPr>
        <p:spPr>
          <a:xfrm>
            <a:off x="4718152" y="3304782"/>
            <a:ext cx="1562579" cy="473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</a:rPr>
              <a:t>03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6CAC35-D084-49E6-9FFE-3D6EFDF0353C}"/>
              </a:ext>
            </a:extLst>
          </p:cNvPr>
          <p:cNvSpPr/>
          <p:nvPr/>
        </p:nvSpPr>
        <p:spPr>
          <a:xfrm>
            <a:off x="6841065" y="1242150"/>
            <a:ext cx="1124447" cy="473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ysClr val="windowText" lastClr="000000"/>
                </a:solidFill>
              </a:rPr>
              <a:t>01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2CCEC8F-7ED2-424E-BC43-1D2F302DEDD9}"/>
              </a:ext>
            </a:extLst>
          </p:cNvPr>
          <p:cNvSpPr/>
          <p:nvPr/>
        </p:nvSpPr>
        <p:spPr>
          <a:xfrm>
            <a:off x="6841065" y="2947244"/>
            <a:ext cx="1124447" cy="473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ysClr val="windowText" lastClr="000000"/>
                </a:solidFill>
              </a:rPr>
              <a:t>02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C98D905-E33D-40D3-984E-ED42530DAA38}"/>
              </a:ext>
            </a:extLst>
          </p:cNvPr>
          <p:cNvSpPr/>
          <p:nvPr/>
        </p:nvSpPr>
        <p:spPr>
          <a:xfrm>
            <a:off x="6841065" y="4652338"/>
            <a:ext cx="1124447" cy="473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ysClr val="windowText" lastClr="000000"/>
                </a:solidFill>
              </a:rPr>
              <a:t>03</a:t>
            </a:r>
          </a:p>
        </p:txBody>
      </p:sp>
      <p:grpSp>
        <p:nvGrpSpPr>
          <p:cNvPr id="42" name="Graphic 7" descr="Drama">
            <a:extLst>
              <a:ext uri="{FF2B5EF4-FFF2-40B4-BE49-F238E27FC236}">
                <a16:creationId xmlns:a16="http://schemas.microsoft.com/office/drawing/2014/main" id="{3AD984C9-337C-42C1-9EAE-2C8595791615}"/>
              </a:ext>
            </a:extLst>
          </p:cNvPr>
          <p:cNvGrpSpPr/>
          <p:nvPr/>
        </p:nvGrpSpPr>
        <p:grpSpPr>
          <a:xfrm>
            <a:off x="1784253" y="3879940"/>
            <a:ext cx="914400" cy="914400"/>
            <a:chOff x="1784253" y="3879940"/>
            <a:chExt cx="914400" cy="914400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94FC1B6D-3013-4444-AB2A-34D4802FC6E0}"/>
                </a:ext>
              </a:extLst>
            </p:cNvPr>
            <p:cNvSpPr/>
            <p:nvPr/>
          </p:nvSpPr>
          <p:spPr>
            <a:xfrm>
              <a:off x="1860453" y="4286657"/>
              <a:ext cx="443594" cy="431211"/>
            </a:xfrm>
            <a:custGeom>
              <a:avLst/>
              <a:gdLst>
                <a:gd name="connsiteX0" fmla="*/ 433388 w 443594"/>
                <a:gd name="connsiteY0" fmla="*/ 123825 h 431211"/>
                <a:gd name="connsiteX1" fmla="*/ 342900 w 443594"/>
                <a:gd name="connsiteY1" fmla="*/ 55245 h 431211"/>
                <a:gd name="connsiteX2" fmla="*/ 308610 w 443594"/>
                <a:gd name="connsiteY2" fmla="*/ 0 h 431211"/>
                <a:gd name="connsiteX3" fmla="*/ 0 w 443594"/>
                <a:gd name="connsiteY3" fmla="*/ 40005 h 431211"/>
                <a:gd name="connsiteX4" fmla="*/ 25717 w 443594"/>
                <a:gd name="connsiteY4" fmla="*/ 247650 h 431211"/>
                <a:gd name="connsiteX5" fmla="*/ 260033 w 443594"/>
                <a:gd name="connsiteY5" fmla="*/ 429578 h 431211"/>
                <a:gd name="connsiteX6" fmla="*/ 441960 w 443594"/>
                <a:gd name="connsiteY6" fmla="*/ 195263 h 431211"/>
                <a:gd name="connsiteX7" fmla="*/ 433388 w 443594"/>
                <a:gd name="connsiteY7" fmla="*/ 123825 h 431211"/>
                <a:gd name="connsiteX8" fmla="*/ 262890 w 443594"/>
                <a:gd name="connsiteY8" fmla="*/ 104775 h 431211"/>
                <a:gd name="connsiteX9" fmla="*/ 289560 w 443594"/>
                <a:gd name="connsiteY9" fmla="*/ 98107 h 431211"/>
                <a:gd name="connsiteX10" fmla="*/ 334328 w 443594"/>
                <a:gd name="connsiteY10" fmla="*/ 125730 h 431211"/>
                <a:gd name="connsiteX11" fmla="*/ 340995 w 443594"/>
                <a:gd name="connsiteY11" fmla="*/ 152400 h 431211"/>
                <a:gd name="connsiteX12" fmla="*/ 324803 w 443594"/>
                <a:gd name="connsiteY12" fmla="*/ 161925 h 431211"/>
                <a:gd name="connsiteX13" fmla="*/ 315278 w 443594"/>
                <a:gd name="connsiteY13" fmla="*/ 159068 h 431211"/>
                <a:gd name="connsiteX14" fmla="*/ 270510 w 443594"/>
                <a:gd name="connsiteY14" fmla="*/ 131445 h 431211"/>
                <a:gd name="connsiteX15" fmla="*/ 262890 w 443594"/>
                <a:gd name="connsiteY15" fmla="*/ 104775 h 431211"/>
                <a:gd name="connsiteX16" fmla="*/ 114300 w 443594"/>
                <a:gd name="connsiteY16" fmla="*/ 155258 h 431211"/>
                <a:gd name="connsiteX17" fmla="*/ 148590 w 443594"/>
                <a:gd name="connsiteY17" fmla="*/ 116205 h 431211"/>
                <a:gd name="connsiteX18" fmla="*/ 175260 w 443594"/>
                <a:gd name="connsiteY18" fmla="*/ 114300 h 431211"/>
                <a:gd name="connsiteX19" fmla="*/ 177165 w 443594"/>
                <a:gd name="connsiteY19" fmla="*/ 140970 h 431211"/>
                <a:gd name="connsiteX20" fmla="*/ 142875 w 443594"/>
                <a:gd name="connsiteY20" fmla="*/ 180022 h 431211"/>
                <a:gd name="connsiteX21" fmla="*/ 128588 w 443594"/>
                <a:gd name="connsiteY21" fmla="*/ 186690 h 431211"/>
                <a:gd name="connsiteX22" fmla="*/ 116205 w 443594"/>
                <a:gd name="connsiteY22" fmla="*/ 181927 h 431211"/>
                <a:gd name="connsiteX23" fmla="*/ 114300 w 443594"/>
                <a:gd name="connsiteY23" fmla="*/ 155258 h 431211"/>
                <a:gd name="connsiteX24" fmla="*/ 354330 w 443594"/>
                <a:gd name="connsiteY24" fmla="*/ 301943 h 431211"/>
                <a:gd name="connsiteX25" fmla="*/ 327660 w 443594"/>
                <a:gd name="connsiteY25" fmla="*/ 298133 h 431211"/>
                <a:gd name="connsiteX26" fmla="*/ 239077 w 443594"/>
                <a:gd name="connsiteY26" fmla="*/ 260985 h 431211"/>
                <a:gd name="connsiteX27" fmla="*/ 162878 w 443594"/>
                <a:gd name="connsiteY27" fmla="*/ 319087 h 431211"/>
                <a:gd name="connsiteX28" fmla="*/ 145733 w 443594"/>
                <a:gd name="connsiteY28" fmla="*/ 330518 h 431211"/>
                <a:gd name="connsiteX29" fmla="*/ 138113 w 443594"/>
                <a:gd name="connsiteY29" fmla="*/ 328612 h 431211"/>
                <a:gd name="connsiteX30" fmla="*/ 127635 w 443594"/>
                <a:gd name="connsiteY30" fmla="*/ 303847 h 431211"/>
                <a:gd name="connsiteX31" fmla="*/ 234315 w 443594"/>
                <a:gd name="connsiteY31" fmla="*/ 222885 h 431211"/>
                <a:gd name="connsiteX32" fmla="*/ 358140 w 443594"/>
                <a:gd name="connsiteY32" fmla="*/ 275272 h 431211"/>
                <a:gd name="connsiteX33" fmla="*/ 354330 w 443594"/>
                <a:gd name="connsiteY33" fmla="*/ 301943 h 431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43594" h="431211">
                  <a:moveTo>
                    <a:pt x="433388" y="123825"/>
                  </a:moveTo>
                  <a:cubicBezTo>
                    <a:pt x="399098" y="108585"/>
                    <a:pt x="367665" y="85725"/>
                    <a:pt x="342900" y="55245"/>
                  </a:cubicBezTo>
                  <a:cubicBezTo>
                    <a:pt x="328613" y="38100"/>
                    <a:pt x="317183" y="20002"/>
                    <a:pt x="308610" y="0"/>
                  </a:cubicBezTo>
                  <a:lnTo>
                    <a:pt x="0" y="40005"/>
                  </a:lnTo>
                  <a:lnTo>
                    <a:pt x="25717" y="247650"/>
                  </a:lnTo>
                  <a:cubicBezTo>
                    <a:pt x="40005" y="362903"/>
                    <a:pt x="144780" y="443865"/>
                    <a:pt x="260033" y="429578"/>
                  </a:cubicBezTo>
                  <a:cubicBezTo>
                    <a:pt x="375285" y="415290"/>
                    <a:pt x="456248" y="310515"/>
                    <a:pt x="441960" y="195263"/>
                  </a:cubicBezTo>
                  <a:lnTo>
                    <a:pt x="433388" y="123825"/>
                  </a:lnTo>
                  <a:close/>
                  <a:moveTo>
                    <a:pt x="262890" y="104775"/>
                  </a:moveTo>
                  <a:cubicBezTo>
                    <a:pt x="268605" y="96202"/>
                    <a:pt x="280035" y="93345"/>
                    <a:pt x="289560" y="98107"/>
                  </a:cubicBezTo>
                  <a:lnTo>
                    <a:pt x="334328" y="125730"/>
                  </a:lnTo>
                  <a:cubicBezTo>
                    <a:pt x="342900" y="131445"/>
                    <a:pt x="345758" y="142875"/>
                    <a:pt x="340995" y="152400"/>
                  </a:cubicBezTo>
                  <a:cubicBezTo>
                    <a:pt x="337185" y="158115"/>
                    <a:pt x="331470" y="161925"/>
                    <a:pt x="324803" y="161925"/>
                  </a:cubicBezTo>
                  <a:cubicBezTo>
                    <a:pt x="320993" y="161925"/>
                    <a:pt x="318135" y="160972"/>
                    <a:pt x="315278" y="159068"/>
                  </a:cubicBezTo>
                  <a:lnTo>
                    <a:pt x="270510" y="131445"/>
                  </a:lnTo>
                  <a:cubicBezTo>
                    <a:pt x="260985" y="125730"/>
                    <a:pt x="258127" y="114300"/>
                    <a:pt x="262890" y="104775"/>
                  </a:cubicBezTo>
                  <a:moveTo>
                    <a:pt x="114300" y="155258"/>
                  </a:moveTo>
                  <a:lnTo>
                    <a:pt x="148590" y="116205"/>
                  </a:lnTo>
                  <a:cubicBezTo>
                    <a:pt x="155258" y="108585"/>
                    <a:pt x="167640" y="107632"/>
                    <a:pt x="175260" y="114300"/>
                  </a:cubicBezTo>
                  <a:cubicBezTo>
                    <a:pt x="182880" y="120968"/>
                    <a:pt x="183833" y="133350"/>
                    <a:pt x="177165" y="140970"/>
                  </a:cubicBezTo>
                  <a:lnTo>
                    <a:pt x="142875" y="180022"/>
                  </a:lnTo>
                  <a:cubicBezTo>
                    <a:pt x="139065" y="183833"/>
                    <a:pt x="134303" y="186690"/>
                    <a:pt x="128588" y="186690"/>
                  </a:cubicBezTo>
                  <a:cubicBezTo>
                    <a:pt x="123825" y="186690"/>
                    <a:pt x="120015" y="184785"/>
                    <a:pt x="116205" y="181927"/>
                  </a:cubicBezTo>
                  <a:cubicBezTo>
                    <a:pt x="108585" y="175260"/>
                    <a:pt x="107632" y="162877"/>
                    <a:pt x="114300" y="155258"/>
                  </a:cubicBezTo>
                  <a:moveTo>
                    <a:pt x="354330" y="301943"/>
                  </a:moveTo>
                  <a:cubicBezTo>
                    <a:pt x="345758" y="308610"/>
                    <a:pt x="334328" y="306705"/>
                    <a:pt x="327660" y="298133"/>
                  </a:cubicBezTo>
                  <a:cubicBezTo>
                    <a:pt x="306705" y="270510"/>
                    <a:pt x="273368" y="256222"/>
                    <a:pt x="239077" y="260985"/>
                  </a:cubicBezTo>
                  <a:cubicBezTo>
                    <a:pt x="204788" y="264795"/>
                    <a:pt x="176213" y="287655"/>
                    <a:pt x="162878" y="319087"/>
                  </a:cubicBezTo>
                  <a:cubicBezTo>
                    <a:pt x="160020" y="326708"/>
                    <a:pt x="152400" y="330518"/>
                    <a:pt x="145733" y="330518"/>
                  </a:cubicBezTo>
                  <a:cubicBezTo>
                    <a:pt x="142875" y="330518"/>
                    <a:pt x="140970" y="329565"/>
                    <a:pt x="138113" y="328612"/>
                  </a:cubicBezTo>
                  <a:cubicBezTo>
                    <a:pt x="128588" y="324803"/>
                    <a:pt x="123825" y="313372"/>
                    <a:pt x="127635" y="303847"/>
                  </a:cubicBezTo>
                  <a:cubicBezTo>
                    <a:pt x="146685" y="260033"/>
                    <a:pt x="187643" y="228600"/>
                    <a:pt x="234315" y="222885"/>
                  </a:cubicBezTo>
                  <a:cubicBezTo>
                    <a:pt x="281940" y="217170"/>
                    <a:pt x="328613" y="237172"/>
                    <a:pt x="358140" y="275272"/>
                  </a:cubicBezTo>
                  <a:cubicBezTo>
                    <a:pt x="364808" y="283845"/>
                    <a:pt x="362903" y="296228"/>
                    <a:pt x="354330" y="301943"/>
                  </a:cubicBezTo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A23512E-73A7-48D4-B2FA-896238E063B6}"/>
                </a:ext>
              </a:extLst>
            </p:cNvPr>
            <p:cNvSpPr/>
            <p:nvPr/>
          </p:nvSpPr>
          <p:spPr>
            <a:xfrm>
              <a:off x="2185175" y="3956140"/>
              <a:ext cx="436325" cy="438072"/>
            </a:xfrm>
            <a:custGeom>
              <a:avLst/>
              <a:gdLst>
                <a:gd name="connsiteX0" fmla="*/ 20083 w 436325"/>
                <a:gd name="connsiteY0" fmla="*/ 0 h 438072"/>
                <a:gd name="connsiteX1" fmla="*/ 1033 w 436325"/>
                <a:gd name="connsiteY1" fmla="*/ 208598 h 438072"/>
                <a:gd name="connsiteX2" fmla="*/ 189628 w 436325"/>
                <a:gd name="connsiteY2" fmla="*/ 437198 h 438072"/>
                <a:gd name="connsiteX3" fmla="*/ 417275 w 436325"/>
                <a:gd name="connsiteY3" fmla="*/ 247650 h 438072"/>
                <a:gd name="connsiteX4" fmla="*/ 436325 w 436325"/>
                <a:gd name="connsiteY4" fmla="*/ 39053 h 438072"/>
                <a:gd name="connsiteX5" fmla="*/ 20083 w 436325"/>
                <a:gd name="connsiteY5" fmla="*/ 0 h 438072"/>
                <a:gd name="connsiteX6" fmla="*/ 114380 w 436325"/>
                <a:gd name="connsiteY6" fmla="*/ 116205 h 438072"/>
                <a:gd name="connsiteX7" fmla="*/ 166768 w 436325"/>
                <a:gd name="connsiteY7" fmla="*/ 120968 h 438072"/>
                <a:gd name="connsiteX8" fmla="*/ 183913 w 436325"/>
                <a:gd name="connsiteY8" fmla="*/ 141923 h 438072"/>
                <a:gd name="connsiteX9" fmla="*/ 164863 w 436325"/>
                <a:gd name="connsiteY9" fmla="*/ 159068 h 438072"/>
                <a:gd name="connsiteX10" fmla="*/ 162958 w 436325"/>
                <a:gd name="connsiteY10" fmla="*/ 159068 h 438072"/>
                <a:gd name="connsiteX11" fmla="*/ 110570 w 436325"/>
                <a:gd name="connsiteY11" fmla="*/ 154305 h 438072"/>
                <a:gd name="connsiteX12" fmla="*/ 93425 w 436325"/>
                <a:gd name="connsiteY12" fmla="*/ 133350 h 438072"/>
                <a:gd name="connsiteX13" fmla="*/ 114380 w 436325"/>
                <a:gd name="connsiteY13" fmla="*/ 116205 h 438072"/>
                <a:gd name="connsiteX14" fmla="*/ 319168 w 436325"/>
                <a:gd name="connsiteY14" fmla="*/ 300990 h 438072"/>
                <a:gd name="connsiteX15" fmla="*/ 209630 w 436325"/>
                <a:gd name="connsiteY15" fmla="*/ 358140 h 438072"/>
                <a:gd name="connsiteX16" fmla="*/ 197248 w 436325"/>
                <a:gd name="connsiteY16" fmla="*/ 357188 h 438072"/>
                <a:gd name="connsiteX17" fmla="*/ 87710 w 436325"/>
                <a:gd name="connsiteY17" fmla="*/ 280035 h 438072"/>
                <a:gd name="connsiteX18" fmla="*/ 97235 w 436325"/>
                <a:gd name="connsiteY18" fmla="*/ 254318 h 438072"/>
                <a:gd name="connsiteX19" fmla="*/ 122953 w 436325"/>
                <a:gd name="connsiteY19" fmla="*/ 263843 h 438072"/>
                <a:gd name="connsiteX20" fmla="*/ 201058 w 436325"/>
                <a:gd name="connsiteY20" fmla="*/ 319088 h 438072"/>
                <a:gd name="connsiteX21" fmla="*/ 288688 w 436325"/>
                <a:gd name="connsiteY21" fmla="*/ 279083 h 438072"/>
                <a:gd name="connsiteX22" fmla="*/ 315358 w 436325"/>
                <a:gd name="connsiteY22" fmla="*/ 274320 h 438072"/>
                <a:gd name="connsiteX23" fmla="*/ 319168 w 436325"/>
                <a:gd name="connsiteY23" fmla="*/ 300990 h 438072"/>
                <a:gd name="connsiteX24" fmla="*/ 321073 w 436325"/>
                <a:gd name="connsiteY24" fmla="*/ 173355 h 438072"/>
                <a:gd name="connsiteX25" fmla="*/ 319168 w 436325"/>
                <a:gd name="connsiteY25" fmla="*/ 173355 h 438072"/>
                <a:gd name="connsiteX26" fmla="*/ 266780 w 436325"/>
                <a:gd name="connsiteY26" fmla="*/ 168593 h 438072"/>
                <a:gd name="connsiteX27" fmla="*/ 249635 w 436325"/>
                <a:gd name="connsiteY27" fmla="*/ 147638 h 438072"/>
                <a:gd name="connsiteX28" fmla="*/ 270590 w 436325"/>
                <a:gd name="connsiteY28" fmla="*/ 130493 h 438072"/>
                <a:gd name="connsiteX29" fmla="*/ 322978 w 436325"/>
                <a:gd name="connsiteY29" fmla="*/ 135255 h 438072"/>
                <a:gd name="connsiteX30" fmla="*/ 340123 w 436325"/>
                <a:gd name="connsiteY30" fmla="*/ 156210 h 438072"/>
                <a:gd name="connsiteX31" fmla="*/ 321073 w 436325"/>
                <a:gd name="connsiteY31" fmla="*/ 173355 h 438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36325" h="438072">
                  <a:moveTo>
                    <a:pt x="20083" y="0"/>
                  </a:moveTo>
                  <a:lnTo>
                    <a:pt x="1033" y="208598"/>
                  </a:lnTo>
                  <a:cubicBezTo>
                    <a:pt x="-10397" y="323850"/>
                    <a:pt x="74375" y="426720"/>
                    <a:pt x="189628" y="437198"/>
                  </a:cubicBezTo>
                  <a:cubicBezTo>
                    <a:pt x="304880" y="447675"/>
                    <a:pt x="406798" y="362903"/>
                    <a:pt x="417275" y="247650"/>
                  </a:cubicBezTo>
                  <a:lnTo>
                    <a:pt x="436325" y="39053"/>
                  </a:lnTo>
                  <a:lnTo>
                    <a:pt x="20083" y="0"/>
                  </a:lnTo>
                  <a:close/>
                  <a:moveTo>
                    <a:pt x="114380" y="116205"/>
                  </a:moveTo>
                  <a:lnTo>
                    <a:pt x="166768" y="120968"/>
                  </a:lnTo>
                  <a:cubicBezTo>
                    <a:pt x="177245" y="121920"/>
                    <a:pt x="184865" y="131445"/>
                    <a:pt x="183913" y="141923"/>
                  </a:cubicBezTo>
                  <a:cubicBezTo>
                    <a:pt x="182960" y="151448"/>
                    <a:pt x="174388" y="159068"/>
                    <a:pt x="164863" y="159068"/>
                  </a:cubicBezTo>
                  <a:cubicBezTo>
                    <a:pt x="163910" y="159068"/>
                    <a:pt x="163910" y="159068"/>
                    <a:pt x="162958" y="159068"/>
                  </a:cubicBezTo>
                  <a:lnTo>
                    <a:pt x="110570" y="154305"/>
                  </a:lnTo>
                  <a:cubicBezTo>
                    <a:pt x="100093" y="153353"/>
                    <a:pt x="92473" y="143828"/>
                    <a:pt x="93425" y="133350"/>
                  </a:cubicBezTo>
                  <a:cubicBezTo>
                    <a:pt x="94378" y="122873"/>
                    <a:pt x="103903" y="115253"/>
                    <a:pt x="114380" y="116205"/>
                  </a:cubicBezTo>
                  <a:moveTo>
                    <a:pt x="319168" y="300990"/>
                  </a:moveTo>
                  <a:cubicBezTo>
                    <a:pt x="293450" y="336233"/>
                    <a:pt x="252493" y="358140"/>
                    <a:pt x="209630" y="358140"/>
                  </a:cubicBezTo>
                  <a:cubicBezTo>
                    <a:pt x="205820" y="358140"/>
                    <a:pt x="201058" y="358140"/>
                    <a:pt x="197248" y="357188"/>
                  </a:cubicBezTo>
                  <a:cubicBezTo>
                    <a:pt x="149623" y="352425"/>
                    <a:pt x="107713" y="322898"/>
                    <a:pt x="87710" y="280035"/>
                  </a:cubicBezTo>
                  <a:cubicBezTo>
                    <a:pt x="82948" y="270510"/>
                    <a:pt x="87710" y="259080"/>
                    <a:pt x="97235" y="254318"/>
                  </a:cubicBezTo>
                  <a:cubicBezTo>
                    <a:pt x="106760" y="249555"/>
                    <a:pt x="118190" y="254318"/>
                    <a:pt x="122953" y="263843"/>
                  </a:cubicBezTo>
                  <a:cubicBezTo>
                    <a:pt x="137240" y="295275"/>
                    <a:pt x="167720" y="316230"/>
                    <a:pt x="201058" y="319088"/>
                  </a:cubicBezTo>
                  <a:cubicBezTo>
                    <a:pt x="235348" y="321945"/>
                    <a:pt x="268685" y="306705"/>
                    <a:pt x="288688" y="279083"/>
                  </a:cubicBezTo>
                  <a:cubicBezTo>
                    <a:pt x="294403" y="270510"/>
                    <a:pt x="306785" y="268605"/>
                    <a:pt x="315358" y="274320"/>
                  </a:cubicBezTo>
                  <a:cubicBezTo>
                    <a:pt x="322978" y="280035"/>
                    <a:pt x="324883" y="292418"/>
                    <a:pt x="319168" y="300990"/>
                  </a:cubicBezTo>
                  <a:moveTo>
                    <a:pt x="321073" y="173355"/>
                  </a:moveTo>
                  <a:cubicBezTo>
                    <a:pt x="320120" y="173355"/>
                    <a:pt x="320120" y="173355"/>
                    <a:pt x="319168" y="173355"/>
                  </a:cubicBezTo>
                  <a:lnTo>
                    <a:pt x="266780" y="168593"/>
                  </a:lnTo>
                  <a:cubicBezTo>
                    <a:pt x="256303" y="167640"/>
                    <a:pt x="248683" y="158115"/>
                    <a:pt x="249635" y="147638"/>
                  </a:cubicBezTo>
                  <a:cubicBezTo>
                    <a:pt x="250588" y="137160"/>
                    <a:pt x="260113" y="129540"/>
                    <a:pt x="270590" y="130493"/>
                  </a:cubicBezTo>
                  <a:lnTo>
                    <a:pt x="322978" y="135255"/>
                  </a:lnTo>
                  <a:cubicBezTo>
                    <a:pt x="333455" y="136208"/>
                    <a:pt x="341075" y="145733"/>
                    <a:pt x="340123" y="156210"/>
                  </a:cubicBezTo>
                  <a:cubicBezTo>
                    <a:pt x="339170" y="165735"/>
                    <a:pt x="330598" y="173355"/>
                    <a:pt x="321073" y="173355"/>
                  </a:cubicBezTo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5" name="Graphic 8" descr="Video camera">
            <a:extLst>
              <a:ext uri="{FF2B5EF4-FFF2-40B4-BE49-F238E27FC236}">
                <a16:creationId xmlns:a16="http://schemas.microsoft.com/office/drawing/2014/main" id="{5395B3B2-50DD-49C7-86A5-C64F92C71BEB}"/>
              </a:ext>
            </a:extLst>
          </p:cNvPr>
          <p:cNvGrpSpPr/>
          <p:nvPr/>
        </p:nvGrpSpPr>
        <p:grpSpPr>
          <a:xfrm>
            <a:off x="3398868" y="3879940"/>
            <a:ext cx="914400" cy="914400"/>
            <a:chOff x="3398868" y="3879940"/>
            <a:chExt cx="914400" cy="914400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47E9EDB-B240-465E-826A-51DEB29E718F}"/>
                </a:ext>
              </a:extLst>
            </p:cNvPr>
            <p:cNvSpPr/>
            <p:nvPr/>
          </p:nvSpPr>
          <p:spPr>
            <a:xfrm>
              <a:off x="3617943" y="4165690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CC127CC-5A1C-48F0-AE6E-1AC0C4B84AD8}"/>
                </a:ext>
              </a:extLst>
            </p:cNvPr>
            <p:cNvSpPr/>
            <p:nvPr/>
          </p:nvSpPr>
          <p:spPr>
            <a:xfrm>
              <a:off x="3617943" y="4241890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D933B2E-0691-4D09-B322-75E1F7FEF3A9}"/>
                </a:ext>
              </a:extLst>
            </p:cNvPr>
            <p:cNvSpPr/>
            <p:nvPr/>
          </p:nvSpPr>
          <p:spPr>
            <a:xfrm>
              <a:off x="3579843" y="4203790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922E3001-76FD-44E7-B627-31B84285B6DA}"/>
                </a:ext>
              </a:extLst>
            </p:cNvPr>
            <p:cNvSpPr/>
            <p:nvPr/>
          </p:nvSpPr>
          <p:spPr>
            <a:xfrm>
              <a:off x="3656043" y="4203790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CBE7B78D-8AF4-45C1-B06C-5106F9600F6E}"/>
                </a:ext>
              </a:extLst>
            </p:cNvPr>
            <p:cNvSpPr/>
            <p:nvPr/>
          </p:nvSpPr>
          <p:spPr>
            <a:xfrm>
              <a:off x="3884643" y="4127590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1F2B2CA5-F95E-48DD-817E-FC4B398A9BC4}"/>
                </a:ext>
              </a:extLst>
            </p:cNvPr>
            <p:cNvSpPr/>
            <p:nvPr/>
          </p:nvSpPr>
          <p:spPr>
            <a:xfrm>
              <a:off x="3884643" y="4203790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CFDD78F-FCF4-4D7E-B977-78D27EB6B6A4}"/>
                </a:ext>
              </a:extLst>
            </p:cNvPr>
            <p:cNvSpPr/>
            <p:nvPr/>
          </p:nvSpPr>
          <p:spPr>
            <a:xfrm>
              <a:off x="3846543" y="4165690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FC0C7280-7A5C-4ED6-AA82-34D7639260BB}"/>
                </a:ext>
              </a:extLst>
            </p:cNvPr>
            <p:cNvSpPr/>
            <p:nvPr/>
          </p:nvSpPr>
          <p:spPr>
            <a:xfrm>
              <a:off x="3922743" y="4165690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3C399C3B-FA37-4437-AE39-637B8B9271A5}"/>
                </a:ext>
              </a:extLst>
            </p:cNvPr>
            <p:cNvSpPr/>
            <p:nvPr/>
          </p:nvSpPr>
          <p:spPr>
            <a:xfrm>
              <a:off x="4046568" y="4308565"/>
              <a:ext cx="190500" cy="323850"/>
            </a:xfrm>
            <a:custGeom>
              <a:avLst/>
              <a:gdLst>
                <a:gd name="connsiteX0" fmla="*/ 133350 w 190500"/>
                <a:gd name="connsiteY0" fmla="*/ 0 h 323850"/>
                <a:gd name="connsiteX1" fmla="*/ 76200 w 190500"/>
                <a:gd name="connsiteY1" fmla="*/ 57150 h 323850"/>
                <a:gd name="connsiteX2" fmla="*/ 0 w 190500"/>
                <a:gd name="connsiteY2" fmla="*/ 57150 h 323850"/>
                <a:gd name="connsiteX3" fmla="*/ 0 w 190500"/>
                <a:gd name="connsiteY3" fmla="*/ 266700 h 323850"/>
                <a:gd name="connsiteX4" fmla="*/ 76200 w 190500"/>
                <a:gd name="connsiteY4" fmla="*/ 266700 h 323850"/>
                <a:gd name="connsiteX5" fmla="*/ 133350 w 190500"/>
                <a:gd name="connsiteY5" fmla="*/ 323850 h 323850"/>
                <a:gd name="connsiteX6" fmla="*/ 190500 w 190500"/>
                <a:gd name="connsiteY6" fmla="*/ 323850 h 323850"/>
                <a:gd name="connsiteX7" fmla="*/ 190500 w 190500"/>
                <a:gd name="connsiteY7" fmla="*/ 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0500" h="323850">
                  <a:moveTo>
                    <a:pt x="133350" y="0"/>
                  </a:moveTo>
                  <a:lnTo>
                    <a:pt x="76200" y="57150"/>
                  </a:lnTo>
                  <a:lnTo>
                    <a:pt x="0" y="57150"/>
                  </a:lnTo>
                  <a:lnTo>
                    <a:pt x="0" y="266700"/>
                  </a:lnTo>
                  <a:lnTo>
                    <a:pt x="76200" y="266700"/>
                  </a:lnTo>
                  <a:lnTo>
                    <a:pt x="133350" y="323850"/>
                  </a:lnTo>
                  <a:lnTo>
                    <a:pt x="190500" y="323850"/>
                  </a:lnTo>
                  <a:lnTo>
                    <a:pt x="19050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5ED4B211-535A-498D-8A98-0B4B9B17B376}"/>
                </a:ext>
              </a:extLst>
            </p:cNvPr>
            <p:cNvSpPr/>
            <p:nvPr/>
          </p:nvSpPr>
          <p:spPr>
            <a:xfrm>
              <a:off x="3475068" y="4041865"/>
              <a:ext cx="571500" cy="590550"/>
            </a:xfrm>
            <a:custGeom>
              <a:avLst/>
              <a:gdLst>
                <a:gd name="connsiteX0" fmla="*/ 428625 w 571500"/>
                <a:gd name="connsiteY0" fmla="*/ 228600 h 590550"/>
                <a:gd name="connsiteX1" fmla="*/ 342900 w 571500"/>
                <a:gd name="connsiteY1" fmla="*/ 142875 h 590550"/>
                <a:gd name="connsiteX2" fmla="*/ 428625 w 571500"/>
                <a:gd name="connsiteY2" fmla="*/ 57150 h 590550"/>
                <a:gd name="connsiteX3" fmla="*/ 514350 w 571500"/>
                <a:gd name="connsiteY3" fmla="*/ 142875 h 590550"/>
                <a:gd name="connsiteX4" fmla="*/ 428625 w 571500"/>
                <a:gd name="connsiteY4" fmla="*/ 228600 h 590550"/>
                <a:gd name="connsiteX5" fmla="*/ 457200 w 571500"/>
                <a:gd name="connsiteY5" fmla="*/ 533400 h 590550"/>
                <a:gd name="connsiteX6" fmla="*/ 438150 w 571500"/>
                <a:gd name="connsiteY6" fmla="*/ 514350 h 590550"/>
                <a:gd name="connsiteX7" fmla="*/ 457200 w 571500"/>
                <a:gd name="connsiteY7" fmla="*/ 495300 h 590550"/>
                <a:gd name="connsiteX8" fmla="*/ 476250 w 571500"/>
                <a:gd name="connsiteY8" fmla="*/ 514350 h 590550"/>
                <a:gd name="connsiteX9" fmla="*/ 457200 w 571500"/>
                <a:gd name="connsiteY9" fmla="*/ 533400 h 590550"/>
                <a:gd name="connsiteX10" fmla="*/ 276225 w 571500"/>
                <a:gd name="connsiteY10" fmla="*/ 266700 h 590550"/>
                <a:gd name="connsiteX11" fmla="*/ 301943 w 571500"/>
                <a:gd name="connsiteY11" fmla="*/ 208598 h 590550"/>
                <a:gd name="connsiteX12" fmla="*/ 357188 w 571500"/>
                <a:gd name="connsiteY12" fmla="*/ 266700 h 590550"/>
                <a:gd name="connsiteX13" fmla="*/ 276225 w 571500"/>
                <a:gd name="connsiteY13" fmla="*/ 266700 h 590550"/>
                <a:gd name="connsiteX14" fmla="*/ 161925 w 571500"/>
                <a:gd name="connsiteY14" fmla="*/ 266700 h 590550"/>
                <a:gd name="connsiteX15" fmla="*/ 76200 w 571500"/>
                <a:gd name="connsiteY15" fmla="*/ 180975 h 590550"/>
                <a:gd name="connsiteX16" fmla="*/ 161925 w 571500"/>
                <a:gd name="connsiteY16" fmla="*/ 95250 h 590550"/>
                <a:gd name="connsiteX17" fmla="*/ 247650 w 571500"/>
                <a:gd name="connsiteY17" fmla="*/ 180975 h 590550"/>
                <a:gd name="connsiteX18" fmla="*/ 161925 w 571500"/>
                <a:gd name="connsiteY18" fmla="*/ 266700 h 590550"/>
                <a:gd name="connsiteX19" fmla="*/ 499110 w 571500"/>
                <a:gd name="connsiteY19" fmla="*/ 266700 h 590550"/>
                <a:gd name="connsiteX20" fmla="*/ 571500 w 571500"/>
                <a:gd name="connsiteY20" fmla="*/ 142875 h 590550"/>
                <a:gd name="connsiteX21" fmla="*/ 428625 w 571500"/>
                <a:gd name="connsiteY21" fmla="*/ 0 h 590550"/>
                <a:gd name="connsiteX22" fmla="*/ 288608 w 571500"/>
                <a:gd name="connsiteY22" fmla="*/ 115253 h 590550"/>
                <a:gd name="connsiteX23" fmla="*/ 161925 w 571500"/>
                <a:gd name="connsiteY23" fmla="*/ 38100 h 590550"/>
                <a:gd name="connsiteX24" fmla="*/ 19050 w 571500"/>
                <a:gd name="connsiteY24" fmla="*/ 180975 h 590550"/>
                <a:gd name="connsiteX25" fmla="*/ 76200 w 571500"/>
                <a:gd name="connsiteY25" fmla="*/ 295275 h 590550"/>
                <a:gd name="connsiteX26" fmla="*/ 76200 w 571500"/>
                <a:gd name="connsiteY26" fmla="*/ 323850 h 590550"/>
                <a:gd name="connsiteX27" fmla="*/ 57150 w 571500"/>
                <a:gd name="connsiteY27" fmla="*/ 323850 h 590550"/>
                <a:gd name="connsiteX28" fmla="*/ 38100 w 571500"/>
                <a:gd name="connsiteY28" fmla="*/ 304800 h 590550"/>
                <a:gd name="connsiteX29" fmla="*/ 0 w 571500"/>
                <a:gd name="connsiteY29" fmla="*/ 304800 h 590550"/>
                <a:gd name="connsiteX30" fmla="*/ 0 w 571500"/>
                <a:gd name="connsiteY30" fmla="*/ 400050 h 590550"/>
                <a:gd name="connsiteX31" fmla="*/ 38100 w 571500"/>
                <a:gd name="connsiteY31" fmla="*/ 400050 h 590550"/>
                <a:gd name="connsiteX32" fmla="*/ 57150 w 571500"/>
                <a:gd name="connsiteY32" fmla="*/ 381000 h 590550"/>
                <a:gd name="connsiteX33" fmla="*/ 76200 w 571500"/>
                <a:gd name="connsiteY33" fmla="*/ 381000 h 590550"/>
                <a:gd name="connsiteX34" fmla="*/ 76200 w 571500"/>
                <a:gd name="connsiteY34" fmla="*/ 552450 h 590550"/>
                <a:gd name="connsiteX35" fmla="*/ 114300 w 571500"/>
                <a:gd name="connsiteY35" fmla="*/ 590550 h 590550"/>
                <a:gd name="connsiteX36" fmla="*/ 495300 w 571500"/>
                <a:gd name="connsiteY36" fmla="*/ 590550 h 590550"/>
                <a:gd name="connsiteX37" fmla="*/ 533400 w 571500"/>
                <a:gd name="connsiteY37" fmla="*/ 552450 h 590550"/>
                <a:gd name="connsiteX38" fmla="*/ 533400 w 571500"/>
                <a:gd name="connsiteY38" fmla="*/ 304800 h 590550"/>
                <a:gd name="connsiteX39" fmla="*/ 499110 w 571500"/>
                <a:gd name="connsiteY39" fmla="*/ 26670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571500" h="590550">
                  <a:moveTo>
                    <a:pt x="428625" y="228600"/>
                  </a:moveTo>
                  <a:cubicBezTo>
                    <a:pt x="381000" y="228600"/>
                    <a:pt x="342900" y="190500"/>
                    <a:pt x="342900" y="142875"/>
                  </a:cubicBezTo>
                  <a:cubicBezTo>
                    <a:pt x="342900" y="95250"/>
                    <a:pt x="381000" y="57150"/>
                    <a:pt x="428625" y="57150"/>
                  </a:cubicBezTo>
                  <a:cubicBezTo>
                    <a:pt x="476250" y="57150"/>
                    <a:pt x="514350" y="95250"/>
                    <a:pt x="514350" y="142875"/>
                  </a:cubicBezTo>
                  <a:cubicBezTo>
                    <a:pt x="514350" y="190500"/>
                    <a:pt x="476250" y="228600"/>
                    <a:pt x="428625" y="228600"/>
                  </a:cubicBezTo>
                  <a:close/>
                  <a:moveTo>
                    <a:pt x="457200" y="533400"/>
                  </a:moveTo>
                  <a:cubicBezTo>
                    <a:pt x="446723" y="533400"/>
                    <a:pt x="438150" y="524828"/>
                    <a:pt x="438150" y="514350"/>
                  </a:cubicBezTo>
                  <a:cubicBezTo>
                    <a:pt x="438150" y="503873"/>
                    <a:pt x="446723" y="495300"/>
                    <a:pt x="457200" y="495300"/>
                  </a:cubicBezTo>
                  <a:cubicBezTo>
                    <a:pt x="467678" y="495300"/>
                    <a:pt x="476250" y="503873"/>
                    <a:pt x="476250" y="514350"/>
                  </a:cubicBezTo>
                  <a:cubicBezTo>
                    <a:pt x="476250" y="524828"/>
                    <a:pt x="467678" y="533400"/>
                    <a:pt x="457200" y="533400"/>
                  </a:cubicBezTo>
                  <a:close/>
                  <a:moveTo>
                    <a:pt x="276225" y="266700"/>
                  </a:moveTo>
                  <a:cubicBezTo>
                    <a:pt x="288608" y="249555"/>
                    <a:pt x="298133" y="230505"/>
                    <a:pt x="301943" y="208598"/>
                  </a:cubicBezTo>
                  <a:cubicBezTo>
                    <a:pt x="314325" y="232410"/>
                    <a:pt x="334328" y="252413"/>
                    <a:pt x="357188" y="266700"/>
                  </a:cubicBezTo>
                  <a:lnTo>
                    <a:pt x="276225" y="266700"/>
                  </a:lnTo>
                  <a:close/>
                  <a:moveTo>
                    <a:pt x="161925" y="266700"/>
                  </a:moveTo>
                  <a:cubicBezTo>
                    <a:pt x="114300" y="266700"/>
                    <a:pt x="76200" y="228600"/>
                    <a:pt x="76200" y="180975"/>
                  </a:cubicBezTo>
                  <a:cubicBezTo>
                    <a:pt x="76200" y="133350"/>
                    <a:pt x="114300" y="95250"/>
                    <a:pt x="161925" y="95250"/>
                  </a:cubicBezTo>
                  <a:cubicBezTo>
                    <a:pt x="209550" y="95250"/>
                    <a:pt x="247650" y="133350"/>
                    <a:pt x="247650" y="180975"/>
                  </a:cubicBezTo>
                  <a:cubicBezTo>
                    <a:pt x="247650" y="228600"/>
                    <a:pt x="209550" y="266700"/>
                    <a:pt x="161925" y="266700"/>
                  </a:cubicBezTo>
                  <a:close/>
                  <a:moveTo>
                    <a:pt x="499110" y="266700"/>
                  </a:moveTo>
                  <a:cubicBezTo>
                    <a:pt x="541973" y="241935"/>
                    <a:pt x="571500" y="196215"/>
                    <a:pt x="571500" y="142875"/>
                  </a:cubicBezTo>
                  <a:cubicBezTo>
                    <a:pt x="571500" y="63818"/>
                    <a:pt x="507683" y="0"/>
                    <a:pt x="428625" y="0"/>
                  </a:cubicBezTo>
                  <a:cubicBezTo>
                    <a:pt x="359093" y="0"/>
                    <a:pt x="301943" y="49530"/>
                    <a:pt x="288608" y="115253"/>
                  </a:cubicBezTo>
                  <a:cubicBezTo>
                    <a:pt x="264795" y="69532"/>
                    <a:pt x="217170" y="38100"/>
                    <a:pt x="161925" y="38100"/>
                  </a:cubicBezTo>
                  <a:cubicBezTo>
                    <a:pt x="82868" y="38100"/>
                    <a:pt x="19050" y="101918"/>
                    <a:pt x="19050" y="180975"/>
                  </a:cubicBezTo>
                  <a:cubicBezTo>
                    <a:pt x="19050" y="227648"/>
                    <a:pt x="41910" y="268605"/>
                    <a:pt x="76200" y="295275"/>
                  </a:cubicBezTo>
                  <a:lnTo>
                    <a:pt x="76200" y="323850"/>
                  </a:lnTo>
                  <a:lnTo>
                    <a:pt x="57150" y="323850"/>
                  </a:lnTo>
                  <a:lnTo>
                    <a:pt x="38100" y="304800"/>
                  </a:lnTo>
                  <a:lnTo>
                    <a:pt x="0" y="304800"/>
                  </a:lnTo>
                  <a:lnTo>
                    <a:pt x="0" y="400050"/>
                  </a:lnTo>
                  <a:lnTo>
                    <a:pt x="38100" y="400050"/>
                  </a:lnTo>
                  <a:lnTo>
                    <a:pt x="57150" y="381000"/>
                  </a:lnTo>
                  <a:lnTo>
                    <a:pt x="76200" y="381000"/>
                  </a:lnTo>
                  <a:lnTo>
                    <a:pt x="76200" y="552450"/>
                  </a:lnTo>
                  <a:cubicBezTo>
                    <a:pt x="76200" y="573405"/>
                    <a:pt x="93345" y="590550"/>
                    <a:pt x="114300" y="590550"/>
                  </a:cubicBezTo>
                  <a:lnTo>
                    <a:pt x="495300" y="590550"/>
                  </a:lnTo>
                  <a:cubicBezTo>
                    <a:pt x="516255" y="590550"/>
                    <a:pt x="533400" y="573405"/>
                    <a:pt x="533400" y="552450"/>
                  </a:cubicBezTo>
                  <a:lnTo>
                    <a:pt x="533400" y="304800"/>
                  </a:lnTo>
                  <a:cubicBezTo>
                    <a:pt x="533400" y="284798"/>
                    <a:pt x="518160" y="268605"/>
                    <a:pt x="499110" y="26670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6" name="Graphic 9" descr="Theatre">
            <a:extLst>
              <a:ext uri="{FF2B5EF4-FFF2-40B4-BE49-F238E27FC236}">
                <a16:creationId xmlns:a16="http://schemas.microsoft.com/office/drawing/2014/main" id="{8436200F-0831-4994-A015-508B1FA25DAB}"/>
              </a:ext>
            </a:extLst>
          </p:cNvPr>
          <p:cNvGrpSpPr/>
          <p:nvPr/>
        </p:nvGrpSpPr>
        <p:grpSpPr>
          <a:xfrm>
            <a:off x="5039037" y="3879940"/>
            <a:ext cx="914400" cy="914400"/>
            <a:chOff x="5039037" y="3879940"/>
            <a:chExt cx="914400" cy="914400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724176A6-C756-4164-8040-68CEC1CED667}"/>
                </a:ext>
              </a:extLst>
            </p:cNvPr>
            <p:cNvSpPr/>
            <p:nvPr/>
          </p:nvSpPr>
          <p:spPr>
            <a:xfrm>
              <a:off x="5115237" y="4537165"/>
              <a:ext cx="228600" cy="123825"/>
            </a:xfrm>
            <a:custGeom>
              <a:avLst/>
              <a:gdLst>
                <a:gd name="connsiteX0" fmla="*/ 190500 w 228600"/>
                <a:gd name="connsiteY0" fmla="*/ 28575 h 123825"/>
                <a:gd name="connsiteX1" fmla="*/ 189548 w 228600"/>
                <a:gd name="connsiteY1" fmla="*/ 28575 h 123825"/>
                <a:gd name="connsiteX2" fmla="*/ 152400 w 228600"/>
                <a:gd name="connsiteY2" fmla="*/ 0 h 123825"/>
                <a:gd name="connsiteX3" fmla="*/ 76200 w 228600"/>
                <a:gd name="connsiteY3" fmla="*/ 0 h 123825"/>
                <a:gd name="connsiteX4" fmla="*/ 39053 w 228600"/>
                <a:gd name="connsiteY4" fmla="*/ 28575 h 123825"/>
                <a:gd name="connsiteX5" fmla="*/ 38100 w 228600"/>
                <a:gd name="connsiteY5" fmla="*/ 28575 h 123825"/>
                <a:gd name="connsiteX6" fmla="*/ 0 w 228600"/>
                <a:gd name="connsiteY6" fmla="*/ 66675 h 123825"/>
                <a:gd name="connsiteX7" fmla="*/ 19050 w 228600"/>
                <a:gd name="connsiteY7" fmla="*/ 123825 h 123825"/>
                <a:gd name="connsiteX8" fmla="*/ 209550 w 228600"/>
                <a:gd name="connsiteY8" fmla="*/ 123825 h 123825"/>
                <a:gd name="connsiteX9" fmla="*/ 228600 w 228600"/>
                <a:gd name="connsiteY9" fmla="*/ 66675 h 123825"/>
                <a:gd name="connsiteX10" fmla="*/ 190500 w 228600"/>
                <a:gd name="connsiteY10" fmla="*/ 2857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8600" h="123825">
                  <a:moveTo>
                    <a:pt x="190500" y="28575"/>
                  </a:moveTo>
                  <a:lnTo>
                    <a:pt x="189548" y="28575"/>
                  </a:lnTo>
                  <a:cubicBezTo>
                    <a:pt x="185738" y="12383"/>
                    <a:pt x="170498" y="0"/>
                    <a:pt x="152400" y="0"/>
                  </a:cubicBezTo>
                  <a:lnTo>
                    <a:pt x="76200" y="0"/>
                  </a:lnTo>
                  <a:cubicBezTo>
                    <a:pt x="58103" y="0"/>
                    <a:pt x="43815" y="12383"/>
                    <a:pt x="39053" y="28575"/>
                  </a:cubicBezTo>
                  <a:lnTo>
                    <a:pt x="38100" y="28575"/>
                  </a:lnTo>
                  <a:cubicBezTo>
                    <a:pt x="17145" y="28575"/>
                    <a:pt x="0" y="45720"/>
                    <a:pt x="0" y="66675"/>
                  </a:cubicBezTo>
                  <a:lnTo>
                    <a:pt x="19050" y="123825"/>
                  </a:lnTo>
                  <a:lnTo>
                    <a:pt x="209550" y="123825"/>
                  </a:lnTo>
                  <a:lnTo>
                    <a:pt x="228600" y="66675"/>
                  </a:lnTo>
                  <a:cubicBezTo>
                    <a:pt x="228600" y="45720"/>
                    <a:pt x="211455" y="28575"/>
                    <a:pt x="190500" y="2857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9B813108-9CB3-4D46-B603-680D21C8ED41}"/>
                </a:ext>
              </a:extLst>
            </p:cNvPr>
            <p:cNvSpPr/>
            <p:nvPr/>
          </p:nvSpPr>
          <p:spPr>
            <a:xfrm>
              <a:off x="5181912" y="4422865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B16327FE-2816-49C6-A248-BC62E0135BF9}"/>
                </a:ext>
              </a:extLst>
            </p:cNvPr>
            <p:cNvSpPr/>
            <p:nvPr/>
          </p:nvSpPr>
          <p:spPr>
            <a:xfrm>
              <a:off x="5381937" y="4537165"/>
              <a:ext cx="228600" cy="123825"/>
            </a:xfrm>
            <a:custGeom>
              <a:avLst/>
              <a:gdLst>
                <a:gd name="connsiteX0" fmla="*/ 190500 w 228600"/>
                <a:gd name="connsiteY0" fmla="*/ 28575 h 123825"/>
                <a:gd name="connsiteX1" fmla="*/ 190500 w 228600"/>
                <a:gd name="connsiteY1" fmla="*/ 28575 h 123825"/>
                <a:gd name="connsiteX2" fmla="*/ 152400 w 228600"/>
                <a:gd name="connsiteY2" fmla="*/ 0 h 123825"/>
                <a:gd name="connsiteX3" fmla="*/ 76200 w 228600"/>
                <a:gd name="connsiteY3" fmla="*/ 0 h 123825"/>
                <a:gd name="connsiteX4" fmla="*/ 39052 w 228600"/>
                <a:gd name="connsiteY4" fmla="*/ 28575 h 123825"/>
                <a:gd name="connsiteX5" fmla="*/ 38100 w 228600"/>
                <a:gd name="connsiteY5" fmla="*/ 28575 h 123825"/>
                <a:gd name="connsiteX6" fmla="*/ 0 w 228600"/>
                <a:gd name="connsiteY6" fmla="*/ 66675 h 123825"/>
                <a:gd name="connsiteX7" fmla="*/ 19050 w 228600"/>
                <a:gd name="connsiteY7" fmla="*/ 123825 h 123825"/>
                <a:gd name="connsiteX8" fmla="*/ 209550 w 228600"/>
                <a:gd name="connsiteY8" fmla="*/ 123825 h 123825"/>
                <a:gd name="connsiteX9" fmla="*/ 228600 w 228600"/>
                <a:gd name="connsiteY9" fmla="*/ 66675 h 123825"/>
                <a:gd name="connsiteX10" fmla="*/ 190500 w 228600"/>
                <a:gd name="connsiteY10" fmla="*/ 2857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8600" h="123825">
                  <a:moveTo>
                    <a:pt x="190500" y="28575"/>
                  </a:moveTo>
                  <a:lnTo>
                    <a:pt x="190500" y="28575"/>
                  </a:lnTo>
                  <a:cubicBezTo>
                    <a:pt x="185738" y="12383"/>
                    <a:pt x="170498" y="0"/>
                    <a:pt x="152400" y="0"/>
                  </a:cubicBezTo>
                  <a:lnTo>
                    <a:pt x="76200" y="0"/>
                  </a:lnTo>
                  <a:cubicBezTo>
                    <a:pt x="58102" y="0"/>
                    <a:pt x="43815" y="12383"/>
                    <a:pt x="39052" y="28575"/>
                  </a:cubicBezTo>
                  <a:lnTo>
                    <a:pt x="38100" y="28575"/>
                  </a:lnTo>
                  <a:cubicBezTo>
                    <a:pt x="17145" y="28575"/>
                    <a:pt x="0" y="45720"/>
                    <a:pt x="0" y="66675"/>
                  </a:cubicBezTo>
                  <a:lnTo>
                    <a:pt x="19050" y="123825"/>
                  </a:lnTo>
                  <a:lnTo>
                    <a:pt x="209550" y="123825"/>
                  </a:lnTo>
                  <a:lnTo>
                    <a:pt x="228600" y="66675"/>
                  </a:lnTo>
                  <a:cubicBezTo>
                    <a:pt x="228600" y="45720"/>
                    <a:pt x="211455" y="28575"/>
                    <a:pt x="190500" y="2857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41338F14-5BDB-491C-BC14-1EF85991F306}"/>
                </a:ext>
              </a:extLst>
            </p:cNvPr>
            <p:cNvSpPr/>
            <p:nvPr/>
          </p:nvSpPr>
          <p:spPr>
            <a:xfrm>
              <a:off x="5448612" y="4422865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AAB368E2-41E4-4782-9DEF-794A7E624386}"/>
                </a:ext>
              </a:extLst>
            </p:cNvPr>
            <p:cNvSpPr/>
            <p:nvPr/>
          </p:nvSpPr>
          <p:spPr>
            <a:xfrm>
              <a:off x="5648637" y="4537165"/>
              <a:ext cx="228600" cy="123825"/>
            </a:xfrm>
            <a:custGeom>
              <a:avLst/>
              <a:gdLst>
                <a:gd name="connsiteX0" fmla="*/ 190500 w 228600"/>
                <a:gd name="connsiteY0" fmla="*/ 28575 h 123825"/>
                <a:gd name="connsiteX1" fmla="*/ 190500 w 228600"/>
                <a:gd name="connsiteY1" fmla="*/ 28575 h 123825"/>
                <a:gd name="connsiteX2" fmla="*/ 152400 w 228600"/>
                <a:gd name="connsiteY2" fmla="*/ 0 h 123825"/>
                <a:gd name="connsiteX3" fmla="*/ 76200 w 228600"/>
                <a:gd name="connsiteY3" fmla="*/ 0 h 123825"/>
                <a:gd name="connsiteX4" fmla="*/ 39052 w 228600"/>
                <a:gd name="connsiteY4" fmla="*/ 28575 h 123825"/>
                <a:gd name="connsiteX5" fmla="*/ 38100 w 228600"/>
                <a:gd name="connsiteY5" fmla="*/ 28575 h 123825"/>
                <a:gd name="connsiteX6" fmla="*/ 0 w 228600"/>
                <a:gd name="connsiteY6" fmla="*/ 66675 h 123825"/>
                <a:gd name="connsiteX7" fmla="*/ 19050 w 228600"/>
                <a:gd name="connsiteY7" fmla="*/ 123825 h 123825"/>
                <a:gd name="connsiteX8" fmla="*/ 209550 w 228600"/>
                <a:gd name="connsiteY8" fmla="*/ 123825 h 123825"/>
                <a:gd name="connsiteX9" fmla="*/ 228600 w 228600"/>
                <a:gd name="connsiteY9" fmla="*/ 66675 h 123825"/>
                <a:gd name="connsiteX10" fmla="*/ 190500 w 228600"/>
                <a:gd name="connsiteY10" fmla="*/ 2857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8600" h="123825">
                  <a:moveTo>
                    <a:pt x="190500" y="28575"/>
                  </a:moveTo>
                  <a:lnTo>
                    <a:pt x="190500" y="28575"/>
                  </a:lnTo>
                  <a:cubicBezTo>
                    <a:pt x="185738" y="12383"/>
                    <a:pt x="170498" y="0"/>
                    <a:pt x="152400" y="0"/>
                  </a:cubicBezTo>
                  <a:lnTo>
                    <a:pt x="76200" y="0"/>
                  </a:lnTo>
                  <a:cubicBezTo>
                    <a:pt x="58102" y="0"/>
                    <a:pt x="43815" y="12383"/>
                    <a:pt x="39052" y="28575"/>
                  </a:cubicBezTo>
                  <a:lnTo>
                    <a:pt x="38100" y="28575"/>
                  </a:lnTo>
                  <a:cubicBezTo>
                    <a:pt x="17145" y="28575"/>
                    <a:pt x="0" y="45720"/>
                    <a:pt x="0" y="66675"/>
                  </a:cubicBezTo>
                  <a:lnTo>
                    <a:pt x="19050" y="123825"/>
                  </a:lnTo>
                  <a:lnTo>
                    <a:pt x="209550" y="123825"/>
                  </a:lnTo>
                  <a:lnTo>
                    <a:pt x="228600" y="66675"/>
                  </a:lnTo>
                  <a:cubicBezTo>
                    <a:pt x="228600" y="45720"/>
                    <a:pt x="211455" y="28575"/>
                    <a:pt x="190500" y="2857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635C231F-A026-406B-AD09-70BA7D4F6829}"/>
                </a:ext>
              </a:extLst>
            </p:cNvPr>
            <p:cNvSpPr/>
            <p:nvPr/>
          </p:nvSpPr>
          <p:spPr>
            <a:xfrm>
              <a:off x="5715312" y="4422865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41AEB00E-BD9E-45C7-97FC-E72B2F386FEC}"/>
                </a:ext>
              </a:extLst>
            </p:cNvPr>
            <p:cNvSpPr/>
            <p:nvPr/>
          </p:nvSpPr>
          <p:spPr>
            <a:xfrm>
              <a:off x="5077137" y="4013290"/>
              <a:ext cx="838200" cy="466725"/>
            </a:xfrm>
            <a:custGeom>
              <a:avLst/>
              <a:gdLst>
                <a:gd name="connsiteX0" fmla="*/ 0 w 838200"/>
                <a:gd name="connsiteY0" fmla="*/ 0 h 466725"/>
                <a:gd name="connsiteX1" fmla="*/ 0 w 838200"/>
                <a:gd name="connsiteY1" fmla="*/ 466725 h 466725"/>
                <a:gd name="connsiteX2" fmla="*/ 77153 w 838200"/>
                <a:gd name="connsiteY2" fmla="*/ 466725 h 466725"/>
                <a:gd name="connsiteX3" fmla="*/ 76200 w 838200"/>
                <a:gd name="connsiteY3" fmla="*/ 457200 h 466725"/>
                <a:gd name="connsiteX4" fmla="*/ 152400 w 838200"/>
                <a:gd name="connsiteY4" fmla="*/ 381000 h 466725"/>
                <a:gd name="connsiteX5" fmla="*/ 228600 w 838200"/>
                <a:gd name="connsiteY5" fmla="*/ 457200 h 466725"/>
                <a:gd name="connsiteX6" fmla="*/ 227648 w 838200"/>
                <a:gd name="connsiteY6" fmla="*/ 466725 h 466725"/>
                <a:gd name="connsiteX7" fmla="*/ 342900 w 838200"/>
                <a:gd name="connsiteY7" fmla="*/ 466725 h 466725"/>
                <a:gd name="connsiteX8" fmla="*/ 341948 w 838200"/>
                <a:gd name="connsiteY8" fmla="*/ 457200 h 466725"/>
                <a:gd name="connsiteX9" fmla="*/ 418148 w 838200"/>
                <a:gd name="connsiteY9" fmla="*/ 381000 h 466725"/>
                <a:gd name="connsiteX10" fmla="*/ 494348 w 838200"/>
                <a:gd name="connsiteY10" fmla="*/ 457200 h 466725"/>
                <a:gd name="connsiteX11" fmla="*/ 493395 w 838200"/>
                <a:gd name="connsiteY11" fmla="*/ 466725 h 466725"/>
                <a:gd name="connsiteX12" fmla="*/ 608648 w 838200"/>
                <a:gd name="connsiteY12" fmla="*/ 466725 h 466725"/>
                <a:gd name="connsiteX13" fmla="*/ 607695 w 838200"/>
                <a:gd name="connsiteY13" fmla="*/ 457200 h 466725"/>
                <a:gd name="connsiteX14" fmla="*/ 683895 w 838200"/>
                <a:gd name="connsiteY14" fmla="*/ 381000 h 466725"/>
                <a:gd name="connsiteX15" fmla="*/ 760095 w 838200"/>
                <a:gd name="connsiteY15" fmla="*/ 457200 h 466725"/>
                <a:gd name="connsiteX16" fmla="*/ 759143 w 838200"/>
                <a:gd name="connsiteY16" fmla="*/ 466725 h 466725"/>
                <a:gd name="connsiteX17" fmla="*/ 838200 w 838200"/>
                <a:gd name="connsiteY17" fmla="*/ 466725 h 466725"/>
                <a:gd name="connsiteX18" fmla="*/ 838200 w 838200"/>
                <a:gd name="connsiteY18" fmla="*/ 0 h 466725"/>
                <a:gd name="connsiteX19" fmla="*/ 0 w 838200"/>
                <a:gd name="connsiteY19" fmla="*/ 0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38200" h="466725">
                  <a:moveTo>
                    <a:pt x="0" y="0"/>
                  </a:moveTo>
                  <a:lnTo>
                    <a:pt x="0" y="466725"/>
                  </a:lnTo>
                  <a:lnTo>
                    <a:pt x="77153" y="466725"/>
                  </a:lnTo>
                  <a:cubicBezTo>
                    <a:pt x="77153" y="463868"/>
                    <a:pt x="76200" y="460058"/>
                    <a:pt x="76200" y="457200"/>
                  </a:cubicBezTo>
                  <a:cubicBezTo>
                    <a:pt x="76200" y="415290"/>
                    <a:pt x="110490" y="381000"/>
                    <a:pt x="152400" y="381000"/>
                  </a:cubicBezTo>
                  <a:cubicBezTo>
                    <a:pt x="194310" y="381000"/>
                    <a:pt x="228600" y="415290"/>
                    <a:pt x="228600" y="457200"/>
                  </a:cubicBezTo>
                  <a:cubicBezTo>
                    <a:pt x="228600" y="460058"/>
                    <a:pt x="228600" y="463868"/>
                    <a:pt x="227648" y="466725"/>
                  </a:cubicBezTo>
                  <a:lnTo>
                    <a:pt x="342900" y="466725"/>
                  </a:lnTo>
                  <a:cubicBezTo>
                    <a:pt x="342900" y="463868"/>
                    <a:pt x="341948" y="460058"/>
                    <a:pt x="341948" y="457200"/>
                  </a:cubicBezTo>
                  <a:cubicBezTo>
                    <a:pt x="341948" y="415290"/>
                    <a:pt x="376238" y="381000"/>
                    <a:pt x="418148" y="381000"/>
                  </a:cubicBezTo>
                  <a:cubicBezTo>
                    <a:pt x="460058" y="381000"/>
                    <a:pt x="494348" y="415290"/>
                    <a:pt x="494348" y="457200"/>
                  </a:cubicBezTo>
                  <a:cubicBezTo>
                    <a:pt x="494348" y="460058"/>
                    <a:pt x="494348" y="463868"/>
                    <a:pt x="493395" y="466725"/>
                  </a:cubicBezTo>
                  <a:lnTo>
                    <a:pt x="608648" y="466725"/>
                  </a:lnTo>
                  <a:cubicBezTo>
                    <a:pt x="608648" y="463868"/>
                    <a:pt x="607695" y="460058"/>
                    <a:pt x="607695" y="457200"/>
                  </a:cubicBezTo>
                  <a:cubicBezTo>
                    <a:pt x="607695" y="415290"/>
                    <a:pt x="641985" y="381000"/>
                    <a:pt x="683895" y="381000"/>
                  </a:cubicBezTo>
                  <a:cubicBezTo>
                    <a:pt x="725805" y="381000"/>
                    <a:pt x="760095" y="415290"/>
                    <a:pt x="760095" y="457200"/>
                  </a:cubicBezTo>
                  <a:cubicBezTo>
                    <a:pt x="760095" y="460058"/>
                    <a:pt x="760095" y="463868"/>
                    <a:pt x="759143" y="466725"/>
                  </a:cubicBezTo>
                  <a:lnTo>
                    <a:pt x="838200" y="466725"/>
                  </a:lnTo>
                  <a:lnTo>
                    <a:pt x="8382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Movie Clapperboard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FE5EC0D-5AD4-4201-93F5-6BFEC54EF2FB}"/>
              </a:ext>
            </a:extLst>
          </p:cNvPr>
          <p:cNvSpPr/>
          <p:nvPr/>
        </p:nvSpPr>
        <p:spPr>
          <a:xfrm>
            <a:off x="3084352" y="3228028"/>
            <a:ext cx="1568987" cy="2713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0" y="6551"/>
                </a:moveTo>
                <a:cubicBezTo>
                  <a:pt x="21502" y="6574"/>
                  <a:pt x="21424" y="6608"/>
                  <a:pt x="21346" y="6653"/>
                </a:cubicBezTo>
                <a:lnTo>
                  <a:pt x="21346" y="6653"/>
                </a:lnTo>
                <a:cubicBezTo>
                  <a:pt x="21267" y="6687"/>
                  <a:pt x="21209" y="6721"/>
                  <a:pt x="21130" y="6755"/>
                </a:cubicBezTo>
                <a:cubicBezTo>
                  <a:pt x="20817" y="6879"/>
                  <a:pt x="20426" y="6947"/>
                  <a:pt x="20054" y="6947"/>
                </a:cubicBezTo>
                <a:cubicBezTo>
                  <a:pt x="19526" y="6947"/>
                  <a:pt x="19017" y="6823"/>
                  <a:pt x="18646" y="6597"/>
                </a:cubicBezTo>
                <a:cubicBezTo>
                  <a:pt x="18293" y="6382"/>
                  <a:pt x="18117" y="6110"/>
                  <a:pt x="18117" y="5827"/>
                </a:cubicBezTo>
                <a:cubicBezTo>
                  <a:pt x="18117" y="5805"/>
                  <a:pt x="18117" y="5793"/>
                  <a:pt x="18117" y="5771"/>
                </a:cubicBezTo>
                <a:cubicBezTo>
                  <a:pt x="18176" y="5205"/>
                  <a:pt x="18978" y="4741"/>
                  <a:pt x="19957" y="4707"/>
                </a:cubicBezTo>
                <a:cubicBezTo>
                  <a:pt x="20367" y="4696"/>
                  <a:pt x="20759" y="4764"/>
                  <a:pt x="21111" y="4888"/>
                </a:cubicBezTo>
                <a:cubicBezTo>
                  <a:pt x="21189" y="4922"/>
                  <a:pt x="21287" y="4956"/>
                  <a:pt x="21365" y="5001"/>
                </a:cubicBezTo>
                <a:cubicBezTo>
                  <a:pt x="21443" y="5046"/>
                  <a:pt x="21522" y="5080"/>
                  <a:pt x="21600" y="5103"/>
                </a:cubicBezTo>
                <a:lnTo>
                  <a:pt x="21600" y="0"/>
                </a:lnTo>
                <a:lnTo>
                  <a:pt x="0" y="0"/>
                </a:lnTo>
                <a:lnTo>
                  <a:pt x="0" y="16316"/>
                </a:lnTo>
                <a:cubicBezTo>
                  <a:pt x="39" y="16316"/>
                  <a:pt x="78" y="16305"/>
                  <a:pt x="117" y="16293"/>
                </a:cubicBezTo>
                <a:cubicBezTo>
                  <a:pt x="274" y="16259"/>
                  <a:pt x="430" y="16203"/>
                  <a:pt x="607" y="16124"/>
                </a:cubicBezTo>
                <a:cubicBezTo>
                  <a:pt x="665" y="16101"/>
                  <a:pt x="724" y="16067"/>
                  <a:pt x="763" y="16044"/>
                </a:cubicBezTo>
                <a:cubicBezTo>
                  <a:pt x="1096" y="15909"/>
                  <a:pt x="1467" y="15841"/>
                  <a:pt x="1878" y="15841"/>
                </a:cubicBezTo>
                <a:cubicBezTo>
                  <a:pt x="2407" y="15841"/>
                  <a:pt x="2915" y="15965"/>
                  <a:pt x="3287" y="16192"/>
                </a:cubicBezTo>
                <a:cubicBezTo>
                  <a:pt x="3659" y="16418"/>
                  <a:pt x="3854" y="16712"/>
                  <a:pt x="3815" y="17018"/>
                </a:cubicBezTo>
                <a:cubicBezTo>
                  <a:pt x="3757" y="17606"/>
                  <a:pt x="2935" y="18070"/>
                  <a:pt x="1917" y="18081"/>
                </a:cubicBezTo>
                <a:cubicBezTo>
                  <a:pt x="1487" y="18081"/>
                  <a:pt x="1076" y="18013"/>
                  <a:pt x="743" y="17866"/>
                </a:cubicBezTo>
                <a:cubicBezTo>
                  <a:pt x="704" y="17844"/>
                  <a:pt x="646" y="17821"/>
                  <a:pt x="607" y="17798"/>
                </a:cubicBezTo>
                <a:cubicBezTo>
                  <a:pt x="450" y="17719"/>
                  <a:pt x="254" y="17651"/>
                  <a:pt x="59" y="17629"/>
                </a:cubicBezTo>
                <a:cubicBezTo>
                  <a:pt x="39" y="17629"/>
                  <a:pt x="20" y="17629"/>
                  <a:pt x="0" y="17617"/>
                </a:cubicBezTo>
                <a:lnTo>
                  <a:pt x="0" y="21600"/>
                </a:lnTo>
                <a:lnTo>
                  <a:pt x="21580" y="21600"/>
                </a:lnTo>
                <a:lnTo>
                  <a:pt x="21580" y="655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1440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EC07983-E5B4-4AA5-94DF-4ACEA4A4535E}"/>
              </a:ext>
            </a:extLst>
          </p:cNvPr>
          <p:cNvSpPr/>
          <p:nvPr/>
        </p:nvSpPr>
        <p:spPr>
          <a:xfrm>
            <a:off x="1449988" y="3228028"/>
            <a:ext cx="1876143" cy="2714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600" extrusionOk="0">
                <a:moveTo>
                  <a:pt x="18264" y="17337"/>
                </a:moveTo>
                <a:cubicBezTo>
                  <a:pt x="18362" y="17325"/>
                  <a:pt x="18461" y="17314"/>
                  <a:pt x="18542" y="17314"/>
                </a:cubicBezTo>
                <a:cubicBezTo>
                  <a:pt x="18689" y="17314"/>
                  <a:pt x="18837" y="17325"/>
                  <a:pt x="18967" y="17359"/>
                </a:cubicBezTo>
                <a:cubicBezTo>
                  <a:pt x="19180" y="17404"/>
                  <a:pt x="19393" y="17484"/>
                  <a:pt x="19589" y="17597"/>
                </a:cubicBezTo>
                <a:cubicBezTo>
                  <a:pt x="19621" y="17608"/>
                  <a:pt x="19638" y="17631"/>
                  <a:pt x="19671" y="17642"/>
                </a:cubicBezTo>
                <a:cubicBezTo>
                  <a:pt x="19883" y="17755"/>
                  <a:pt x="20145" y="17812"/>
                  <a:pt x="20406" y="17800"/>
                </a:cubicBezTo>
                <a:cubicBezTo>
                  <a:pt x="21028" y="17789"/>
                  <a:pt x="21551" y="17438"/>
                  <a:pt x="21584" y="17009"/>
                </a:cubicBezTo>
                <a:cubicBezTo>
                  <a:pt x="21584" y="17009"/>
                  <a:pt x="21584" y="16997"/>
                  <a:pt x="21584" y="16997"/>
                </a:cubicBezTo>
                <a:cubicBezTo>
                  <a:pt x="21600" y="16805"/>
                  <a:pt x="21518" y="16613"/>
                  <a:pt x="21338" y="16466"/>
                </a:cubicBezTo>
                <a:cubicBezTo>
                  <a:pt x="21109" y="16251"/>
                  <a:pt x="20750" y="16138"/>
                  <a:pt x="20374" y="16138"/>
                </a:cubicBezTo>
                <a:cubicBezTo>
                  <a:pt x="20128" y="16138"/>
                  <a:pt x="19883" y="16194"/>
                  <a:pt x="19687" y="16285"/>
                </a:cubicBezTo>
                <a:cubicBezTo>
                  <a:pt x="19654" y="16307"/>
                  <a:pt x="19621" y="16319"/>
                  <a:pt x="19589" y="16341"/>
                </a:cubicBezTo>
                <a:cubicBezTo>
                  <a:pt x="19409" y="16454"/>
                  <a:pt x="19229" y="16534"/>
                  <a:pt x="19033" y="16568"/>
                </a:cubicBezTo>
                <a:cubicBezTo>
                  <a:pt x="18869" y="16601"/>
                  <a:pt x="18706" y="16624"/>
                  <a:pt x="18542" y="16624"/>
                </a:cubicBezTo>
                <a:cubicBezTo>
                  <a:pt x="18444" y="16624"/>
                  <a:pt x="18346" y="16613"/>
                  <a:pt x="18264" y="16601"/>
                </a:cubicBezTo>
                <a:lnTo>
                  <a:pt x="18264" y="0"/>
                </a:lnTo>
                <a:lnTo>
                  <a:pt x="0" y="0"/>
                </a:lnTo>
                <a:lnTo>
                  <a:pt x="0" y="19926"/>
                </a:lnTo>
                <a:cubicBezTo>
                  <a:pt x="0" y="20854"/>
                  <a:pt x="1079" y="21600"/>
                  <a:pt x="2420" y="21600"/>
                </a:cubicBezTo>
                <a:lnTo>
                  <a:pt x="18248" y="21600"/>
                </a:lnTo>
                <a:lnTo>
                  <a:pt x="18248" y="1733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1440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BBC1F9E5-1E92-490B-8182-02F0877B8959}"/>
              </a:ext>
            </a:extLst>
          </p:cNvPr>
          <p:cNvSpPr/>
          <p:nvPr/>
        </p:nvSpPr>
        <p:spPr>
          <a:xfrm>
            <a:off x="4448689" y="3228028"/>
            <a:ext cx="1832042" cy="2714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5" h="21600" extrusionOk="0">
                <a:moveTo>
                  <a:pt x="3116" y="21600"/>
                </a:moveTo>
                <a:lnTo>
                  <a:pt x="19107" y="21600"/>
                </a:lnTo>
                <a:cubicBezTo>
                  <a:pt x="20480" y="21600"/>
                  <a:pt x="21585" y="20854"/>
                  <a:pt x="21585" y="19926"/>
                </a:cubicBezTo>
                <a:lnTo>
                  <a:pt x="21585" y="0"/>
                </a:lnTo>
                <a:lnTo>
                  <a:pt x="3116" y="0"/>
                </a:lnTo>
                <a:lnTo>
                  <a:pt x="3116" y="5473"/>
                </a:lnTo>
                <a:cubicBezTo>
                  <a:pt x="3116" y="5473"/>
                  <a:pt x="3116" y="5473"/>
                  <a:pt x="3116" y="5473"/>
                </a:cubicBezTo>
                <a:cubicBezTo>
                  <a:pt x="2915" y="5473"/>
                  <a:pt x="2714" y="5451"/>
                  <a:pt x="2530" y="5406"/>
                </a:cubicBezTo>
                <a:cubicBezTo>
                  <a:pt x="2379" y="5360"/>
                  <a:pt x="2229" y="5304"/>
                  <a:pt x="2061" y="5202"/>
                </a:cubicBezTo>
                <a:cubicBezTo>
                  <a:pt x="2011" y="5168"/>
                  <a:pt x="1961" y="5146"/>
                  <a:pt x="1911" y="5123"/>
                </a:cubicBezTo>
                <a:cubicBezTo>
                  <a:pt x="1693" y="5021"/>
                  <a:pt x="1442" y="4976"/>
                  <a:pt x="1174" y="4987"/>
                </a:cubicBezTo>
                <a:cubicBezTo>
                  <a:pt x="554" y="5010"/>
                  <a:pt x="35" y="5349"/>
                  <a:pt x="2" y="5779"/>
                </a:cubicBezTo>
                <a:cubicBezTo>
                  <a:pt x="-15" y="6005"/>
                  <a:pt x="102" y="6231"/>
                  <a:pt x="337" y="6401"/>
                </a:cubicBezTo>
                <a:cubicBezTo>
                  <a:pt x="571" y="6570"/>
                  <a:pt x="889" y="6661"/>
                  <a:pt x="1224" y="6661"/>
                </a:cubicBezTo>
                <a:cubicBezTo>
                  <a:pt x="1475" y="6661"/>
                  <a:pt x="1710" y="6616"/>
                  <a:pt x="1911" y="6514"/>
                </a:cubicBezTo>
                <a:cubicBezTo>
                  <a:pt x="1961" y="6491"/>
                  <a:pt x="2011" y="6469"/>
                  <a:pt x="2045" y="6446"/>
                </a:cubicBezTo>
                <a:cubicBezTo>
                  <a:pt x="2178" y="6367"/>
                  <a:pt x="2296" y="6310"/>
                  <a:pt x="2413" y="6276"/>
                </a:cubicBezTo>
                <a:cubicBezTo>
                  <a:pt x="2631" y="6209"/>
                  <a:pt x="2865" y="6175"/>
                  <a:pt x="3099" y="6175"/>
                </a:cubicBezTo>
                <a:cubicBezTo>
                  <a:pt x="3099" y="6175"/>
                  <a:pt x="3099" y="6175"/>
                  <a:pt x="3099" y="6175"/>
                </a:cubicBezTo>
                <a:lnTo>
                  <a:pt x="3116" y="216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1440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2FCBF2-3F61-481F-B797-E823A4EF434E}"/>
              </a:ext>
            </a:extLst>
          </p:cNvPr>
          <p:cNvSpPr txBox="1"/>
          <p:nvPr/>
        </p:nvSpPr>
        <p:spPr>
          <a:xfrm>
            <a:off x="1617081" y="4895958"/>
            <a:ext cx="1274116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630160-20B8-4809-9010-A5E90A9A1DA9}"/>
              </a:ext>
            </a:extLst>
          </p:cNvPr>
          <p:cNvSpPr txBox="1"/>
          <p:nvPr/>
        </p:nvSpPr>
        <p:spPr>
          <a:xfrm>
            <a:off x="3449067" y="4895958"/>
            <a:ext cx="1129375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022669-58B4-467C-9BAB-6CA75CA0D5BC}"/>
              </a:ext>
            </a:extLst>
          </p:cNvPr>
          <p:cNvSpPr txBox="1"/>
          <p:nvPr/>
        </p:nvSpPr>
        <p:spPr>
          <a:xfrm>
            <a:off x="4831621" y="4895958"/>
            <a:ext cx="1274116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3CCF7A4-C627-4F13-B7A7-B882CBD6E277}"/>
              </a:ext>
            </a:extLst>
          </p:cNvPr>
          <p:cNvSpPr/>
          <p:nvPr/>
        </p:nvSpPr>
        <p:spPr>
          <a:xfrm>
            <a:off x="1279447" y="1025191"/>
            <a:ext cx="5064868" cy="2212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5" h="21542" extrusionOk="0">
                <a:moveTo>
                  <a:pt x="21278" y="14416"/>
                </a:moveTo>
                <a:lnTo>
                  <a:pt x="1912" y="14416"/>
                </a:lnTo>
                <a:lnTo>
                  <a:pt x="21006" y="7041"/>
                </a:lnTo>
                <a:cubicBezTo>
                  <a:pt x="21169" y="6985"/>
                  <a:pt x="21278" y="6625"/>
                  <a:pt x="21248" y="6266"/>
                </a:cubicBezTo>
                <a:lnTo>
                  <a:pt x="20824" y="565"/>
                </a:lnTo>
                <a:cubicBezTo>
                  <a:pt x="20800" y="191"/>
                  <a:pt x="20643" y="-58"/>
                  <a:pt x="20485" y="11"/>
                </a:cubicBezTo>
                <a:lnTo>
                  <a:pt x="247" y="7815"/>
                </a:lnTo>
                <a:cubicBezTo>
                  <a:pt x="84" y="7871"/>
                  <a:pt x="-25" y="8231"/>
                  <a:pt x="5" y="8590"/>
                </a:cubicBezTo>
                <a:lnTo>
                  <a:pt x="429" y="14291"/>
                </a:lnTo>
                <a:cubicBezTo>
                  <a:pt x="441" y="14444"/>
                  <a:pt x="477" y="14582"/>
                  <a:pt x="520" y="14679"/>
                </a:cubicBezTo>
                <a:cubicBezTo>
                  <a:pt x="484" y="14789"/>
                  <a:pt x="459" y="14928"/>
                  <a:pt x="459" y="15080"/>
                </a:cubicBezTo>
                <a:lnTo>
                  <a:pt x="459" y="20864"/>
                </a:lnTo>
                <a:cubicBezTo>
                  <a:pt x="459" y="21238"/>
                  <a:pt x="592" y="21542"/>
                  <a:pt x="756" y="21542"/>
                </a:cubicBezTo>
                <a:lnTo>
                  <a:pt x="21278" y="21542"/>
                </a:lnTo>
                <a:cubicBezTo>
                  <a:pt x="21442" y="21542"/>
                  <a:pt x="21575" y="21238"/>
                  <a:pt x="21575" y="20864"/>
                </a:cubicBezTo>
                <a:lnTo>
                  <a:pt x="21575" y="15080"/>
                </a:lnTo>
                <a:cubicBezTo>
                  <a:pt x="21575" y="14720"/>
                  <a:pt x="21442" y="14416"/>
                  <a:pt x="21278" y="14416"/>
                </a:cubicBezTo>
                <a:close/>
                <a:moveTo>
                  <a:pt x="19995" y="15094"/>
                </a:moveTo>
                <a:lnTo>
                  <a:pt x="17464" y="20878"/>
                </a:lnTo>
                <a:lnTo>
                  <a:pt x="15479" y="20878"/>
                </a:lnTo>
                <a:lnTo>
                  <a:pt x="18009" y="15094"/>
                </a:lnTo>
                <a:lnTo>
                  <a:pt x="19995" y="15094"/>
                </a:lnTo>
                <a:close/>
                <a:moveTo>
                  <a:pt x="16042" y="15094"/>
                </a:moveTo>
                <a:lnTo>
                  <a:pt x="13511" y="20878"/>
                </a:lnTo>
                <a:lnTo>
                  <a:pt x="11526" y="20878"/>
                </a:lnTo>
                <a:lnTo>
                  <a:pt x="14056" y="15094"/>
                </a:lnTo>
                <a:lnTo>
                  <a:pt x="16042" y="15094"/>
                </a:lnTo>
                <a:close/>
                <a:moveTo>
                  <a:pt x="12095" y="15094"/>
                </a:moveTo>
                <a:lnTo>
                  <a:pt x="9564" y="20878"/>
                </a:lnTo>
                <a:lnTo>
                  <a:pt x="7579" y="20878"/>
                </a:lnTo>
                <a:lnTo>
                  <a:pt x="10109" y="15094"/>
                </a:lnTo>
                <a:lnTo>
                  <a:pt x="12095" y="15094"/>
                </a:lnTo>
                <a:close/>
                <a:moveTo>
                  <a:pt x="8251" y="15094"/>
                </a:moveTo>
                <a:lnTo>
                  <a:pt x="5720" y="20878"/>
                </a:lnTo>
                <a:lnTo>
                  <a:pt x="3734" y="20878"/>
                </a:lnTo>
                <a:lnTo>
                  <a:pt x="6265" y="15094"/>
                </a:lnTo>
                <a:lnTo>
                  <a:pt x="8251" y="15094"/>
                </a:lnTo>
                <a:close/>
                <a:moveTo>
                  <a:pt x="20534" y="675"/>
                </a:moveTo>
                <a:lnTo>
                  <a:pt x="20861" y="5089"/>
                </a:lnTo>
                <a:lnTo>
                  <a:pt x="18615" y="1409"/>
                </a:lnTo>
                <a:lnTo>
                  <a:pt x="20534" y="675"/>
                </a:lnTo>
                <a:close/>
                <a:moveTo>
                  <a:pt x="16786" y="2114"/>
                </a:moveTo>
                <a:lnTo>
                  <a:pt x="19692" y="6861"/>
                </a:lnTo>
                <a:lnTo>
                  <a:pt x="17731" y="7622"/>
                </a:lnTo>
                <a:lnTo>
                  <a:pt x="14825" y="2876"/>
                </a:lnTo>
                <a:lnTo>
                  <a:pt x="16786" y="2114"/>
                </a:lnTo>
                <a:close/>
                <a:moveTo>
                  <a:pt x="12888" y="3623"/>
                </a:moveTo>
                <a:lnTo>
                  <a:pt x="15794" y="8369"/>
                </a:lnTo>
                <a:lnTo>
                  <a:pt x="13832" y="9130"/>
                </a:lnTo>
                <a:lnTo>
                  <a:pt x="10932" y="4384"/>
                </a:lnTo>
                <a:lnTo>
                  <a:pt x="12888" y="3623"/>
                </a:lnTo>
                <a:close/>
                <a:moveTo>
                  <a:pt x="9001" y="5117"/>
                </a:moveTo>
                <a:lnTo>
                  <a:pt x="11901" y="9863"/>
                </a:lnTo>
                <a:lnTo>
                  <a:pt x="9940" y="10624"/>
                </a:lnTo>
                <a:lnTo>
                  <a:pt x="7040" y="5878"/>
                </a:lnTo>
                <a:lnTo>
                  <a:pt x="9001" y="5117"/>
                </a:lnTo>
                <a:close/>
                <a:moveTo>
                  <a:pt x="5205" y="6584"/>
                </a:moveTo>
                <a:lnTo>
                  <a:pt x="8105" y="11330"/>
                </a:lnTo>
                <a:lnTo>
                  <a:pt x="6144" y="12091"/>
                </a:lnTo>
                <a:lnTo>
                  <a:pt x="3238" y="7345"/>
                </a:lnTo>
                <a:lnTo>
                  <a:pt x="5205" y="6584"/>
                </a:lnTo>
                <a:close/>
                <a:moveTo>
                  <a:pt x="459" y="10680"/>
                </a:moveTo>
                <a:lnTo>
                  <a:pt x="296" y="8480"/>
                </a:lnTo>
                <a:lnTo>
                  <a:pt x="1307" y="8092"/>
                </a:lnTo>
                <a:lnTo>
                  <a:pt x="4213" y="12838"/>
                </a:lnTo>
                <a:lnTo>
                  <a:pt x="2251" y="13599"/>
                </a:lnTo>
                <a:lnTo>
                  <a:pt x="459" y="10680"/>
                </a:lnTo>
                <a:close/>
                <a:moveTo>
                  <a:pt x="756" y="18650"/>
                </a:moveTo>
                <a:lnTo>
                  <a:pt x="2312" y="15094"/>
                </a:lnTo>
                <a:lnTo>
                  <a:pt x="4297" y="15094"/>
                </a:lnTo>
                <a:lnTo>
                  <a:pt x="1767" y="20878"/>
                </a:lnTo>
                <a:lnTo>
                  <a:pt x="756" y="20878"/>
                </a:lnTo>
                <a:lnTo>
                  <a:pt x="756" y="18650"/>
                </a:lnTo>
                <a:close/>
                <a:moveTo>
                  <a:pt x="21278" y="20878"/>
                </a:moveTo>
                <a:lnTo>
                  <a:pt x="19317" y="20878"/>
                </a:lnTo>
                <a:lnTo>
                  <a:pt x="21278" y="16395"/>
                </a:lnTo>
                <a:lnTo>
                  <a:pt x="21278" y="20878"/>
                </a:lnTo>
                <a:close/>
              </a:path>
            </a:pathLst>
          </a:custGeom>
          <a:solidFill>
            <a:srgbClr val="7E8289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D902BF9-F5E8-45A2-A20E-A31A8BF15A60}"/>
              </a:ext>
            </a:extLst>
          </p:cNvPr>
          <p:cNvGrpSpPr/>
          <p:nvPr/>
        </p:nvGrpSpPr>
        <p:grpSpPr>
          <a:xfrm>
            <a:off x="7978679" y="2947244"/>
            <a:ext cx="2926080" cy="1290153"/>
            <a:chOff x="8921977" y="1466725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6A01C8A-FF17-468F-A9BB-9631E5BB4D2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D0A0E2B-935A-45C1-AC3A-628CF60B745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E2E507E-948E-47C8-BE5B-F2DB83CC48E9}"/>
              </a:ext>
            </a:extLst>
          </p:cNvPr>
          <p:cNvGrpSpPr/>
          <p:nvPr/>
        </p:nvGrpSpPr>
        <p:grpSpPr>
          <a:xfrm>
            <a:off x="7978679" y="4652338"/>
            <a:ext cx="2926080" cy="1290153"/>
            <a:chOff x="8921977" y="407338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657DFF5-272D-4F72-A6A7-17AE107B785D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A62C5A8-38F3-47E8-B1BB-17A49AEE45A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9BF939B-C421-4085-8A5F-45AF3208E3F4}"/>
              </a:ext>
            </a:extLst>
          </p:cNvPr>
          <p:cNvGrpSpPr/>
          <p:nvPr/>
        </p:nvGrpSpPr>
        <p:grpSpPr>
          <a:xfrm>
            <a:off x="7986474" y="1242150"/>
            <a:ext cx="2926080" cy="1290153"/>
            <a:chOff x="8921977" y="1466725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94C3D7F-F98A-4A7D-A139-3829F305F15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185AEB8-9539-4BA4-BB89-906B8E84649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2276B3F1-3E25-4E49-B579-CD3FBC1A52E6}"/>
              </a:ext>
            </a:extLst>
          </p:cNvPr>
          <p:cNvSpPr/>
          <p:nvPr/>
        </p:nvSpPr>
        <p:spPr>
          <a:xfrm>
            <a:off x="1449988" y="3304782"/>
            <a:ext cx="1593300" cy="473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</a:rPr>
              <a:t>01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555239B-D57C-4DDB-B370-0397FEC6DA8C}"/>
              </a:ext>
            </a:extLst>
          </p:cNvPr>
          <p:cNvSpPr/>
          <p:nvPr/>
        </p:nvSpPr>
        <p:spPr>
          <a:xfrm>
            <a:off x="3090760" y="3304782"/>
            <a:ext cx="1562579" cy="473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</a:rPr>
              <a:t>02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3D8AE4C-369F-4942-898B-452B64FE8C19}"/>
              </a:ext>
            </a:extLst>
          </p:cNvPr>
          <p:cNvSpPr/>
          <p:nvPr/>
        </p:nvSpPr>
        <p:spPr>
          <a:xfrm>
            <a:off x="4718152" y="3304782"/>
            <a:ext cx="1562579" cy="473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</a:rPr>
              <a:t>03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6CAC35-D084-49E6-9FFE-3D6EFDF0353C}"/>
              </a:ext>
            </a:extLst>
          </p:cNvPr>
          <p:cNvSpPr/>
          <p:nvPr/>
        </p:nvSpPr>
        <p:spPr>
          <a:xfrm>
            <a:off x="6841065" y="1242150"/>
            <a:ext cx="1124447" cy="473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2CCEC8F-7ED2-424E-BC43-1D2F302DEDD9}"/>
              </a:ext>
            </a:extLst>
          </p:cNvPr>
          <p:cNvSpPr/>
          <p:nvPr/>
        </p:nvSpPr>
        <p:spPr>
          <a:xfrm>
            <a:off x="6841065" y="2947244"/>
            <a:ext cx="1124447" cy="473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C98D905-E33D-40D3-984E-ED42530DAA38}"/>
              </a:ext>
            </a:extLst>
          </p:cNvPr>
          <p:cNvSpPr/>
          <p:nvPr/>
        </p:nvSpPr>
        <p:spPr>
          <a:xfrm>
            <a:off x="6841065" y="4652338"/>
            <a:ext cx="1124447" cy="473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03</a:t>
            </a:r>
          </a:p>
        </p:txBody>
      </p:sp>
      <p:grpSp>
        <p:nvGrpSpPr>
          <p:cNvPr id="3" name="Graphic 7" descr="Drama">
            <a:extLst>
              <a:ext uri="{FF2B5EF4-FFF2-40B4-BE49-F238E27FC236}">
                <a16:creationId xmlns:a16="http://schemas.microsoft.com/office/drawing/2014/main" id="{3AD984C9-337C-42C1-9EAE-2C8595791615}"/>
              </a:ext>
            </a:extLst>
          </p:cNvPr>
          <p:cNvGrpSpPr/>
          <p:nvPr/>
        </p:nvGrpSpPr>
        <p:grpSpPr>
          <a:xfrm>
            <a:off x="1784253" y="3879940"/>
            <a:ext cx="914400" cy="914400"/>
            <a:chOff x="1784253" y="3879940"/>
            <a:chExt cx="914400" cy="91440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762147D-D5FE-44BA-9A6C-947AA9D1A3FC}"/>
                </a:ext>
              </a:extLst>
            </p:cNvPr>
            <p:cNvSpPr/>
            <p:nvPr/>
          </p:nvSpPr>
          <p:spPr>
            <a:xfrm>
              <a:off x="1860453" y="4286657"/>
              <a:ext cx="443594" cy="431211"/>
            </a:xfrm>
            <a:custGeom>
              <a:avLst/>
              <a:gdLst>
                <a:gd name="connsiteX0" fmla="*/ 433388 w 443594"/>
                <a:gd name="connsiteY0" fmla="*/ 123825 h 431211"/>
                <a:gd name="connsiteX1" fmla="*/ 342900 w 443594"/>
                <a:gd name="connsiteY1" fmla="*/ 55245 h 431211"/>
                <a:gd name="connsiteX2" fmla="*/ 308610 w 443594"/>
                <a:gd name="connsiteY2" fmla="*/ 0 h 431211"/>
                <a:gd name="connsiteX3" fmla="*/ 0 w 443594"/>
                <a:gd name="connsiteY3" fmla="*/ 40005 h 431211"/>
                <a:gd name="connsiteX4" fmla="*/ 25717 w 443594"/>
                <a:gd name="connsiteY4" fmla="*/ 247650 h 431211"/>
                <a:gd name="connsiteX5" fmla="*/ 260033 w 443594"/>
                <a:gd name="connsiteY5" fmla="*/ 429578 h 431211"/>
                <a:gd name="connsiteX6" fmla="*/ 441960 w 443594"/>
                <a:gd name="connsiteY6" fmla="*/ 195263 h 431211"/>
                <a:gd name="connsiteX7" fmla="*/ 433388 w 443594"/>
                <a:gd name="connsiteY7" fmla="*/ 123825 h 431211"/>
                <a:gd name="connsiteX8" fmla="*/ 262890 w 443594"/>
                <a:gd name="connsiteY8" fmla="*/ 104775 h 431211"/>
                <a:gd name="connsiteX9" fmla="*/ 289560 w 443594"/>
                <a:gd name="connsiteY9" fmla="*/ 98107 h 431211"/>
                <a:gd name="connsiteX10" fmla="*/ 334328 w 443594"/>
                <a:gd name="connsiteY10" fmla="*/ 125730 h 431211"/>
                <a:gd name="connsiteX11" fmla="*/ 340995 w 443594"/>
                <a:gd name="connsiteY11" fmla="*/ 152400 h 431211"/>
                <a:gd name="connsiteX12" fmla="*/ 324803 w 443594"/>
                <a:gd name="connsiteY12" fmla="*/ 161925 h 431211"/>
                <a:gd name="connsiteX13" fmla="*/ 315278 w 443594"/>
                <a:gd name="connsiteY13" fmla="*/ 159068 h 431211"/>
                <a:gd name="connsiteX14" fmla="*/ 270510 w 443594"/>
                <a:gd name="connsiteY14" fmla="*/ 131445 h 431211"/>
                <a:gd name="connsiteX15" fmla="*/ 262890 w 443594"/>
                <a:gd name="connsiteY15" fmla="*/ 104775 h 431211"/>
                <a:gd name="connsiteX16" fmla="*/ 114300 w 443594"/>
                <a:gd name="connsiteY16" fmla="*/ 155258 h 431211"/>
                <a:gd name="connsiteX17" fmla="*/ 148590 w 443594"/>
                <a:gd name="connsiteY17" fmla="*/ 116205 h 431211"/>
                <a:gd name="connsiteX18" fmla="*/ 175260 w 443594"/>
                <a:gd name="connsiteY18" fmla="*/ 114300 h 431211"/>
                <a:gd name="connsiteX19" fmla="*/ 177165 w 443594"/>
                <a:gd name="connsiteY19" fmla="*/ 140970 h 431211"/>
                <a:gd name="connsiteX20" fmla="*/ 142875 w 443594"/>
                <a:gd name="connsiteY20" fmla="*/ 180022 h 431211"/>
                <a:gd name="connsiteX21" fmla="*/ 128588 w 443594"/>
                <a:gd name="connsiteY21" fmla="*/ 186690 h 431211"/>
                <a:gd name="connsiteX22" fmla="*/ 116205 w 443594"/>
                <a:gd name="connsiteY22" fmla="*/ 181927 h 431211"/>
                <a:gd name="connsiteX23" fmla="*/ 114300 w 443594"/>
                <a:gd name="connsiteY23" fmla="*/ 155258 h 431211"/>
                <a:gd name="connsiteX24" fmla="*/ 354330 w 443594"/>
                <a:gd name="connsiteY24" fmla="*/ 301943 h 431211"/>
                <a:gd name="connsiteX25" fmla="*/ 327660 w 443594"/>
                <a:gd name="connsiteY25" fmla="*/ 298133 h 431211"/>
                <a:gd name="connsiteX26" fmla="*/ 239077 w 443594"/>
                <a:gd name="connsiteY26" fmla="*/ 260985 h 431211"/>
                <a:gd name="connsiteX27" fmla="*/ 162878 w 443594"/>
                <a:gd name="connsiteY27" fmla="*/ 319087 h 431211"/>
                <a:gd name="connsiteX28" fmla="*/ 145733 w 443594"/>
                <a:gd name="connsiteY28" fmla="*/ 330518 h 431211"/>
                <a:gd name="connsiteX29" fmla="*/ 138113 w 443594"/>
                <a:gd name="connsiteY29" fmla="*/ 328612 h 431211"/>
                <a:gd name="connsiteX30" fmla="*/ 127635 w 443594"/>
                <a:gd name="connsiteY30" fmla="*/ 303847 h 431211"/>
                <a:gd name="connsiteX31" fmla="*/ 234315 w 443594"/>
                <a:gd name="connsiteY31" fmla="*/ 222885 h 431211"/>
                <a:gd name="connsiteX32" fmla="*/ 358140 w 443594"/>
                <a:gd name="connsiteY32" fmla="*/ 275272 h 431211"/>
                <a:gd name="connsiteX33" fmla="*/ 354330 w 443594"/>
                <a:gd name="connsiteY33" fmla="*/ 301943 h 431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43594" h="431211">
                  <a:moveTo>
                    <a:pt x="433388" y="123825"/>
                  </a:moveTo>
                  <a:cubicBezTo>
                    <a:pt x="399098" y="108585"/>
                    <a:pt x="367665" y="85725"/>
                    <a:pt x="342900" y="55245"/>
                  </a:cubicBezTo>
                  <a:cubicBezTo>
                    <a:pt x="328613" y="38100"/>
                    <a:pt x="317183" y="20002"/>
                    <a:pt x="308610" y="0"/>
                  </a:cubicBezTo>
                  <a:lnTo>
                    <a:pt x="0" y="40005"/>
                  </a:lnTo>
                  <a:lnTo>
                    <a:pt x="25717" y="247650"/>
                  </a:lnTo>
                  <a:cubicBezTo>
                    <a:pt x="40005" y="362903"/>
                    <a:pt x="144780" y="443865"/>
                    <a:pt x="260033" y="429578"/>
                  </a:cubicBezTo>
                  <a:cubicBezTo>
                    <a:pt x="375285" y="415290"/>
                    <a:pt x="456248" y="310515"/>
                    <a:pt x="441960" y="195263"/>
                  </a:cubicBezTo>
                  <a:lnTo>
                    <a:pt x="433388" y="123825"/>
                  </a:lnTo>
                  <a:close/>
                  <a:moveTo>
                    <a:pt x="262890" y="104775"/>
                  </a:moveTo>
                  <a:cubicBezTo>
                    <a:pt x="268605" y="96202"/>
                    <a:pt x="280035" y="93345"/>
                    <a:pt x="289560" y="98107"/>
                  </a:cubicBezTo>
                  <a:lnTo>
                    <a:pt x="334328" y="125730"/>
                  </a:lnTo>
                  <a:cubicBezTo>
                    <a:pt x="342900" y="131445"/>
                    <a:pt x="345758" y="142875"/>
                    <a:pt x="340995" y="152400"/>
                  </a:cubicBezTo>
                  <a:cubicBezTo>
                    <a:pt x="337185" y="158115"/>
                    <a:pt x="331470" y="161925"/>
                    <a:pt x="324803" y="161925"/>
                  </a:cubicBezTo>
                  <a:cubicBezTo>
                    <a:pt x="320993" y="161925"/>
                    <a:pt x="318135" y="160972"/>
                    <a:pt x="315278" y="159068"/>
                  </a:cubicBezTo>
                  <a:lnTo>
                    <a:pt x="270510" y="131445"/>
                  </a:lnTo>
                  <a:cubicBezTo>
                    <a:pt x="260985" y="125730"/>
                    <a:pt x="258127" y="114300"/>
                    <a:pt x="262890" y="104775"/>
                  </a:cubicBezTo>
                  <a:moveTo>
                    <a:pt x="114300" y="155258"/>
                  </a:moveTo>
                  <a:lnTo>
                    <a:pt x="148590" y="116205"/>
                  </a:lnTo>
                  <a:cubicBezTo>
                    <a:pt x="155258" y="108585"/>
                    <a:pt x="167640" y="107632"/>
                    <a:pt x="175260" y="114300"/>
                  </a:cubicBezTo>
                  <a:cubicBezTo>
                    <a:pt x="182880" y="120968"/>
                    <a:pt x="183833" y="133350"/>
                    <a:pt x="177165" y="140970"/>
                  </a:cubicBezTo>
                  <a:lnTo>
                    <a:pt x="142875" y="180022"/>
                  </a:lnTo>
                  <a:cubicBezTo>
                    <a:pt x="139065" y="183833"/>
                    <a:pt x="134303" y="186690"/>
                    <a:pt x="128588" y="186690"/>
                  </a:cubicBezTo>
                  <a:cubicBezTo>
                    <a:pt x="123825" y="186690"/>
                    <a:pt x="120015" y="184785"/>
                    <a:pt x="116205" y="181927"/>
                  </a:cubicBezTo>
                  <a:cubicBezTo>
                    <a:pt x="108585" y="175260"/>
                    <a:pt x="107632" y="162877"/>
                    <a:pt x="114300" y="155258"/>
                  </a:cubicBezTo>
                  <a:moveTo>
                    <a:pt x="354330" y="301943"/>
                  </a:moveTo>
                  <a:cubicBezTo>
                    <a:pt x="345758" y="308610"/>
                    <a:pt x="334328" y="306705"/>
                    <a:pt x="327660" y="298133"/>
                  </a:cubicBezTo>
                  <a:cubicBezTo>
                    <a:pt x="306705" y="270510"/>
                    <a:pt x="273368" y="256222"/>
                    <a:pt x="239077" y="260985"/>
                  </a:cubicBezTo>
                  <a:cubicBezTo>
                    <a:pt x="204788" y="264795"/>
                    <a:pt x="176213" y="287655"/>
                    <a:pt x="162878" y="319087"/>
                  </a:cubicBezTo>
                  <a:cubicBezTo>
                    <a:pt x="160020" y="326708"/>
                    <a:pt x="152400" y="330518"/>
                    <a:pt x="145733" y="330518"/>
                  </a:cubicBezTo>
                  <a:cubicBezTo>
                    <a:pt x="142875" y="330518"/>
                    <a:pt x="140970" y="329565"/>
                    <a:pt x="138113" y="328612"/>
                  </a:cubicBezTo>
                  <a:cubicBezTo>
                    <a:pt x="128588" y="324803"/>
                    <a:pt x="123825" y="313372"/>
                    <a:pt x="127635" y="303847"/>
                  </a:cubicBezTo>
                  <a:cubicBezTo>
                    <a:pt x="146685" y="260033"/>
                    <a:pt x="187643" y="228600"/>
                    <a:pt x="234315" y="222885"/>
                  </a:cubicBezTo>
                  <a:cubicBezTo>
                    <a:pt x="281940" y="217170"/>
                    <a:pt x="328613" y="237172"/>
                    <a:pt x="358140" y="275272"/>
                  </a:cubicBezTo>
                  <a:cubicBezTo>
                    <a:pt x="364808" y="283845"/>
                    <a:pt x="362903" y="296228"/>
                    <a:pt x="354330" y="301943"/>
                  </a:cubicBezTo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846155B-CD2F-4388-9503-81213337BB54}"/>
                </a:ext>
              </a:extLst>
            </p:cNvPr>
            <p:cNvSpPr/>
            <p:nvPr/>
          </p:nvSpPr>
          <p:spPr>
            <a:xfrm>
              <a:off x="2185175" y="3956140"/>
              <a:ext cx="436325" cy="438072"/>
            </a:xfrm>
            <a:custGeom>
              <a:avLst/>
              <a:gdLst>
                <a:gd name="connsiteX0" fmla="*/ 20083 w 436325"/>
                <a:gd name="connsiteY0" fmla="*/ 0 h 438072"/>
                <a:gd name="connsiteX1" fmla="*/ 1033 w 436325"/>
                <a:gd name="connsiteY1" fmla="*/ 208598 h 438072"/>
                <a:gd name="connsiteX2" fmla="*/ 189628 w 436325"/>
                <a:gd name="connsiteY2" fmla="*/ 437198 h 438072"/>
                <a:gd name="connsiteX3" fmla="*/ 417275 w 436325"/>
                <a:gd name="connsiteY3" fmla="*/ 247650 h 438072"/>
                <a:gd name="connsiteX4" fmla="*/ 436325 w 436325"/>
                <a:gd name="connsiteY4" fmla="*/ 39053 h 438072"/>
                <a:gd name="connsiteX5" fmla="*/ 20083 w 436325"/>
                <a:gd name="connsiteY5" fmla="*/ 0 h 438072"/>
                <a:gd name="connsiteX6" fmla="*/ 114380 w 436325"/>
                <a:gd name="connsiteY6" fmla="*/ 116205 h 438072"/>
                <a:gd name="connsiteX7" fmla="*/ 166768 w 436325"/>
                <a:gd name="connsiteY7" fmla="*/ 120968 h 438072"/>
                <a:gd name="connsiteX8" fmla="*/ 183913 w 436325"/>
                <a:gd name="connsiteY8" fmla="*/ 141923 h 438072"/>
                <a:gd name="connsiteX9" fmla="*/ 164863 w 436325"/>
                <a:gd name="connsiteY9" fmla="*/ 159068 h 438072"/>
                <a:gd name="connsiteX10" fmla="*/ 162958 w 436325"/>
                <a:gd name="connsiteY10" fmla="*/ 159068 h 438072"/>
                <a:gd name="connsiteX11" fmla="*/ 110570 w 436325"/>
                <a:gd name="connsiteY11" fmla="*/ 154305 h 438072"/>
                <a:gd name="connsiteX12" fmla="*/ 93425 w 436325"/>
                <a:gd name="connsiteY12" fmla="*/ 133350 h 438072"/>
                <a:gd name="connsiteX13" fmla="*/ 114380 w 436325"/>
                <a:gd name="connsiteY13" fmla="*/ 116205 h 438072"/>
                <a:gd name="connsiteX14" fmla="*/ 319168 w 436325"/>
                <a:gd name="connsiteY14" fmla="*/ 300990 h 438072"/>
                <a:gd name="connsiteX15" fmla="*/ 209630 w 436325"/>
                <a:gd name="connsiteY15" fmla="*/ 358140 h 438072"/>
                <a:gd name="connsiteX16" fmla="*/ 197248 w 436325"/>
                <a:gd name="connsiteY16" fmla="*/ 357188 h 438072"/>
                <a:gd name="connsiteX17" fmla="*/ 87710 w 436325"/>
                <a:gd name="connsiteY17" fmla="*/ 280035 h 438072"/>
                <a:gd name="connsiteX18" fmla="*/ 97235 w 436325"/>
                <a:gd name="connsiteY18" fmla="*/ 254318 h 438072"/>
                <a:gd name="connsiteX19" fmla="*/ 122953 w 436325"/>
                <a:gd name="connsiteY19" fmla="*/ 263843 h 438072"/>
                <a:gd name="connsiteX20" fmla="*/ 201058 w 436325"/>
                <a:gd name="connsiteY20" fmla="*/ 319088 h 438072"/>
                <a:gd name="connsiteX21" fmla="*/ 288688 w 436325"/>
                <a:gd name="connsiteY21" fmla="*/ 279083 h 438072"/>
                <a:gd name="connsiteX22" fmla="*/ 315358 w 436325"/>
                <a:gd name="connsiteY22" fmla="*/ 274320 h 438072"/>
                <a:gd name="connsiteX23" fmla="*/ 319168 w 436325"/>
                <a:gd name="connsiteY23" fmla="*/ 300990 h 438072"/>
                <a:gd name="connsiteX24" fmla="*/ 321073 w 436325"/>
                <a:gd name="connsiteY24" fmla="*/ 173355 h 438072"/>
                <a:gd name="connsiteX25" fmla="*/ 319168 w 436325"/>
                <a:gd name="connsiteY25" fmla="*/ 173355 h 438072"/>
                <a:gd name="connsiteX26" fmla="*/ 266780 w 436325"/>
                <a:gd name="connsiteY26" fmla="*/ 168593 h 438072"/>
                <a:gd name="connsiteX27" fmla="*/ 249635 w 436325"/>
                <a:gd name="connsiteY27" fmla="*/ 147638 h 438072"/>
                <a:gd name="connsiteX28" fmla="*/ 270590 w 436325"/>
                <a:gd name="connsiteY28" fmla="*/ 130493 h 438072"/>
                <a:gd name="connsiteX29" fmla="*/ 322978 w 436325"/>
                <a:gd name="connsiteY29" fmla="*/ 135255 h 438072"/>
                <a:gd name="connsiteX30" fmla="*/ 340123 w 436325"/>
                <a:gd name="connsiteY30" fmla="*/ 156210 h 438072"/>
                <a:gd name="connsiteX31" fmla="*/ 321073 w 436325"/>
                <a:gd name="connsiteY31" fmla="*/ 173355 h 438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36325" h="438072">
                  <a:moveTo>
                    <a:pt x="20083" y="0"/>
                  </a:moveTo>
                  <a:lnTo>
                    <a:pt x="1033" y="208598"/>
                  </a:lnTo>
                  <a:cubicBezTo>
                    <a:pt x="-10397" y="323850"/>
                    <a:pt x="74375" y="426720"/>
                    <a:pt x="189628" y="437198"/>
                  </a:cubicBezTo>
                  <a:cubicBezTo>
                    <a:pt x="304880" y="447675"/>
                    <a:pt x="406798" y="362903"/>
                    <a:pt x="417275" y="247650"/>
                  </a:cubicBezTo>
                  <a:lnTo>
                    <a:pt x="436325" y="39053"/>
                  </a:lnTo>
                  <a:lnTo>
                    <a:pt x="20083" y="0"/>
                  </a:lnTo>
                  <a:close/>
                  <a:moveTo>
                    <a:pt x="114380" y="116205"/>
                  </a:moveTo>
                  <a:lnTo>
                    <a:pt x="166768" y="120968"/>
                  </a:lnTo>
                  <a:cubicBezTo>
                    <a:pt x="177245" y="121920"/>
                    <a:pt x="184865" y="131445"/>
                    <a:pt x="183913" y="141923"/>
                  </a:cubicBezTo>
                  <a:cubicBezTo>
                    <a:pt x="182960" y="151448"/>
                    <a:pt x="174388" y="159068"/>
                    <a:pt x="164863" y="159068"/>
                  </a:cubicBezTo>
                  <a:cubicBezTo>
                    <a:pt x="163910" y="159068"/>
                    <a:pt x="163910" y="159068"/>
                    <a:pt x="162958" y="159068"/>
                  </a:cubicBezTo>
                  <a:lnTo>
                    <a:pt x="110570" y="154305"/>
                  </a:lnTo>
                  <a:cubicBezTo>
                    <a:pt x="100093" y="153353"/>
                    <a:pt x="92473" y="143828"/>
                    <a:pt x="93425" y="133350"/>
                  </a:cubicBezTo>
                  <a:cubicBezTo>
                    <a:pt x="94378" y="122873"/>
                    <a:pt x="103903" y="115253"/>
                    <a:pt x="114380" y="116205"/>
                  </a:cubicBezTo>
                  <a:moveTo>
                    <a:pt x="319168" y="300990"/>
                  </a:moveTo>
                  <a:cubicBezTo>
                    <a:pt x="293450" y="336233"/>
                    <a:pt x="252493" y="358140"/>
                    <a:pt x="209630" y="358140"/>
                  </a:cubicBezTo>
                  <a:cubicBezTo>
                    <a:pt x="205820" y="358140"/>
                    <a:pt x="201058" y="358140"/>
                    <a:pt x="197248" y="357188"/>
                  </a:cubicBezTo>
                  <a:cubicBezTo>
                    <a:pt x="149623" y="352425"/>
                    <a:pt x="107713" y="322898"/>
                    <a:pt x="87710" y="280035"/>
                  </a:cubicBezTo>
                  <a:cubicBezTo>
                    <a:pt x="82948" y="270510"/>
                    <a:pt x="87710" y="259080"/>
                    <a:pt x="97235" y="254318"/>
                  </a:cubicBezTo>
                  <a:cubicBezTo>
                    <a:pt x="106760" y="249555"/>
                    <a:pt x="118190" y="254318"/>
                    <a:pt x="122953" y="263843"/>
                  </a:cubicBezTo>
                  <a:cubicBezTo>
                    <a:pt x="137240" y="295275"/>
                    <a:pt x="167720" y="316230"/>
                    <a:pt x="201058" y="319088"/>
                  </a:cubicBezTo>
                  <a:cubicBezTo>
                    <a:pt x="235348" y="321945"/>
                    <a:pt x="268685" y="306705"/>
                    <a:pt x="288688" y="279083"/>
                  </a:cubicBezTo>
                  <a:cubicBezTo>
                    <a:pt x="294403" y="270510"/>
                    <a:pt x="306785" y="268605"/>
                    <a:pt x="315358" y="274320"/>
                  </a:cubicBezTo>
                  <a:cubicBezTo>
                    <a:pt x="322978" y="280035"/>
                    <a:pt x="324883" y="292418"/>
                    <a:pt x="319168" y="300990"/>
                  </a:cubicBezTo>
                  <a:moveTo>
                    <a:pt x="321073" y="173355"/>
                  </a:moveTo>
                  <a:cubicBezTo>
                    <a:pt x="320120" y="173355"/>
                    <a:pt x="320120" y="173355"/>
                    <a:pt x="319168" y="173355"/>
                  </a:cubicBezTo>
                  <a:lnTo>
                    <a:pt x="266780" y="168593"/>
                  </a:lnTo>
                  <a:cubicBezTo>
                    <a:pt x="256303" y="167640"/>
                    <a:pt x="248683" y="158115"/>
                    <a:pt x="249635" y="147638"/>
                  </a:cubicBezTo>
                  <a:cubicBezTo>
                    <a:pt x="250588" y="137160"/>
                    <a:pt x="260113" y="129540"/>
                    <a:pt x="270590" y="130493"/>
                  </a:cubicBezTo>
                  <a:lnTo>
                    <a:pt x="322978" y="135255"/>
                  </a:lnTo>
                  <a:cubicBezTo>
                    <a:pt x="333455" y="136208"/>
                    <a:pt x="341075" y="145733"/>
                    <a:pt x="340123" y="156210"/>
                  </a:cubicBezTo>
                  <a:cubicBezTo>
                    <a:pt x="339170" y="165735"/>
                    <a:pt x="330598" y="173355"/>
                    <a:pt x="321073" y="173355"/>
                  </a:cubicBezTo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8" descr="Video camera">
            <a:extLst>
              <a:ext uri="{FF2B5EF4-FFF2-40B4-BE49-F238E27FC236}">
                <a16:creationId xmlns:a16="http://schemas.microsoft.com/office/drawing/2014/main" id="{5395B3B2-50DD-49C7-86A5-C64F92C71BEB}"/>
              </a:ext>
            </a:extLst>
          </p:cNvPr>
          <p:cNvGrpSpPr/>
          <p:nvPr/>
        </p:nvGrpSpPr>
        <p:grpSpPr>
          <a:xfrm>
            <a:off x="3398868" y="3879940"/>
            <a:ext cx="914400" cy="914400"/>
            <a:chOff x="3398868" y="3879940"/>
            <a:chExt cx="914400" cy="9144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CA51315-6E35-4CA9-9CFA-49742486C4C4}"/>
                </a:ext>
              </a:extLst>
            </p:cNvPr>
            <p:cNvSpPr/>
            <p:nvPr/>
          </p:nvSpPr>
          <p:spPr>
            <a:xfrm>
              <a:off x="3617943" y="4165690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33AAA9E-101B-4D3B-91AC-920418D1C1A7}"/>
                </a:ext>
              </a:extLst>
            </p:cNvPr>
            <p:cNvSpPr/>
            <p:nvPr/>
          </p:nvSpPr>
          <p:spPr>
            <a:xfrm>
              <a:off x="3617943" y="4241890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DC765F7-DE74-421C-8103-E8DFA56F221A}"/>
                </a:ext>
              </a:extLst>
            </p:cNvPr>
            <p:cNvSpPr/>
            <p:nvPr/>
          </p:nvSpPr>
          <p:spPr>
            <a:xfrm>
              <a:off x="3579843" y="4203790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392662D-E393-4021-8A10-0D0FCAD21403}"/>
                </a:ext>
              </a:extLst>
            </p:cNvPr>
            <p:cNvSpPr/>
            <p:nvPr/>
          </p:nvSpPr>
          <p:spPr>
            <a:xfrm>
              <a:off x="3656043" y="4203790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BC0632E-93A2-4671-84E3-7E13697A2893}"/>
                </a:ext>
              </a:extLst>
            </p:cNvPr>
            <p:cNvSpPr/>
            <p:nvPr/>
          </p:nvSpPr>
          <p:spPr>
            <a:xfrm>
              <a:off x="3884643" y="4127590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5DBD43B-1281-432E-8864-56B8C69A05E9}"/>
                </a:ext>
              </a:extLst>
            </p:cNvPr>
            <p:cNvSpPr/>
            <p:nvPr/>
          </p:nvSpPr>
          <p:spPr>
            <a:xfrm>
              <a:off x="3884643" y="4203790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5D2673E-6B7C-4AC5-85F2-3955079A3BED}"/>
                </a:ext>
              </a:extLst>
            </p:cNvPr>
            <p:cNvSpPr/>
            <p:nvPr/>
          </p:nvSpPr>
          <p:spPr>
            <a:xfrm>
              <a:off x="3846543" y="4165690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777A1D2-A7D0-460D-902D-EFCB6D6152D6}"/>
                </a:ext>
              </a:extLst>
            </p:cNvPr>
            <p:cNvSpPr/>
            <p:nvPr/>
          </p:nvSpPr>
          <p:spPr>
            <a:xfrm>
              <a:off x="3922743" y="4165690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1CF5AF6E-5EE5-4F86-B228-E4F49F0BA91A}"/>
                </a:ext>
              </a:extLst>
            </p:cNvPr>
            <p:cNvSpPr/>
            <p:nvPr/>
          </p:nvSpPr>
          <p:spPr>
            <a:xfrm>
              <a:off x="4046568" y="4308565"/>
              <a:ext cx="190500" cy="323850"/>
            </a:xfrm>
            <a:custGeom>
              <a:avLst/>
              <a:gdLst>
                <a:gd name="connsiteX0" fmla="*/ 133350 w 190500"/>
                <a:gd name="connsiteY0" fmla="*/ 0 h 323850"/>
                <a:gd name="connsiteX1" fmla="*/ 76200 w 190500"/>
                <a:gd name="connsiteY1" fmla="*/ 57150 h 323850"/>
                <a:gd name="connsiteX2" fmla="*/ 0 w 190500"/>
                <a:gd name="connsiteY2" fmla="*/ 57150 h 323850"/>
                <a:gd name="connsiteX3" fmla="*/ 0 w 190500"/>
                <a:gd name="connsiteY3" fmla="*/ 266700 h 323850"/>
                <a:gd name="connsiteX4" fmla="*/ 76200 w 190500"/>
                <a:gd name="connsiteY4" fmla="*/ 266700 h 323850"/>
                <a:gd name="connsiteX5" fmla="*/ 133350 w 190500"/>
                <a:gd name="connsiteY5" fmla="*/ 323850 h 323850"/>
                <a:gd name="connsiteX6" fmla="*/ 190500 w 190500"/>
                <a:gd name="connsiteY6" fmla="*/ 323850 h 323850"/>
                <a:gd name="connsiteX7" fmla="*/ 190500 w 190500"/>
                <a:gd name="connsiteY7" fmla="*/ 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0500" h="323850">
                  <a:moveTo>
                    <a:pt x="133350" y="0"/>
                  </a:moveTo>
                  <a:lnTo>
                    <a:pt x="76200" y="57150"/>
                  </a:lnTo>
                  <a:lnTo>
                    <a:pt x="0" y="57150"/>
                  </a:lnTo>
                  <a:lnTo>
                    <a:pt x="0" y="266700"/>
                  </a:lnTo>
                  <a:lnTo>
                    <a:pt x="76200" y="266700"/>
                  </a:lnTo>
                  <a:lnTo>
                    <a:pt x="133350" y="323850"/>
                  </a:lnTo>
                  <a:lnTo>
                    <a:pt x="190500" y="323850"/>
                  </a:lnTo>
                  <a:lnTo>
                    <a:pt x="19050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766A54A-73D9-48E3-B8E6-55F036863FA5}"/>
                </a:ext>
              </a:extLst>
            </p:cNvPr>
            <p:cNvSpPr/>
            <p:nvPr/>
          </p:nvSpPr>
          <p:spPr>
            <a:xfrm>
              <a:off x="3475068" y="4041865"/>
              <a:ext cx="571500" cy="590550"/>
            </a:xfrm>
            <a:custGeom>
              <a:avLst/>
              <a:gdLst>
                <a:gd name="connsiteX0" fmla="*/ 428625 w 571500"/>
                <a:gd name="connsiteY0" fmla="*/ 228600 h 590550"/>
                <a:gd name="connsiteX1" fmla="*/ 342900 w 571500"/>
                <a:gd name="connsiteY1" fmla="*/ 142875 h 590550"/>
                <a:gd name="connsiteX2" fmla="*/ 428625 w 571500"/>
                <a:gd name="connsiteY2" fmla="*/ 57150 h 590550"/>
                <a:gd name="connsiteX3" fmla="*/ 514350 w 571500"/>
                <a:gd name="connsiteY3" fmla="*/ 142875 h 590550"/>
                <a:gd name="connsiteX4" fmla="*/ 428625 w 571500"/>
                <a:gd name="connsiteY4" fmla="*/ 228600 h 590550"/>
                <a:gd name="connsiteX5" fmla="*/ 457200 w 571500"/>
                <a:gd name="connsiteY5" fmla="*/ 533400 h 590550"/>
                <a:gd name="connsiteX6" fmla="*/ 438150 w 571500"/>
                <a:gd name="connsiteY6" fmla="*/ 514350 h 590550"/>
                <a:gd name="connsiteX7" fmla="*/ 457200 w 571500"/>
                <a:gd name="connsiteY7" fmla="*/ 495300 h 590550"/>
                <a:gd name="connsiteX8" fmla="*/ 476250 w 571500"/>
                <a:gd name="connsiteY8" fmla="*/ 514350 h 590550"/>
                <a:gd name="connsiteX9" fmla="*/ 457200 w 571500"/>
                <a:gd name="connsiteY9" fmla="*/ 533400 h 590550"/>
                <a:gd name="connsiteX10" fmla="*/ 276225 w 571500"/>
                <a:gd name="connsiteY10" fmla="*/ 266700 h 590550"/>
                <a:gd name="connsiteX11" fmla="*/ 301943 w 571500"/>
                <a:gd name="connsiteY11" fmla="*/ 208598 h 590550"/>
                <a:gd name="connsiteX12" fmla="*/ 357188 w 571500"/>
                <a:gd name="connsiteY12" fmla="*/ 266700 h 590550"/>
                <a:gd name="connsiteX13" fmla="*/ 276225 w 571500"/>
                <a:gd name="connsiteY13" fmla="*/ 266700 h 590550"/>
                <a:gd name="connsiteX14" fmla="*/ 161925 w 571500"/>
                <a:gd name="connsiteY14" fmla="*/ 266700 h 590550"/>
                <a:gd name="connsiteX15" fmla="*/ 76200 w 571500"/>
                <a:gd name="connsiteY15" fmla="*/ 180975 h 590550"/>
                <a:gd name="connsiteX16" fmla="*/ 161925 w 571500"/>
                <a:gd name="connsiteY16" fmla="*/ 95250 h 590550"/>
                <a:gd name="connsiteX17" fmla="*/ 247650 w 571500"/>
                <a:gd name="connsiteY17" fmla="*/ 180975 h 590550"/>
                <a:gd name="connsiteX18" fmla="*/ 161925 w 571500"/>
                <a:gd name="connsiteY18" fmla="*/ 266700 h 590550"/>
                <a:gd name="connsiteX19" fmla="*/ 499110 w 571500"/>
                <a:gd name="connsiteY19" fmla="*/ 266700 h 590550"/>
                <a:gd name="connsiteX20" fmla="*/ 571500 w 571500"/>
                <a:gd name="connsiteY20" fmla="*/ 142875 h 590550"/>
                <a:gd name="connsiteX21" fmla="*/ 428625 w 571500"/>
                <a:gd name="connsiteY21" fmla="*/ 0 h 590550"/>
                <a:gd name="connsiteX22" fmla="*/ 288608 w 571500"/>
                <a:gd name="connsiteY22" fmla="*/ 115253 h 590550"/>
                <a:gd name="connsiteX23" fmla="*/ 161925 w 571500"/>
                <a:gd name="connsiteY23" fmla="*/ 38100 h 590550"/>
                <a:gd name="connsiteX24" fmla="*/ 19050 w 571500"/>
                <a:gd name="connsiteY24" fmla="*/ 180975 h 590550"/>
                <a:gd name="connsiteX25" fmla="*/ 76200 w 571500"/>
                <a:gd name="connsiteY25" fmla="*/ 295275 h 590550"/>
                <a:gd name="connsiteX26" fmla="*/ 76200 w 571500"/>
                <a:gd name="connsiteY26" fmla="*/ 323850 h 590550"/>
                <a:gd name="connsiteX27" fmla="*/ 57150 w 571500"/>
                <a:gd name="connsiteY27" fmla="*/ 323850 h 590550"/>
                <a:gd name="connsiteX28" fmla="*/ 38100 w 571500"/>
                <a:gd name="connsiteY28" fmla="*/ 304800 h 590550"/>
                <a:gd name="connsiteX29" fmla="*/ 0 w 571500"/>
                <a:gd name="connsiteY29" fmla="*/ 304800 h 590550"/>
                <a:gd name="connsiteX30" fmla="*/ 0 w 571500"/>
                <a:gd name="connsiteY30" fmla="*/ 400050 h 590550"/>
                <a:gd name="connsiteX31" fmla="*/ 38100 w 571500"/>
                <a:gd name="connsiteY31" fmla="*/ 400050 h 590550"/>
                <a:gd name="connsiteX32" fmla="*/ 57150 w 571500"/>
                <a:gd name="connsiteY32" fmla="*/ 381000 h 590550"/>
                <a:gd name="connsiteX33" fmla="*/ 76200 w 571500"/>
                <a:gd name="connsiteY33" fmla="*/ 381000 h 590550"/>
                <a:gd name="connsiteX34" fmla="*/ 76200 w 571500"/>
                <a:gd name="connsiteY34" fmla="*/ 552450 h 590550"/>
                <a:gd name="connsiteX35" fmla="*/ 114300 w 571500"/>
                <a:gd name="connsiteY35" fmla="*/ 590550 h 590550"/>
                <a:gd name="connsiteX36" fmla="*/ 495300 w 571500"/>
                <a:gd name="connsiteY36" fmla="*/ 590550 h 590550"/>
                <a:gd name="connsiteX37" fmla="*/ 533400 w 571500"/>
                <a:gd name="connsiteY37" fmla="*/ 552450 h 590550"/>
                <a:gd name="connsiteX38" fmla="*/ 533400 w 571500"/>
                <a:gd name="connsiteY38" fmla="*/ 304800 h 590550"/>
                <a:gd name="connsiteX39" fmla="*/ 499110 w 571500"/>
                <a:gd name="connsiteY39" fmla="*/ 26670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571500" h="590550">
                  <a:moveTo>
                    <a:pt x="428625" y="228600"/>
                  </a:moveTo>
                  <a:cubicBezTo>
                    <a:pt x="381000" y="228600"/>
                    <a:pt x="342900" y="190500"/>
                    <a:pt x="342900" y="142875"/>
                  </a:cubicBezTo>
                  <a:cubicBezTo>
                    <a:pt x="342900" y="95250"/>
                    <a:pt x="381000" y="57150"/>
                    <a:pt x="428625" y="57150"/>
                  </a:cubicBezTo>
                  <a:cubicBezTo>
                    <a:pt x="476250" y="57150"/>
                    <a:pt x="514350" y="95250"/>
                    <a:pt x="514350" y="142875"/>
                  </a:cubicBezTo>
                  <a:cubicBezTo>
                    <a:pt x="514350" y="190500"/>
                    <a:pt x="476250" y="228600"/>
                    <a:pt x="428625" y="228600"/>
                  </a:cubicBezTo>
                  <a:close/>
                  <a:moveTo>
                    <a:pt x="457200" y="533400"/>
                  </a:moveTo>
                  <a:cubicBezTo>
                    <a:pt x="446723" y="533400"/>
                    <a:pt x="438150" y="524828"/>
                    <a:pt x="438150" y="514350"/>
                  </a:cubicBezTo>
                  <a:cubicBezTo>
                    <a:pt x="438150" y="503873"/>
                    <a:pt x="446723" y="495300"/>
                    <a:pt x="457200" y="495300"/>
                  </a:cubicBezTo>
                  <a:cubicBezTo>
                    <a:pt x="467678" y="495300"/>
                    <a:pt x="476250" y="503873"/>
                    <a:pt x="476250" y="514350"/>
                  </a:cubicBezTo>
                  <a:cubicBezTo>
                    <a:pt x="476250" y="524828"/>
                    <a:pt x="467678" y="533400"/>
                    <a:pt x="457200" y="533400"/>
                  </a:cubicBezTo>
                  <a:close/>
                  <a:moveTo>
                    <a:pt x="276225" y="266700"/>
                  </a:moveTo>
                  <a:cubicBezTo>
                    <a:pt x="288608" y="249555"/>
                    <a:pt x="298133" y="230505"/>
                    <a:pt x="301943" y="208598"/>
                  </a:cubicBezTo>
                  <a:cubicBezTo>
                    <a:pt x="314325" y="232410"/>
                    <a:pt x="334328" y="252413"/>
                    <a:pt x="357188" y="266700"/>
                  </a:cubicBezTo>
                  <a:lnTo>
                    <a:pt x="276225" y="266700"/>
                  </a:lnTo>
                  <a:close/>
                  <a:moveTo>
                    <a:pt x="161925" y="266700"/>
                  </a:moveTo>
                  <a:cubicBezTo>
                    <a:pt x="114300" y="266700"/>
                    <a:pt x="76200" y="228600"/>
                    <a:pt x="76200" y="180975"/>
                  </a:cubicBezTo>
                  <a:cubicBezTo>
                    <a:pt x="76200" y="133350"/>
                    <a:pt x="114300" y="95250"/>
                    <a:pt x="161925" y="95250"/>
                  </a:cubicBezTo>
                  <a:cubicBezTo>
                    <a:pt x="209550" y="95250"/>
                    <a:pt x="247650" y="133350"/>
                    <a:pt x="247650" y="180975"/>
                  </a:cubicBezTo>
                  <a:cubicBezTo>
                    <a:pt x="247650" y="228600"/>
                    <a:pt x="209550" y="266700"/>
                    <a:pt x="161925" y="266700"/>
                  </a:cubicBezTo>
                  <a:close/>
                  <a:moveTo>
                    <a:pt x="499110" y="266700"/>
                  </a:moveTo>
                  <a:cubicBezTo>
                    <a:pt x="541973" y="241935"/>
                    <a:pt x="571500" y="196215"/>
                    <a:pt x="571500" y="142875"/>
                  </a:cubicBezTo>
                  <a:cubicBezTo>
                    <a:pt x="571500" y="63818"/>
                    <a:pt x="507683" y="0"/>
                    <a:pt x="428625" y="0"/>
                  </a:cubicBezTo>
                  <a:cubicBezTo>
                    <a:pt x="359093" y="0"/>
                    <a:pt x="301943" y="49530"/>
                    <a:pt x="288608" y="115253"/>
                  </a:cubicBezTo>
                  <a:cubicBezTo>
                    <a:pt x="264795" y="69532"/>
                    <a:pt x="217170" y="38100"/>
                    <a:pt x="161925" y="38100"/>
                  </a:cubicBezTo>
                  <a:cubicBezTo>
                    <a:pt x="82868" y="38100"/>
                    <a:pt x="19050" y="101918"/>
                    <a:pt x="19050" y="180975"/>
                  </a:cubicBezTo>
                  <a:cubicBezTo>
                    <a:pt x="19050" y="227648"/>
                    <a:pt x="41910" y="268605"/>
                    <a:pt x="76200" y="295275"/>
                  </a:cubicBezTo>
                  <a:lnTo>
                    <a:pt x="76200" y="323850"/>
                  </a:lnTo>
                  <a:lnTo>
                    <a:pt x="57150" y="323850"/>
                  </a:lnTo>
                  <a:lnTo>
                    <a:pt x="38100" y="304800"/>
                  </a:lnTo>
                  <a:lnTo>
                    <a:pt x="0" y="304800"/>
                  </a:lnTo>
                  <a:lnTo>
                    <a:pt x="0" y="400050"/>
                  </a:lnTo>
                  <a:lnTo>
                    <a:pt x="38100" y="400050"/>
                  </a:lnTo>
                  <a:lnTo>
                    <a:pt x="57150" y="381000"/>
                  </a:lnTo>
                  <a:lnTo>
                    <a:pt x="76200" y="381000"/>
                  </a:lnTo>
                  <a:lnTo>
                    <a:pt x="76200" y="552450"/>
                  </a:lnTo>
                  <a:cubicBezTo>
                    <a:pt x="76200" y="573405"/>
                    <a:pt x="93345" y="590550"/>
                    <a:pt x="114300" y="590550"/>
                  </a:cubicBezTo>
                  <a:lnTo>
                    <a:pt x="495300" y="590550"/>
                  </a:lnTo>
                  <a:cubicBezTo>
                    <a:pt x="516255" y="590550"/>
                    <a:pt x="533400" y="573405"/>
                    <a:pt x="533400" y="552450"/>
                  </a:cubicBezTo>
                  <a:lnTo>
                    <a:pt x="533400" y="304800"/>
                  </a:lnTo>
                  <a:cubicBezTo>
                    <a:pt x="533400" y="284798"/>
                    <a:pt x="518160" y="268605"/>
                    <a:pt x="499110" y="26670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2" name="Graphic 9" descr="Theatre">
            <a:extLst>
              <a:ext uri="{FF2B5EF4-FFF2-40B4-BE49-F238E27FC236}">
                <a16:creationId xmlns:a16="http://schemas.microsoft.com/office/drawing/2014/main" id="{8436200F-0831-4994-A015-508B1FA25DAB}"/>
              </a:ext>
            </a:extLst>
          </p:cNvPr>
          <p:cNvGrpSpPr/>
          <p:nvPr/>
        </p:nvGrpSpPr>
        <p:grpSpPr>
          <a:xfrm>
            <a:off x="5039037" y="3879940"/>
            <a:ext cx="914400" cy="914400"/>
            <a:chOff x="5039037" y="3879940"/>
            <a:chExt cx="914400" cy="914400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945A05B-B1FE-454D-984A-8A2E0E3E7D7A}"/>
                </a:ext>
              </a:extLst>
            </p:cNvPr>
            <p:cNvSpPr/>
            <p:nvPr/>
          </p:nvSpPr>
          <p:spPr>
            <a:xfrm>
              <a:off x="5115237" y="4537165"/>
              <a:ext cx="228600" cy="123825"/>
            </a:xfrm>
            <a:custGeom>
              <a:avLst/>
              <a:gdLst>
                <a:gd name="connsiteX0" fmla="*/ 190500 w 228600"/>
                <a:gd name="connsiteY0" fmla="*/ 28575 h 123825"/>
                <a:gd name="connsiteX1" fmla="*/ 189548 w 228600"/>
                <a:gd name="connsiteY1" fmla="*/ 28575 h 123825"/>
                <a:gd name="connsiteX2" fmla="*/ 152400 w 228600"/>
                <a:gd name="connsiteY2" fmla="*/ 0 h 123825"/>
                <a:gd name="connsiteX3" fmla="*/ 76200 w 228600"/>
                <a:gd name="connsiteY3" fmla="*/ 0 h 123825"/>
                <a:gd name="connsiteX4" fmla="*/ 39053 w 228600"/>
                <a:gd name="connsiteY4" fmla="*/ 28575 h 123825"/>
                <a:gd name="connsiteX5" fmla="*/ 38100 w 228600"/>
                <a:gd name="connsiteY5" fmla="*/ 28575 h 123825"/>
                <a:gd name="connsiteX6" fmla="*/ 0 w 228600"/>
                <a:gd name="connsiteY6" fmla="*/ 66675 h 123825"/>
                <a:gd name="connsiteX7" fmla="*/ 19050 w 228600"/>
                <a:gd name="connsiteY7" fmla="*/ 123825 h 123825"/>
                <a:gd name="connsiteX8" fmla="*/ 209550 w 228600"/>
                <a:gd name="connsiteY8" fmla="*/ 123825 h 123825"/>
                <a:gd name="connsiteX9" fmla="*/ 228600 w 228600"/>
                <a:gd name="connsiteY9" fmla="*/ 66675 h 123825"/>
                <a:gd name="connsiteX10" fmla="*/ 190500 w 228600"/>
                <a:gd name="connsiteY10" fmla="*/ 2857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8600" h="123825">
                  <a:moveTo>
                    <a:pt x="190500" y="28575"/>
                  </a:moveTo>
                  <a:lnTo>
                    <a:pt x="189548" y="28575"/>
                  </a:lnTo>
                  <a:cubicBezTo>
                    <a:pt x="185738" y="12383"/>
                    <a:pt x="170498" y="0"/>
                    <a:pt x="152400" y="0"/>
                  </a:cubicBezTo>
                  <a:lnTo>
                    <a:pt x="76200" y="0"/>
                  </a:lnTo>
                  <a:cubicBezTo>
                    <a:pt x="58103" y="0"/>
                    <a:pt x="43815" y="12383"/>
                    <a:pt x="39053" y="28575"/>
                  </a:cubicBezTo>
                  <a:lnTo>
                    <a:pt x="38100" y="28575"/>
                  </a:lnTo>
                  <a:cubicBezTo>
                    <a:pt x="17145" y="28575"/>
                    <a:pt x="0" y="45720"/>
                    <a:pt x="0" y="66675"/>
                  </a:cubicBezTo>
                  <a:lnTo>
                    <a:pt x="19050" y="123825"/>
                  </a:lnTo>
                  <a:lnTo>
                    <a:pt x="209550" y="123825"/>
                  </a:lnTo>
                  <a:lnTo>
                    <a:pt x="228600" y="66675"/>
                  </a:lnTo>
                  <a:cubicBezTo>
                    <a:pt x="228600" y="45720"/>
                    <a:pt x="211455" y="28575"/>
                    <a:pt x="190500" y="2857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E2B5C75-11CB-4661-ABF4-63D1A75F73CA}"/>
                </a:ext>
              </a:extLst>
            </p:cNvPr>
            <p:cNvSpPr/>
            <p:nvPr/>
          </p:nvSpPr>
          <p:spPr>
            <a:xfrm>
              <a:off x="5181912" y="4422865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F15624C-B908-4AA1-A736-68768880CEDA}"/>
                </a:ext>
              </a:extLst>
            </p:cNvPr>
            <p:cNvSpPr/>
            <p:nvPr/>
          </p:nvSpPr>
          <p:spPr>
            <a:xfrm>
              <a:off x="5381937" y="4537165"/>
              <a:ext cx="228600" cy="123825"/>
            </a:xfrm>
            <a:custGeom>
              <a:avLst/>
              <a:gdLst>
                <a:gd name="connsiteX0" fmla="*/ 190500 w 228600"/>
                <a:gd name="connsiteY0" fmla="*/ 28575 h 123825"/>
                <a:gd name="connsiteX1" fmla="*/ 190500 w 228600"/>
                <a:gd name="connsiteY1" fmla="*/ 28575 h 123825"/>
                <a:gd name="connsiteX2" fmla="*/ 152400 w 228600"/>
                <a:gd name="connsiteY2" fmla="*/ 0 h 123825"/>
                <a:gd name="connsiteX3" fmla="*/ 76200 w 228600"/>
                <a:gd name="connsiteY3" fmla="*/ 0 h 123825"/>
                <a:gd name="connsiteX4" fmla="*/ 39052 w 228600"/>
                <a:gd name="connsiteY4" fmla="*/ 28575 h 123825"/>
                <a:gd name="connsiteX5" fmla="*/ 38100 w 228600"/>
                <a:gd name="connsiteY5" fmla="*/ 28575 h 123825"/>
                <a:gd name="connsiteX6" fmla="*/ 0 w 228600"/>
                <a:gd name="connsiteY6" fmla="*/ 66675 h 123825"/>
                <a:gd name="connsiteX7" fmla="*/ 19050 w 228600"/>
                <a:gd name="connsiteY7" fmla="*/ 123825 h 123825"/>
                <a:gd name="connsiteX8" fmla="*/ 209550 w 228600"/>
                <a:gd name="connsiteY8" fmla="*/ 123825 h 123825"/>
                <a:gd name="connsiteX9" fmla="*/ 228600 w 228600"/>
                <a:gd name="connsiteY9" fmla="*/ 66675 h 123825"/>
                <a:gd name="connsiteX10" fmla="*/ 190500 w 228600"/>
                <a:gd name="connsiteY10" fmla="*/ 2857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8600" h="123825">
                  <a:moveTo>
                    <a:pt x="190500" y="28575"/>
                  </a:moveTo>
                  <a:lnTo>
                    <a:pt x="190500" y="28575"/>
                  </a:lnTo>
                  <a:cubicBezTo>
                    <a:pt x="185738" y="12383"/>
                    <a:pt x="170498" y="0"/>
                    <a:pt x="152400" y="0"/>
                  </a:cubicBezTo>
                  <a:lnTo>
                    <a:pt x="76200" y="0"/>
                  </a:lnTo>
                  <a:cubicBezTo>
                    <a:pt x="58102" y="0"/>
                    <a:pt x="43815" y="12383"/>
                    <a:pt x="39052" y="28575"/>
                  </a:cubicBezTo>
                  <a:lnTo>
                    <a:pt x="38100" y="28575"/>
                  </a:lnTo>
                  <a:cubicBezTo>
                    <a:pt x="17145" y="28575"/>
                    <a:pt x="0" y="45720"/>
                    <a:pt x="0" y="66675"/>
                  </a:cubicBezTo>
                  <a:lnTo>
                    <a:pt x="19050" y="123825"/>
                  </a:lnTo>
                  <a:lnTo>
                    <a:pt x="209550" y="123825"/>
                  </a:lnTo>
                  <a:lnTo>
                    <a:pt x="228600" y="66675"/>
                  </a:lnTo>
                  <a:cubicBezTo>
                    <a:pt x="228600" y="45720"/>
                    <a:pt x="211455" y="28575"/>
                    <a:pt x="190500" y="2857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8D98656-D623-41BC-A526-5221CA44D85E}"/>
                </a:ext>
              </a:extLst>
            </p:cNvPr>
            <p:cNvSpPr/>
            <p:nvPr/>
          </p:nvSpPr>
          <p:spPr>
            <a:xfrm>
              <a:off x="5448612" y="4422865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E348C01-59F0-4B30-B1E7-813763E44224}"/>
                </a:ext>
              </a:extLst>
            </p:cNvPr>
            <p:cNvSpPr/>
            <p:nvPr/>
          </p:nvSpPr>
          <p:spPr>
            <a:xfrm>
              <a:off x="5648637" y="4537165"/>
              <a:ext cx="228600" cy="123825"/>
            </a:xfrm>
            <a:custGeom>
              <a:avLst/>
              <a:gdLst>
                <a:gd name="connsiteX0" fmla="*/ 190500 w 228600"/>
                <a:gd name="connsiteY0" fmla="*/ 28575 h 123825"/>
                <a:gd name="connsiteX1" fmla="*/ 190500 w 228600"/>
                <a:gd name="connsiteY1" fmla="*/ 28575 h 123825"/>
                <a:gd name="connsiteX2" fmla="*/ 152400 w 228600"/>
                <a:gd name="connsiteY2" fmla="*/ 0 h 123825"/>
                <a:gd name="connsiteX3" fmla="*/ 76200 w 228600"/>
                <a:gd name="connsiteY3" fmla="*/ 0 h 123825"/>
                <a:gd name="connsiteX4" fmla="*/ 39052 w 228600"/>
                <a:gd name="connsiteY4" fmla="*/ 28575 h 123825"/>
                <a:gd name="connsiteX5" fmla="*/ 38100 w 228600"/>
                <a:gd name="connsiteY5" fmla="*/ 28575 h 123825"/>
                <a:gd name="connsiteX6" fmla="*/ 0 w 228600"/>
                <a:gd name="connsiteY6" fmla="*/ 66675 h 123825"/>
                <a:gd name="connsiteX7" fmla="*/ 19050 w 228600"/>
                <a:gd name="connsiteY7" fmla="*/ 123825 h 123825"/>
                <a:gd name="connsiteX8" fmla="*/ 209550 w 228600"/>
                <a:gd name="connsiteY8" fmla="*/ 123825 h 123825"/>
                <a:gd name="connsiteX9" fmla="*/ 228600 w 228600"/>
                <a:gd name="connsiteY9" fmla="*/ 66675 h 123825"/>
                <a:gd name="connsiteX10" fmla="*/ 190500 w 228600"/>
                <a:gd name="connsiteY10" fmla="*/ 2857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8600" h="123825">
                  <a:moveTo>
                    <a:pt x="190500" y="28575"/>
                  </a:moveTo>
                  <a:lnTo>
                    <a:pt x="190500" y="28575"/>
                  </a:lnTo>
                  <a:cubicBezTo>
                    <a:pt x="185738" y="12383"/>
                    <a:pt x="170498" y="0"/>
                    <a:pt x="152400" y="0"/>
                  </a:cubicBezTo>
                  <a:lnTo>
                    <a:pt x="76200" y="0"/>
                  </a:lnTo>
                  <a:cubicBezTo>
                    <a:pt x="58102" y="0"/>
                    <a:pt x="43815" y="12383"/>
                    <a:pt x="39052" y="28575"/>
                  </a:cubicBezTo>
                  <a:lnTo>
                    <a:pt x="38100" y="28575"/>
                  </a:lnTo>
                  <a:cubicBezTo>
                    <a:pt x="17145" y="28575"/>
                    <a:pt x="0" y="45720"/>
                    <a:pt x="0" y="66675"/>
                  </a:cubicBezTo>
                  <a:lnTo>
                    <a:pt x="19050" y="123825"/>
                  </a:lnTo>
                  <a:lnTo>
                    <a:pt x="209550" y="123825"/>
                  </a:lnTo>
                  <a:lnTo>
                    <a:pt x="228600" y="66675"/>
                  </a:lnTo>
                  <a:cubicBezTo>
                    <a:pt x="228600" y="45720"/>
                    <a:pt x="211455" y="28575"/>
                    <a:pt x="190500" y="2857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55AF05B-BA84-4DEE-87D9-F7FCD777E359}"/>
                </a:ext>
              </a:extLst>
            </p:cNvPr>
            <p:cNvSpPr/>
            <p:nvPr/>
          </p:nvSpPr>
          <p:spPr>
            <a:xfrm>
              <a:off x="5715312" y="4422865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AFA3D233-92BB-4435-AF87-EF55854B4A9B}"/>
                </a:ext>
              </a:extLst>
            </p:cNvPr>
            <p:cNvSpPr/>
            <p:nvPr/>
          </p:nvSpPr>
          <p:spPr>
            <a:xfrm>
              <a:off x="5077137" y="4013290"/>
              <a:ext cx="838200" cy="466725"/>
            </a:xfrm>
            <a:custGeom>
              <a:avLst/>
              <a:gdLst>
                <a:gd name="connsiteX0" fmla="*/ 0 w 838200"/>
                <a:gd name="connsiteY0" fmla="*/ 0 h 466725"/>
                <a:gd name="connsiteX1" fmla="*/ 0 w 838200"/>
                <a:gd name="connsiteY1" fmla="*/ 466725 h 466725"/>
                <a:gd name="connsiteX2" fmla="*/ 77153 w 838200"/>
                <a:gd name="connsiteY2" fmla="*/ 466725 h 466725"/>
                <a:gd name="connsiteX3" fmla="*/ 76200 w 838200"/>
                <a:gd name="connsiteY3" fmla="*/ 457200 h 466725"/>
                <a:gd name="connsiteX4" fmla="*/ 152400 w 838200"/>
                <a:gd name="connsiteY4" fmla="*/ 381000 h 466725"/>
                <a:gd name="connsiteX5" fmla="*/ 228600 w 838200"/>
                <a:gd name="connsiteY5" fmla="*/ 457200 h 466725"/>
                <a:gd name="connsiteX6" fmla="*/ 227648 w 838200"/>
                <a:gd name="connsiteY6" fmla="*/ 466725 h 466725"/>
                <a:gd name="connsiteX7" fmla="*/ 342900 w 838200"/>
                <a:gd name="connsiteY7" fmla="*/ 466725 h 466725"/>
                <a:gd name="connsiteX8" fmla="*/ 341948 w 838200"/>
                <a:gd name="connsiteY8" fmla="*/ 457200 h 466725"/>
                <a:gd name="connsiteX9" fmla="*/ 418148 w 838200"/>
                <a:gd name="connsiteY9" fmla="*/ 381000 h 466725"/>
                <a:gd name="connsiteX10" fmla="*/ 494348 w 838200"/>
                <a:gd name="connsiteY10" fmla="*/ 457200 h 466725"/>
                <a:gd name="connsiteX11" fmla="*/ 493395 w 838200"/>
                <a:gd name="connsiteY11" fmla="*/ 466725 h 466725"/>
                <a:gd name="connsiteX12" fmla="*/ 608648 w 838200"/>
                <a:gd name="connsiteY12" fmla="*/ 466725 h 466725"/>
                <a:gd name="connsiteX13" fmla="*/ 607695 w 838200"/>
                <a:gd name="connsiteY13" fmla="*/ 457200 h 466725"/>
                <a:gd name="connsiteX14" fmla="*/ 683895 w 838200"/>
                <a:gd name="connsiteY14" fmla="*/ 381000 h 466725"/>
                <a:gd name="connsiteX15" fmla="*/ 760095 w 838200"/>
                <a:gd name="connsiteY15" fmla="*/ 457200 h 466725"/>
                <a:gd name="connsiteX16" fmla="*/ 759143 w 838200"/>
                <a:gd name="connsiteY16" fmla="*/ 466725 h 466725"/>
                <a:gd name="connsiteX17" fmla="*/ 838200 w 838200"/>
                <a:gd name="connsiteY17" fmla="*/ 466725 h 466725"/>
                <a:gd name="connsiteX18" fmla="*/ 838200 w 838200"/>
                <a:gd name="connsiteY18" fmla="*/ 0 h 466725"/>
                <a:gd name="connsiteX19" fmla="*/ 0 w 838200"/>
                <a:gd name="connsiteY19" fmla="*/ 0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38200" h="466725">
                  <a:moveTo>
                    <a:pt x="0" y="0"/>
                  </a:moveTo>
                  <a:lnTo>
                    <a:pt x="0" y="466725"/>
                  </a:lnTo>
                  <a:lnTo>
                    <a:pt x="77153" y="466725"/>
                  </a:lnTo>
                  <a:cubicBezTo>
                    <a:pt x="77153" y="463868"/>
                    <a:pt x="76200" y="460058"/>
                    <a:pt x="76200" y="457200"/>
                  </a:cubicBezTo>
                  <a:cubicBezTo>
                    <a:pt x="76200" y="415290"/>
                    <a:pt x="110490" y="381000"/>
                    <a:pt x="152400" y="381000"/>
                  </a:cubicBezTo>
                  <a:cubicBezTo>
                    <a:pt x="194310" y="381000"/>
                    <a:pt x="228600" y="415290"/>
                    <a:pt x="228600" y="457200"/>
                  </a:cubicBezTo>
                  <a:cubicBezTo>
                    <a:pt x="228600" y="460058"/>
                    <a:pt x="228600" y="463868"/>
                    <a:pt x="227648" y="466725"/>
                  </a:cubicBezTo>
                  <a:lnTo>
                    <a:pt x="342900" y="466725"/>
                  </a:lnTo>
                  <a:cubicBezTo>
                    <a:pt x="342900" y="463868"/>
                    <a:pt x="341948" y="460058"/>
                    <a:pt x="341948" y="457200"/>
                  </a:cubicBezTo>
                  <a:cubicBezTo>
                    <a:pt x="341948" y="415290"/>
                    <a:pt x="376238" y="381000"/>
                    <a:pt x="418148" y="381000"/>
                  </a:cubicBezTo>
                  <a:cubicBezTo>
                    <a:pt x="460058" y="381000"/>
                    <a:pt x="494348" y="415290"/>
                    <a:pt x="494348" y="457200"/>
                  </a:cubicBezTo>
                  <a:cubicBezTo>
                    <a:pt x="494348" y="460058"/>
                    <a:pt x="494348" y="463868"/>
                    <a:pt x="493395" y="466725"/>
                  </a:cubicBezTo>
                  <a:lnTo>
                    <a:pt x="608648" y="466725"/>
                  </a:lnTo>
                  <a:cubicBezTo>
                    <a:pt x="608648" y="463868"/>
                    <a:pt x="607695" y="460058"/>
                    <a:pt x="607695" y="457200"/>
                  </a:cubicBezTo>
                  <a:cubicBezTo>
                    <a:pt x="607695" y="415290"/>
                    <a:pt x="641985" y="381000"/>
                    <a:pt x="683895" y="381000"/>
                  </a:cubicBezTo>
                  <a:cubicBezTo>
                    <a:pt x="725805" y="381000"/>
                    <a:pt x="760095" y="415290"/>
                    <a:pt x="760095" y="457200"/>
                  </a:cubicBezTo>
                  <a:cubicBezTo>
                    <a:pt x="760095" y="460058"/>
                    <a:pt x="760095" y="463868"/>
                    <a:pt x="759143" y="466725"/>
                  </a:cubicBezTo>
                  <a:lnTo>
                    <a:pt x="838200" y="466725"/>
                  </a:lnTo>
                  <a:lnTo>
                    <a:pt x="8382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3329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8479</TotalTime>
  <Words>391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Movie Clapperboard – Slide Template</vt:lpstr>
      <vt:lpstr>Movie Clapperboard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Movie Clapperboard</dc:title>
  <dc:creator>PresentationGO.com</dc:creator>
  <dc:description>© Copyright PresentationGO.com</dc:description>
  <dcterms:created xsi:type="dcterms:W3CDTF">2014-11-26T05:14:11Z</dcterms:created>
  <dcterms:modified xsi:type="dcterms:W3CDTF">2020-05-19T21:44:12Z</dcterms:modified>
  <cp:category>Graphics &amp; Metaphors</cp:category>
</cp:coreProperties>
</file>