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375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Fast Metaphor – Slide Template</a:t>
            </a:r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A9873D48-B355-2E26-D8A0-BFB5D5E21184}"/>
              </a:ext>
            </a:extLst>
          </p:cNvPr>
          <p:cNvSpPr/>
          <p:nvPr/>
        </p:nvSpPr>
        <p:spPr>
          <a:xfrm>
            <a:off x="2113717" y="4145542"/>
            <a:ext cx="3396048" cy="1941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706" y="11193"/>
                </a:moveTo>
                <a:cubicBezTo>
                  <a:pt x="2989" y="9341"/>
                  <a:pt x="3642" y="7818"/>
                  <a:pt x="4484" y="6955"/>
                </a:cubicBezTo>
                <a:cubicBezTo>
                  <a:pt x="5304" y="6117"/>
                  <a:pt x="5870" y="4975"/>
                  <a:pt x="6218" y="3427"/>
                </a:cubicBezTo>
                <a:cubicBezTo>
                  <a:pt x="6675" y="1409"/>
                  <a:pt x="7684" y="0"/>
                  <a:pt x="8859" y="0"/>
                </a:cubicBezTo>
                <a:cubicBezTo>
                  <a:pt x="9933" y="0"/>
                  <a:pt x="10869" y="1180"/>
                  <a:pt x="11377" y="2932"/>
                </a:cubicBezTo>
                <a:cubicBezTo>
                  <a:pt x="11870" y="2234"/>
                  <a:pt x="12472" y="1815"/>
                  <a:pt x="13125" y="1815"/>
                </a:cubicBezTo>
                <a:cubicBezTo>
                  <a:pt x="14366" y="1815"/>
                  <a:pt x="15433" y="3312"/>
                  <a:pt x="15904" y="5470"/>
                </a:cubicBezTo>
                <a:cubicBezTo>
                  <a:pt x="16006" y="5914"/>
                  <a:pt x="16166" y="6244"/>
                  <a:pt x="16405" y="6485"/>
                </a:cubicBezTo>
                <a:cubicBezTo>
                  <a:pt x="17131" y="7183"/>
                  <a:pt x="17704" y="8465"/>
                  <a:pt x="17972" y="10013"/>
                </a:cubicBezTo>
                <a:cubicBezTo>
                  <a:pt x="18161" y="11105"/>
                  <a:pt x="18683" y="11828"/>
                  <a:pt x="19329" y="11904"/>
                </a:cubicBezTo>
                <a:cubicBezTo>
                  <a:pt x="20591" y="12044"/>
                  <a:pt x="21600" y="14163"/>
                  <a:pt x="21600" y="16752"/>
                </a:cubicBezTo>
                <a:cubicBezTo>
                  <a:pt x="21600" y="19430"/>
                  <a:pt x="20526" y="21600"/>
                  <a:pt x="19198" y="21600"/>
                </a:cubicBezTo>
                <a:cubicBezTo>
                  <a:pt x="13967" y="21600"/>
                  <a:pt x="8206" y="21600"/>
                  <a:pt x="2242" y="21600"/>
                </a:cubicBezTo>
                <a:cubicBezTo>
                  <a:pt x="1001" y="21600"/>
                  <a:pt x="0" y="19569"/>
                  <a:pt x="0" y="17057"/>
                </a:cubicBezTo>
                <a:cubicBezTo>
                  <a:pt x="0" y="14823"/>
                  <a:pt x="805" y="12957"/>
                  <a:pt x="1857" y="12589"/>
                </a:cubicBezTo>
                <a:cubicBezTo>
                  <a:pt x="2278" y="12450"/>
                  <a:pt x="2590" y="11930"/>
                  <a:pt x="2706" y="11193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CA4FAFEA-124D-F96C-047C-C493189BCF79}"/>
              </a:ext>
            </a:extLst>
          </p:cNvPr>
          <p:cNvSpPr/>
          <p:nvPr/>
        </p:nvSpPr>
        <p:spPr>
          <a:xfrm>
            <a:off x="5748069" y="4438900"/>
            <a:ext cx="2045387" cy="11704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698" y="11158"/>
                </a:moveTo>
                <a:cubicBezTo>
                  <a:pt x="2988" y="9305"/>
                  <a:pt x="3638" y="7789"/>
                  <a:pt x="4481" y="6926"/>
                </a:cubicBezTo>
                <a:cubicBezTo>
                  <a:pt x="5301" y="6084"/>
                  <a:pt x="5867" y="4947"/>
                  <a:pt x="6216" y="3411"/>
                </a:cubicBezTo>
                <a:cubicBezTo>
                  <a:pt x="6674" y="1389"/>
                  <a:pt x="7686" y="0"/>
                  <a:pt x="8854" y="0"/>
                </a:cubicBezTo>
                <a:cubicBezTo>
                  <a:pt x="9927" y="0"/>
                  <a:pt x="10866" y="1179"/>
                  <a:pt x="11372" y="2926"/>
                </a:cubicBezTo>
                <a:cubicBezTo>
                  <a:pt x="11866" y="2232"/>
                  <a:pt x="12468" y="1811"/>
                  <a:pt x="13119" y="1811"/>
                </a:cubicBezTo>
                <a:cubicBezTo>
                  <a:pt x="14360" y="1811"/>
                  <a:pt x="15432" y="3305"/>
                  <a:pt x="15902" y="5474"/>
                </a:cubicBezTo>
                <a:cubicBezTo>
                  <a:pt x="15998" y="5916"/>
                  <a:pt x="16167" y="6253"/>
                  <a:pt x="16408" y="6484"/>
                </a:cubicBezTo>
                <a:cubicBezTo>
                  <a:pt x="17143" y="7179"/>
                  <a:pt x="17709" y="8463"/>
                  <a:pt x="17974" y="10021"/>
                </a:cubicBezTo>
                <a:cubicBezTo>
                  <a:pt x="18155" y="11116"/>
                  <a:pt x="18685" y="11832"/>
                  <a:pt x="19335" y="11916"/>
                </a:cubicBezTo>
                <a:cubicBezTo>
                  <a:pt x="20600" y="12063"/>
                  <a:pt x="21600" y="14168"/>
                  <a:pt x="21600" y="16758"/>
                </a:cubicBezTo>
                <a:cubicBezTo>
                  <a:pt x="21600" y="19432"/>
                  <a:pt x="20528" y="21600"/>
                  <a:pt x="19203" y="21600"/>
                </a:cubicBezTo>
                <a:cubicBezTo>
                  <a:pt x="13974" y="21600"/>
                  <a:pt x="8204" y="21600"/>
                  <a:pt x="2241" y="21600"/>
                </a:cubicBezTo>
                <a:cubicBezTo>
                  <a:pt x="1000" y="21600"/>
                  <a:pt x="0" y="19579"/>
                  <a:pt x="0" y="17053"/>
                </a:cubicBezTo>
                <a:cubicBezTo>
                  <a:pt x="0" y="14821"/>
                  <a:pt x="807" y="12947"/>
                  <a:pt x="1855" y="12589"/>
                </a:cubicBezTo>
                <a:cubicBezTo>
                  <a:pt x="2277" y="12421"/>
                  <a:pt x="2590" y="11895"/>
                  <a:pt x="2698" y="11158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F44E55DF-562D-0AE9-6F65-B88F49DE6B98}"/>
              </a:ext>
            </a:extLst>
          </p:cNvPr>
          <p:cNvSpPr/>
          <p:nvPr/>
        </p:nvSpPr>
        <p:spPr>
          <a:xfrm>
            <a:off x="8155076" y="4826758"/>
            <a:ext cx="2045387" cy="11704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698" y="11158"/>
                </a:moveTo>
                <a:cubicBezTo>
                  <a:pt x="2988" y="9305"/>
                  <a:pt x="3638" y="7789"/>
                  <a:pt x="4481" y="6926"/>
                </a:cubicBezTo>
                <a:cubicBezTo>
                  <a:pt x="5301" y="6084"/>
                  <a:pt x="5867" y="4947"/>
                  <a:pt x="6216" y="3411"/>
                </a:cubicBezTo>
                <a:cubicBezTo>
                  <a:pt x="6674" y="1389"/>
                  <a:pt x="7686" y="0"/>
                  <a:pt x="8854" y="0"/>
                </a:cubicBezTo>
                <a:cubicBezTo>
                  <a:pt x="9927" y="0"/>
                  <a:pt x="10866" y="1179"/>
                  <a:pt x="11372" y="2926"/>
                </a:cubicBezTo>
                <a:cubicBezTo>
                  <a:pt x="11866" y="2232"/>
                  <a:pt x="12468" y="1810"/>
                  <a:pt x="13119" y="1810"/>
                </a:cubicBezTo>
                <a:cubicBezTo>
                  <a:pt x="14360" y="1810"/>
                  <a:pt x="15432" y="3305"/>
                  <a:pt x="15902" y="5474"/>
                </a:cubicBezTo>
                <a:cubicBezTo>
                  <a:pt x="15998" y="5916"/>
                  <a:pt x="16167" y="6253"/>
                  <a:pt x="16408" y="6484"/>
                </a:cubicBezTo>
                <a:cubicBezTo>
                  <a:pt x="17143" y="7179"/>
                  <a:pt x="17709" y="8463"/>
                  <a:pt x="17974" y="10021"/>
                </a:cubicBezTo>
                <a:cubicBezTo>
                  <a:pt x="18155" y="11116"/>
                  <a:pt x="18685" y="11832"/>
                  <a:pt x="19335" y="11916"/>
                </a:cubicBezTo>
                <a:cubicBezTo>
                  <a:pt x="20600" y="12063"/>
                  <a:pt x="21600" y="14168"/>
                  <a:pt x="21600" y="16758"/>
                </a:cubicBezTo>
                <a:cubicBezTo>
                  <a:pt x="21600" y="19432"/>
                  <a:pt x="20528" y="21600"/>
                  <a:pt x="19203" y="21600"/>
                </a:cubicBezTo>
                <a:cubicBezTo>
                  <a:pt x="13974" y="21600"/>
                  <a:pt x="8204" y="21600"/>
                  <a:pt x="2241" y="21600"/>
                </a:cubicBezTo>
                <a:cubicBezTo>
                  <a:pt x="1000" y="21600"/>
                  <a:pt x="0" y="19579"/>
                  <a:pt x="0" y="17053"/>
                </a:cubicBezTo>
                <a:cubicBezTo>
                  <a:pt x="0" y="14821"/>
                  <a:pt x="807" y="12947"/>
                  <a:pt x="1855" y="12589"/>
                </a:cubicBezTo>
                <a:cubicBezTo>
                  <a:pt x="2265" y="12400"/>
                  <a:pt x="2590" y="11895"/>
                  <a:pt x="2698" y="11158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A9D2AA4D-147D-6886-4134-56395277EC15}"/>
              </a:ext>
            </a:extLst>
          </p:cNvPr>
          <p:cNvSpPr/>
          <p:nvPr/>
        </p:nvSpPr>
        <p:spPr>
          <a:xfrm>
            <a:off x="3557805" y="2841832"/>
            <a:ext cx="1420792" cy="10645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7" h="21558" extrusionOk="0">
                <a:moveTo>
                  <a:pt x="18180" y="0"/>
                </a:moveTo>
                <a:lnTo>
                  <a:pt x="19284" y="2703"/>
                </a:lnTo>
                <a:cubicBezTo>
                  <a:pt x="20405" y="5452"/>
                  <a:pt x="21130" y="8501"/>
                  <a:pt x="21406" y="11689"/>
                </a:cubicBezTo>
                <a:cubicBezTo>
                  <a:pt x="21544" y="13237"/>
                  <a:pt x="21509" y="14808"/>
                  <a:pt x="21285" y="16356"/>
                </a:cubicBezTo>
                <a:cubicBezTo>
                  <a:pt x="21078" y="17811"/>
                  <a:pt x="20716" y="19197"/>
                  <a:pt x="20233" y="20491"/>
                </a:cubicBezTo>
                <a:cubicBezTo>
                  <a:pt x="19991" y="21115"/>
                  <a:pt x="19560" y="21508"/>
                  <a:pt x="19060" y="21554"/>
                </a:cubicBezTo>
                <a:cubicBezTo>
                  <a:pt x="18577" y="21600"/>
                  <a:pt x="18111" y="21253"/>
                  <a:pt x="17817" y="20676"/>
                </a:cubicBezTo>
                <a:cubicBezTo>
                  <a:pt x="17334" y="19683"/>
                  <a:pt x="17076" y="18527"/>
                  <a:pt x="17041" y="17303"/>
                </a:cubicBezTo>
                <a:cubicBezTo>
                  <a:pt x="17007" y="15871"/>
                  <a:pt x="16748" y="14485"/>
                  <a:pt x="16265" y="13260"/>
                </a:cubicBezTo>
                <a:lnTo>
                  <a:pt x="18180" y="0"/>
                </a:lnTo>
                <a:lnTo>
                  <a:pt x="18180" y="0"/>
                </a:lnTo>
                <a:close/>
                <a:moveTo>
                  <a:pt x="3308" y="0"/>
                </a:moveTo>
                <a:lnTo>
                  <a:pt x="2204" y="2703"/>
                </a:lnTo>
                <a:cubicBezTo>
                  <a:pt x="1083" y="5452"/>
                  <a:pt x="358" y="8501"/>
                  <a:pt x="82" y="11689"/>
                </a:cubicBezTo>
                <a:cubicBezTo>
                  <a:pt x="-56" y="13237"/>
                  <a:pt x="-21" y="14808"/>
                  <a:pt x="203" y="16356"/>
                </a:cubicBezTo>
                <a:cubicBezTo>
                  <a:pt x="410" y="17811"/>
                  <a:pt x="772" y="19197"/>
                  <a:pt x="1255" y="20491"/>
                </a:cubicBezTo>
                <a:cubicBezTo>
                  <a:pt x="1497" y="21115"/>
                  <a:pt x="1928" y="21508"/>
                  <a:pt x="2428" y="21554"/>
                </a:cubicBezTo>
                <a:cubicBezTo>
                  <a:pt x="2911" y="21600"/>
                  <a:pt x="3377" y="21253"/>
                  <a:pt x="3671" y="20676"/>
                </a:cubicBezTo>
                <a:cubicBezTo>
                  <a:pt x="4154" y="19683"/>
                  <a:pt x="4412" y="18527"/>
                  <a:pt x="4447" y="17303"/>
                </a:cubicBezTo>
                <a:cubicBezTo>
                  <a:pt x="4481" y="15871"/>
                  <a:pt x="4740" y="14485"/>
                  <a:pt x="5223" y="13260"/>
                </a:cubicBezTo>
                <a:lnTo>
                  <a:pt x="3308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8082A5FF-7696-32BB-85F0-9D7F81A320FD}"/>
              </a:ext>
            </a:extLst>
          </p:cNvPr>
          <p:cNvSpPr/>
          <p:nvPr/>
        </p:nvSpPr>
        <p:spPr>
          <a:xfrm>
            <a:off x="4025518" y="3651773"/>
            <a:ext cx="479120" cy="11749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8977" y="9601"/>
                  <a:pt x="15223" y="17174"/>
                  <a:pt x="10800" y="21600"/>
                </a:cubicBezTo>
                <a:cubicBezTo>
                  <a:pt x="6429" y="17174"/>
                  <a:pt x="2674" y="9601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EB6C16B2-9492-39A9-0B1E-337282FECC69}"/>
              </a:ext>
            </a:extLst>
          </p:cNvPr>
          <p:cNvSpPr/>
          <p:nvPr/>
        </p:nvSpPr>
        <p:spPr>
          <a:xfrm>
            <a:off x="4185225" y="3800073"/>
            <a:ext cx="164270" cy="7916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8900" y="9586"/>
                  <a:pt x="15300" y="17180"/>
                  <a:pt x="10800" y="21600"/>
                </a:cubicBezTo>
                <a:cubicBezTo>
                  <a:pt x="6450" y="17180"/>
                  <a:pt x="2700" y="9586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946FD358-0C7D-FBD2-FF1C-494B5A75AB6C}"/>
              </a:ext>
            </a:extLst>
          </p:cNvPr>
          <p:cNvSpPr/>
          <p:nvPr/>
        </p:nvSpPr>
        <p:spPr>
          <a:xfrm>
            <a:off x="3979888" y="3377991"/>
            <a:ext cx="562396" cy="331962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BF9738B0-3705-BAFC-9CE7-D7315E8FF501}"/>
              </a:ext>
            </a:extLst>
          </p:cNvPr>
          <p:cNvSpPr/>
          <p:nvPr/>
        </p:nvSpPr>
        <p:spPr>
          <a:xfrm>
            <a:off x="3763143" y="902537"/>
            <a:ext cx="1012997" cy="259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3427"/>
                </a:moveTo>
                <a:cubicBezTo>
                  <a:pt x="21600" y="16461"/>
                  <a:pt x="20481" y="19267"/>
                  <a:pt x="18584" y="21600"/>
                </a:cubicBezTo>
                <a:lnTo>
                  <a:pt x="3016" y="21600"/>
                </a:lnTo>
                <a:cubicBezTo>
                  <a:pt x="1119" y="19277"/>
                  <a:pt x="0" y="16461"/>
                  <a:pt x="0" y="13427"/>
                </a:cubicBezTo>
                <a:cubicBezTo>
                  <a:pt x="0" y="7349"/>
                  <a:pt x="4476" y="2152"/>
                  <a:pt x="10800" y="0"/>
                </a:cubicBezTo>
                <a:cubicBezTo>
                  <a:pt x="17149" y="2152"/>
                  <a:pt x="21600" y="7349"/>
                  <a:pt x="21600" y="1342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B2B6EE46-6D4D-7A31-DEE9-288413901BF7}"/>
              </a:ext>
            </a:extLst>
          </p:cNvPr>
          <p:cNvSpPr/>
          <p:nvPr/>
        </p:nvSpPr>
        <p:spPr>
          <a:xfrm>
            <a:off x="3979887" y="1678254"/>
            <a:ext cx="563537" cy="6160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20"/>
                  <a:pt x="4853" y="21600"/>
                  <a:pt x="10800" y="21600"/>
                </a:cubicBezTo>
                <a:cubicBezTo>
                  <a:pt x="16747" y="21600"/>
                  <a:pt x="21600" y="16760"/>
                  <a:pt x="21600" y="10800"/>
                </a:cubicBezTo>
                <a:cubicBezTo>
                  <a:pt x="21600" y="4880"/>
                  <a:pt x="16747" y="0"/>
                  <a:pt x="10800" y="0"/>
                </a:cubicBezTo>
                <a:cubicBezTo>
                  <a:pt x="4853" y="0"/>
                  <a:pt x="0" y="4840"/>
                  <a:pt x="0" y="108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Oval">
            <a:extLst>
              <a:ext uri="{FF2B5EF4-FFF2-40B4-BE49-F238E27FC236}">
                <a16:creationId xmlns:a16="http://schemas.microsoft.com/office/drawing/2014/main" id="{9857E1C1-AE16-84AC-F827-E3F718CBF0B5}"/>
              </a:ext>
            </a:extLst>
          </p:cNvPr>
          <p:cNvSpPr/>
          <p:nvPr/>
        </p:nvSpPr>
        <p:spPr>
          <a:xfrm>
            <a:off x="4081414" y="1788907"/>
            <a:ext cx="360482" cy="394706"/>
          </a:xfrm>
          <a:prstGeom prst="ellipse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40BD690B-963C-B1D3-F7FF-0BD0C43118B8}"/>
              </a:ext>
            </a:extLst>
          </p:cNvPr>
          <p:cNvSpPr/>
          <p:nvPr/>
        </p:nvSpPr>
        <p:spPr>
          <a:xfrm>
            <a:off x="4196633" y="2830425"/>
            <a:ext cx="125484" cy="10757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374"/>
                </a:moveTo>
                <a:lnTo>
                  <a:pt x="21600" y="20226"/>
                </a:lnTo>
                <a:cubicBezTo>
                  <a:pt x="21600" y="20982"/>
                  <a:pt x="16691" y="21600"/>
                  <a:pt x="10800" y="21600"/>
                </a:cubicBezTo>
                <a:lnTo>
                  <a:pt x="10800" y="21600"/>
                </a:lnTo>
                <a:cubicBezTo>
                  <a:pt x="4909" y="21600"/>
                  <a:pt x="0" y="20982"/>
                  <a:pt x="0" y="20226"/>
                </a:cubicBezTo>
                <a:lnTo>
                  <a:pt x="0" y="1374"/>
                </a:lnTo>
                <a:cubicBezTo>
                  <a:pt x="0" y="618"/>
                  <a:pt x="4909" y="0"/>
                  <a:pt x="10800" y="0"/>
                </a:cubicBezTo>
                <a:lnTo>
                  <a:pt x="10800" y="0"/>
                </a:lnTo>
                <a:cubicBezTo>
                  <a:pt x="16887" y="0"/>
                  <a:pt x="21600" y="618"/>
                  <a:pt x="21600" y="137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TextBox 26">
            <a:extLst>
              <a:ext uri="{FF2B5EF4-FFF2-40B4-BE49-F238E27FC236}">
                <a16:creationId xmlns:a16="http://schemas.microsoft.com/office/drawing/2014/main" id="{74EC3FA4-0A40-608F-1FF7-6B334EF05400}"/>
              </a:ext>
            </a:extLst>
          </p:cNvPr>
          <p:cNvSpPr txBox="1"/>
          <p:nvPr/>
        </p:nvSpPr>
        <p:spPr>
          <a:xfrm>
            <a:off x="1796498" y="1409005"/>
            <a:ext cx="12981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5" name="TextBox 27">
            <a:extLst>
              <a:ext uri="{FF2B5EF4-FFF2-40B4-BE49-F238E27FC236}">
                <a16:creationId xmlns:a16="http://schemas.microsoft.com/office/drawing/2014/main" id="{A6E7C62A-8CE2-67E0-D5A1-5661EEBB2F90}"/>
              </a:ext>
            </a:extLst>
          </p:cNvPr>
          <p:cNvSpPr txBox="1"/>
          <p:nvPr/>
        </p:nvSpPr>
        <p:spPr>
          <a:xfrm>
            <a:off x="1687291" y="1077806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6" name="TextBox 28">
            <a:extLst>
              <a:ext uri="{FF2B5EF4-FFF2-40B4-BE49-F238E27FC236}">
                <a16:creationId xmlns:a16="http://schemas.microsoft.com/office/drawing/2014/main" id="{3E783259-12B4-F47D-867A-4590AC6FFB17}"/>
              </a:ext>
            </a:extLst>
          </p:cNvPr>
          <p:cNvSpPr txBox="1"/>
          <p:nvPr/>
        </p:nvSpPr>
        <p:spPr>
          <a:xfrm>
            <a:off x="5503974" y="1409005"/>
            <a:ext cx="12981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7" name="TextBox 29">
            <a:extLst>
              <a:ext uri="{FF2B5EF4-FFF2-40B4-BE49-F238E27FC236}">
                <a16:creationId xmlns:a16="http://schemas.microsoft.com/office/drawing/2014/main" id="{C1362217-BF76-6E00-56BD-35E873EC4BAA}"/>
              </a:ext>
            </a:extLst>
          </p:cNvPr>
          <p:cNvSpPr txBox="1"/>
          <p:nvPr/>
        </p:nvSpPr>
        <p:spPr>
          <a:xfrm>
            <a:off x="5394767" y="1077806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8" name="TextBox 30">
            <a:extLst>
              <a:ext uri="{FF2B5EF4-FFF2-40B4-BE49-F238E27FC236}">
                <a16:creationId xmlns:a16="http://schemas.microsoft.com/office/drawing/2014/main" id="{927716D5-D224-D16A-7540-0ABF1DBD2F5C}"/>
              </a:ext>
            </a:extLst>
          </p:cNvPr>
          <p:cNvSpPr txBox="1"/>
          <p:nvPr/>
        </p:nvSpPr>
        <p:spPr>
          <a:xfrm>
            <a:off x="7300674" y="1409005"/>
            <a:ext cx="12981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9" name="TextBox 31">
            <a:extLst>
              <a:ext uri="{FF2B5EF4-FFF2-40B4-BE49-F238E27FC236}">
                <a16:creationId xmlns:a16="http://schemas.microsoft.com/office/drawing/2014/main" id="{A61C4AC0-F240-54BD-2356-B33F349D3CDD}"/>
              </a:ext>
            </a:extLst>
          </p:cNvPr>
          <p:cNvSpPr txBox="1"/>
          <p:nvPr/>
        </p:nvSpPr>
        <p:spPr>
          <a:xfrm>
            <a:off x="7191467" y="1077806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10" name="TextBox 32">
            <a:extLst>
              <a:ext uri="{FF2B5EF4-FFF2-40B4-BE49-F238E27FC236}">
                <a16:creationId xmlns:a16="http://schemas.microsoft.com/office/drawing/2014/main" id="{A10781A2-24D6-15A6-4A68-0B82E6EC7BBB}"/>
              </a:ext>
            </a:extLst>
          </p:cNvPr>
          <p:cNvSpPr txBox="1"/>
          <p:nvPr/>
        </p:nvSpPr>
        <p:spPr>
          <a:xfrm>
            <a:off x="9097373" y="1409005"/>
            <a:ext cx="12981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1" name="TextBox 33">
            <a:extLst>
              <a:ext uri="{FF2B5EF4-FFF2-40B4-BE49-F238E27FC236}">
                <a16:creationId xmlns:a16="http://schemas.microsoft.com/office/drawing/2014/main" id="{CEF66647-3B6C-12D5-256F-FA5975CE2580}"/>
              </a:ext>
            </a:extLst>
          </p:cNvPr>
          <p:cNvSpPr txBox="1"/>
          <p:nvPr/>
        </p:nvSpPr>
        <p:spPr>
          <a:xfrm>
            <a:off x="8988166" y="1077806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12" name="TextBox 34">
            <a:extLst>
              <a:ext uri="{FF2B5EF4-FFF2-40B4-BE49-F238E27FC236}">
                <a16:creationId xmlns:a16="http://schemas.microsoft.com/office/drawing/2014/main" id="{2E2FCAA1-219F-2D13-2D61-5E6E87F88E87}"/>
              </a:ext>
            </a:extLst>
          </p:cNvPr>
          <p:cNvSpPr txBox="1"/>
          <p:nvPr/>
        </p:nvSpPr>
        <p:spPr>
          <a:xfrm>
            <a:off x="2829261" y="5272160"/>
            <a:ext cx="2082969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3" name="TextBox 35">
            <a:extLst>
              <a:ext uri="{FF2B5EF4-FFF2-40B4-BE49-F238E27FC236}">
                <a16:creationId xmlns:a16="http://schemas.microsoft.com/office/drawing/2014/main" id="{7C19E112-1403-E1AD-E7FD-45F010051813}"/>
              </a:ext>
            </a:extLst>
          </p:cNvPr>
          <p:cNvSpPr txBox="1"/>
          <p:nvPr/>
        </p:nvSpPr>
        <p:spPr>
          <a:xfrm>
            <a:off x="3118059" y="4940961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DFD59CF-96AB-E0E4-77DE-CC282C589713}"/>
              </a:ext>
            </a:extLst>
          </p:cNvPr>
          <p:cNvGrpSpPr/>
          <p:nvPr/>
        </p:nvGrpSpPr>
        <p:grpSpPr>
          <a:xfrm>
            <a:off x="1595695" y="2419750"/>
            <a:ext cx="1699737" cy="2705887"/>
            <a:chOff x="1595695" y="2419750"/>
            <a:chExt cx="1699737" cy="2705887"/>
          </a:xfrm>
        </p:grpSpPr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8DFADCAD-8D00-34D5-74C3-E928397F39BA}"/>
                </a:ext>
              </a:extLst>
            </p:cNvPr>
            <p:cNvSpPr/>
            <p:nvPr/>
          </p:nvSpPr>
          <p:spPr>
            <a:xfrm>
              <a:off x="1595695" y="2419750"/>
              <a:ext cx="1699737" cy="2094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647"/>
                  </a:moveTo>
                  <a:cubicBezTo>
                    <a:pt x="21600" y="3871"/>
                    <a:pt x="16758" y="0"/>
                    <a:pt x="10800" y="0"/>
                  </a:cubicBezTo>
                  <a:cubicBezTo>
                    <a:pt x="4842" y="0"/>
                    <a:pt x="0" y="3871"/>
                    <a:pt x="0" y="8647"/>
                  </a:cubicBezTo>
                  <a:cubicBezTo>
                    <a:pt x="0" y="11718"/>
                    <a:pt x="3987" y="15835"/>
                    <a:pt x="7147" y="18376"/>
                  </a:cubicBezTo>
                  <a:lnTo>
                    <a:pt x="7147" y="18376"/>
                  </a:lnTo>
                  <a:lnTo>
                    <a:pt x="8669" y="20929"/>
                  </a:lnTo>
                  <a:lnTo>
                    <a:pt x="10133" y="20929"/>
                  </a:lnTo>
                  <a:lnTo>
                    <a:pt x="10133" y="21600"/>
                  </a:lnTo>
                  <a:lnTo>
                    <a:pt x="10322" y="21600"/>
                  </a:lnTo>
                  <a:lnTo>
                    <a:pt x="10322" y="20929"/>
                  </a:lnTo>
                  <a:lnTo>
                    <a:pt x="11380" y="20929"/>
                  </a:lnTo>
                  <a:lnTo>
                    <a:pt x="11380" y="21600"/>
                  </a:lnTo>
                  <a:lnTo>
                    <a:pt x="11568" y="21600"/>
                  </a:lnTo>
                  <a:lnTo>
                    <a:pt x="11568" y="20929"/>
                  </a:lnTo>
                  <a:lnTo>
                    <a:pt x="12916" y="20929"/>
                  </a:lnTo>
                  <a:lnTo>
                    <a:pt x="14308" y="18482"/>
                  </a:lnTo>
                  <a:cubicBezTo>
                    <a:pt x="17483" y="15941"/>
                    <a:pt x="21600" y="11753"/>
                    <a:pt x="21600" y="864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0BD2C351-F6F3-6D9B-7153-D736B27046C6}"/>
                </a:ext>
              </a:extLst>
            </p:cNvPr>
            <p:cNvSpPr/>
            <p:nvPr/>
          </p:nvSpPr>
          <p:spPr>
            <a:xfrm>
              <a:off x="2208855" y="4507345"/>
              <a:ext cx="473416" cy="618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823" y="717"/>
                  </a:moveTo>
                  <a:cubicBezTo>
                    <a:pt x="15718" y="319"/>
                    <a:pt x="15250" y="0"/>
                    <a:pt x="14730" y="0"/>
                  </a:cubicBezTo>
                  <a:lnTo>
                    <a:pt x="7547" y="0"/>
                  </a:lnTo>
                  <a:cubicBezTo>
                    <a:pt x="7026" y="0"/>
                    <a:pt x="6610" y="279"/>
                    <a:pt x="6454" y="638"/>
                  </a:cubicBezTo>
                  <a:lnTo>
                    <a:pt x="4216" y="6815"/>
                  </a:lnTo>
                  <a:lnTo>
                    <a:pt x="0" y="6974"/>
                  </a:lnTo>
                  <a:lnTo>
                    <a:pt x="0" y="15423"/>
                  </a:lnTo>
                  <a:cubicBezTo>
                    <a:pt x="0" y="18850"/>
                    <a:pt x="3643" y="21600"/>
                    <a:pt x="8067" y="21600"/>
                  </a:cubicBezTo>
                  <a:lnTo>
                    <a:pt x="13533" y="21600"/>
                  </a:lnTo>
                  <a:cubicBezTo>
                    <a:pt x="18009" y="21600"/>
                    <a:pt x="21600" y="18810"/>
                    <a:pt x="21600" y="15423"/>
                  </a:cubicBezTo>
                  <a:lnTo>
                    <a:pt x="21600" y="6974"/>
                  </a:lnTo>
                  <a:lnTo>
                    <a:pt x="17124" y="6894"/>
                  </a:lnTo>
                  <a:lnTo>
                    <a:pt x="15823" y="717"/>
                  </a:lnTo>
                  <a:close/>
                  <a:moveTo>
                    <a:pt x="5569" y="6974"/>
                  </a:moveTo>
                  <a:lnTo>
                    <a:pt x="7495" y="1674"/>
                  </a:lnTo>
                  <a:cubicBezTo>
                    <a:pt x="7599" y="1315"/>
                    <a:pt x="8015" y="1076"/>
                    <a:pt x="8484" y="1076"/>
                  </a:cubicBezTo>
                  <a:lnTo>
                    <a:pt x="13585" y="1076"/>
                  </a:lnTo>
                  <a:cubicBezTo>
                    <a:pt x="14105" y="1076"/>
                    <a:pt x="14521" y="1355"/>
                    <a:pt x="14625" y="1753"/>
                  </a:cubicBezTo>
                  <a:lnTo>
                    <a:pt x="15771" y="6974"/>
                  </a:lnTo>
                  <a:lnTo>
                    <a:pt x="5569" y="697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54BBE692-0431-CEA2-FAD3-4BCE17839E4A}"/>
                </a:ext>
              </a:extLst>
            </p:cNvPr>
            <p:cNvSpPr/>
            <p:nvPr/>
          </p:nvSpPr>
          <p:spPr>
            <a:xfrm>
              <a:off x="1767950" y="2419751"/>
              <a:ext cx="1355227" cy="2007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8" extrusionOk="0">
                  <a:moveTo>
                    <a:pt x="21600" y="9016"/>
                  </a:moveTo>
                  <a:cubicBezTo>
                    <a:pt x="21600" y="13995"/>
                    <a:pt x="11927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1527" y="21576"/>
                    <a:pt x="17582" y="13995"/>
                    <a:pt x="17582" y="9016"/>
                  </a:cubicBezTo>
                  <a:cubicBezTo>
                    <a:pt x="17582" y="4036"/>
                    <a:pt x="14545" y="0"/>
                    <a:pt x="10800" y="0"/>
                  </a:cubicBezTo>
                  <a:cubicBezTo>
                    <a:pt x="12273" y="0"/>
                    <a:pt x="13455" y="4036"/>
                    <a:pt x="13455" y="9016"/>
                  </a:cubicBezTo>
                  <a:cubicBezTo>
                    <a:pt x="13455" y="13995"/>
                    <a:pt x="11073" y="21576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509" y="21576"/>
                    <a:pt x="8145" y="13983"/>
                    <a:pt x="8145" y="9016"/>
                  </a:cubicBezTo>
                  <a:cubicBezTo>
                    <a:pt x="8145" y="4036"/>
                    <a:pt x="9345" y="0"/>
                    <a:pt x="10800" y="0"/>
                  </a:cubicBezTo>
                  <a:cubicBezTo>
                    <a:pt x="10800" y="0"/>
                    <a:pt x="10800" y="0"/>
                    <a:pt x="10800" y="0"/>
                  </a:cubicBezTo>
                  <a:cubicBezTo>
                    <a:pt x="7055" y="0"/>
                    <a:pt x="4018" y="4036"/>
                    <a:pt x="4018" y="9016"/>
                  </a:cubicBezTo>
                  <a:cubicBezTo>
                    <a:pt x="4018" y="13983"/>
                    <a:pt x="10036" y="21551"/>
                    <a:pt x="10800" y="21588"/>
                  </a:cubicBezTo>
                  <a:cubicBezTo>
                    <a:pt x="9582" y="21551"/>
                    <a:pt x="0" y="13983"/>
                    <a:pt x="0" y="9016"/>
                  </a:cubicBezTo>
                  <a:cubicBezTo>
                    <a:pt x="0" y="4036"/>
                    <a:pt x="4836" y="0"/>
                    <a:pt x="10800" y="0"/>
                  </a:cubicBezTo>
                  <a:cubicBezTo>
                    <a:pt x="16764" y="-12"/>
                    <a:pt x="21600" y="4036"/>
                    <a:pt x="21600" y="901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TextBox 36">
              <a:extLst>
                <a:ext uri="{FF2B5EF4-FFF2-40B4-BE49-F238E27FC236}">
                  <a16:creationId xmlns:a16="http://schemas.microsoft.com/office/drawing/2014/main" id="{FBA4EDD2-83CD-FB66-6A70-E0E3A9DA11DF}"/>
                </a:ext>
              </a:extLst>
            </p:cNvPr>
            <p:cNvSpPr txBox="1"/>
            <p:nvPr/>
          </p:nvSpPr>
          <p:spPr>
            <a:xfrm>
              <a:off x="2236211" y="472355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01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57B6D75-B59B-CD03-EE7A-6D92FEDBF97C}"/>
              </a:ext>
            </a:extLst>
          </p:cNvPr>
          <p:cNvGrpSpPr/>
          <p:nvPr/>
        </p:nvGrpSpPr>
        <p:grpSpPr>
          <a:xfrm>
            <a:off x="5303171" y="2419750"/>
            <a:ext cx="1699737" cy="2705887"/>
            <a:chOff x="5303171" y="2419750"/>
            <a:chExt cx="1699737" cy="2705887"/>
          </a:xfrm>
        </p:grpSpPr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87A6B033-11DC-C076-3F54-A7B3C8E337E6}"/>
                </a:ext>
              </a:extLst>
            </p:cNvPr>
            <p:cNvSpPr/>
            <p:nvPr/>
          </p:nvSpPr>
          <p:spPr>
            <a:xfrm>
              <a:off x="5303171" y="2419750"/>
              <a:ext cx="1699737" cy="2094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647"/>
                  </a:moveTo>
                  <a:cubicBezTo>
                    <a:pt x="21600" y="3871"/>
                    <a:pt x="16758" y="0"/>
                    <a:pt x="10800" y="0"/>
                  </a:cubicBezTo>
                  <a:cubicBezTo>
                    <a:pt x="4842" y="0"/>
                    <a:pt x="0" y="3871"/>
                    <a:pt x="0" y="8647"/>
                  </a:cubicBezTo>
                  <a:cubicBezTo>
                    <a:pt x="0" y="11718"/>
                    <a:pt x="3987" y="15835"/>
                    <a:pt x="7147" y="18376"/>
                  </a:cubicBezTo>
                  <a:lnTo>
                    <a:pt x="7147" y="18376"/>
                  </a:lnTo>
                  <a:lnTo>
                    <a:pt x="8669" y="20929"/>
                  </a:lnTo>
                  <a:lnTo>
                    <a:pt x="10133" y="20929"/>
                  </a:lnTo>
                  <a:lnTo>
                    <a:pt x="10133" y="21600"/>
                  </a:lnTo>
                  <a:lnTo>
                    <a:pt x="10322" y="21600"/>
                  </a:lnTo>
                  <a:lnTo>
                    <a:pt x="10322" y="20929"/>
                  </a:lnTo>
                  <a:lnTo>
                    <a:pt x="11380" y="20929"/>
                  </a:lnTo>
                  <a:lnTo>
                    <a:pt x="11380" y="21600"/>
                  </a:lnTo>
                  <a:lnTo>
                    <a:pt x="11568" y="21600"/>
                  </a:lnTo>
                  <a:lnTo>
                    <a:pt x="11568" y="20929"/>
                  </a:lnTo>
                  <a:lnTo>
                    <a:pt x="12917" y="20929"/>
                  </a:lnTo>
                  <a:lnTo>
                    <a:pt x="14308" y="18482"/>
                  </a:lnTo>
                  <a:cubicBezTo>
                    <a:pt x="17483" y="15941"/>
                    <a:pt x="21600" y="11753"/>
                    <a:pt x="21600" y="864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E208BDC2-AFB1-1CFB-1AE9-C9CD8D1491F8}"/>
                </a:ext>
              </a:extLst>
            </p:cNvPr>
            <p:cNvSpPr/>
            <p:nvPr/>
          </p:nvSpPr>
          <p:spPr>
            <a:xfrm>
              <a:off x="5916331" y="4507345"/>
              <a:ext cx="473416" cy="618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823" y="717"/>
                  </a:moveTo>
                  <a:cubicBezTo>
                    <a:pt x="15719" y="319"/>
                    <a:pt x="15250" y="0"/>
                    <a:pt x="14730" y="0"/>
                  </a:cubicBezTo>
                  <a:lnTo>
                    <a:pt x="7547" y="0"/>
                  </a:lnTo>
                  <a:cubicBezTo>
                    <a:pt x="7027" y="0"/>
                    <a:pt x="6610" y="279"/>
                    <a:pt x="6454" y="638"/>
                  </a:cubicBezTo>
                  <a:lnTo>
                    <a:pt x="4216" y="6815"/>
                  </a:lnTo>
                  <a:lnTo>
                    <a:pt x="0" y="6974"/>
                  </a:lnTo>
                  <a:lnTo>
                    <a:pt x="0" y="15423"/>
                  </a:lnTo>
                  <a:cubicBezTo>
                    <a:pt x="0" y="18850"/>
                    <a:pt x="3643" y="21600"/>
                    <a:pt x="8067" y="21600"/>
                  </a:cubicBezTo>
                  <a:lnTo>
                    <a:pt x="13533" y="21600"/>
                  </a:lnTo>
                  <a:cubicBezTo>
                    <a:pt x="18009" y="21600"/>
                    <a:pt x="21600" y="18810"/>
                    <a:pt x="21600" y="15423"/>
                  </a:cubicBezTo>
                  <a:lnTo>
                    <a:pt x="21600" y="6974"/>
                  </a:lnTo>
                  <a:lnTo>
                    <a:pt x="17124" y="6894"/>
                  </a:lnTo>
                  <a:lnTo>
                    <a:pt x="15823" y="717"/>
                  </a:lnTo>
                  <a:close/>
                  <a:moveTo>
                    <a:pt x="5621" y="6974"/>
                  </a:moveTo>
                  <a:lnTo>
                    <a:pt x="7547" y="1674"/>
                  </a:lnTo>
                  <a:cubicBezTo>
                    <a:pt x="7651" y="1315"/>
                    <a:pt x="8067" y="1076"/>
                    <a:pt x="8536" y="1076"/>
                  </a:cubicBezTo>
                  <a:lnTo>
                    <a:pt x="13637" y="1076"/>
                  </a:lnTo>
                  <a:cubicBezTo>
                    <a:pt x="14157" y="1076"/>
                    <a:pt x="14573" y="1355"/>
                    <a:pt x="14678" y="1753"/>
                  </a:cubicBezTo>
                  <a:lnTo>
                    <a:pt x="15823" y="6974"/>
                  </a:lnTo>
                  <a:lnTo>
                    <a:pt x="5621" y="697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9D8EA7F4-5692-AE21-86CC-53F4E00348F9}"/>
                </a:ext>
              </a:extLst>
            </p:cNvPr>
            <p:cNvSpPr/>
            <p:nvPr/>
          </p:nvSpPr>
          <p:spPr>
            <a:xfrm>
              <a:off x="5475426" y="2419751"/>
              <a:ext cx="1355227" cy="2007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8" extrusionOk="0">
                  <a:moveTo>
                    <a:pt x="21600" y="9016"/>
                  </a:moveTo>
                  <a:cubicBezTo>
                    <a:pt x="21600" y="13995"/>
                    <a:pt x="11927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1527" y="21576"/>
                    <a:pt x="17582" y="13995"/>
                    <a:pt x="17582" y="9016"/>
                  </a:cubicBezTo>
                  <a:cubicBezTo>
                    <a:pt x="17582" y="4036"/>
                    <a:pt x="14545" y="0"/>
                    <a:pt x="10800" y="0"/>
                  </a:cubicBezTo>
                  <a:cubicBezTo>
                    <a:pt x="12273" y="0"/>
                    <a:pt x="13455" y="4036"/>
                    <a:pt x="13455" y="9016"/>
                  </a:cubicBezTo>
                  <a:cubicBezTo>
                    <a:pt x="13455" y="13995"/>
                    <a:pt x="11073" y="21576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509" y="21576"/>
                    <a:pt x="8145" y="13983"/>
                    <a:pt x="8145" y="9016"/>
                  </a:cubicBezTo>
                  <a:cubicBezTo>
                    <a:pt x="8145" y="4036"/>
                    <a:pt x="9345" y="0"/>
                    <a:pt x="10800" y="0"/>
                  </a:cubicBezTo>
                  <a:cubicBezTo>
                    <a:pt x="10800" y="0"/>
                    <a:pt x="10800" y="0"/>
                    <a:pt x="10800" y="0"/>
                  </a:cubicBezTo>
                  <a:cubicBezTo>
                    <a:pt x="7055" y="0"/>
                    <a:pt x="4018" y="4036"/>
                    <a:pt x="4018" y="9016"/>
                  </a:cubicBezTo>
                  <a:cubicBezTo>
                    <a:pt x="4018" y="13983"/>
                    <a:pt x="10036" y="21551"/>
                    <a:pt x="10800" y="21588"/>
                  </a:cubicBezTo>
                  <a:cubicBezTo>
                    <a:pt x="9582" y="21551"/>
                    <a:pt x="0" y="13983"/>
                    <a:pt x="0" y="9016"/>
                  </a:cubicBezTo>
                  <a:cubicBezTo>
                    <a:pt x="0" y="4036"/>
                    <a:pt x="4836" y="0"/>
                    <a:pt x="10800" y="0"/>
                  </a:cubicBezTo>
                  <a:cubicBezTo>
                    <a:pt x="16745" y="-12"/>
                    <a:pt x="21600" y="4036"/>
                    <a:pt x="21600" y="901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TextBox 37">
              <a:extLst>
                <a:ext uri="{FF2B5EF4-FFF2-40B4-BE49-F238E27FC236}">
                  <a16:creationId xmlns:a16="http://schemas.microsoft.com/office/drawing/2014/main" id="{D9D734D6-14AB-B61E-767A-20B41E3673DC}"/>
                </a:ext>
              </a:extLst>
            </p:cNvPr>
            <p:cNvSpPr txBox="1"/>
            <p:nvPr/>
          </p:nvSpPr>
          <p:spPr>
            <a:xfrm>
              <a:off x="5943687" y="472355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03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9F9BA35-300E-A51B-6A8B-B31229D98B56}"/>
              </a:ext>
            </a:extLst>
          </p:cNvPr>
          <p:cNvGrpSpPr/>
          <p:nvPr/>
        </p:nvGrpSpPr>
        <p:grpSpPr>
          <a:xfrm>
            <a:off x="7099870" y="2419750"/>
            <a:ext cx="1699737" cy="2705887"/>
            <a:chOff x="7082759" y="2419750"/>
            <a:chExt cx="1699737" cy="2705887"/>
          </a:xfrm>
        </p:grpSpPr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AE8358CC-EE49-51C8-3F34-D9DEB8F68B7F}"/>
                </a:ext>
              </a:extLst>
            </p:cNvPr>
            <p:cNvSpPr/>
            <p:nvPr/>
          </p:nvSpPr>
          <p:spPr>
            <a:xfrm>
              <a:off x="7082759" y="2419750"/>
              <a:ext cx="1699737" cy="2094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647"/>
                  </a:moveTo>
                  <a:cubicBezTo>
                    <a:pt x="21600" y="3871"/>
                    <a:pt x="16758" y="0"/>
                    <a:pt x="10800" y="0"/>
                  </a:cubicBezTo>
                  <a:cubicBezTo>
                    <a:pt x="4842" y="0"/>
                    <a:pt x="0" y="3871"/>
                    <a:pt x="0" y="8647"/>
                  </a:cubicBezTo>
                  <a:cubicBezTo>
                    <a:pt x="0" y="11718"/>
                    <a:pt x="3987" y="15835"/>
                    <a:pt x="7147" y="18376"/>
                  </a:cubicBezTo>
                  <a:lnTo>
                    <a:pt x="7147" y="18376"/>
                  </a:lnTo>
                  <a:lnTo>
                    <a:pt x="8669" y="20929"/>
                  </a:lnTo>
                  <a:lnTo>
                    <a:pt x="10133" y="20929"/>
                  </a:lnTo>
                  <a:lnTo>
                    <a:pt x="10133" y="21600"/>
                  </a:lnTo>
                  <a:lnTo>
                    <a:pt x="10322" y="21600"/>
                  </a:lnTo>
                  <a:lnTo>
                    <a:pt x="10322" y="20929"/>
                  </a:lnTo>
                  <a:lnTo>
                    <a:pt x="11380" y="20929"/>
                  </a:lnTo>
                  <a:lnTo>
                    <a:pt x="11380" y="21600"/>
                  </a:lnTo>
                  <a:lnTo>
                    <a:pt x="11568" y="21600"/>
                  </a:lnTo>
                  <a:lnTo>
                    <a:pt x="11568" y="20929"/>
                  </a:lnTo>
                  <a:lnTo>
                    <a:pt x="12917" y="20929"/>
                  </a:lnTo>
                  <a:lnTo>
                    <a:pt x="14308" y="18482"/>
                  </a:lnTo>
                  <a:cubicBezTo>
                    <a:pt x="17483" y="15941"/>
                    <a:pt x="21600" y="11753"/>
                    <a:pt x="21600" y="864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3CB1B797-BE51-B344-EA3A-EF537BC5CDC0}"/>
                </a:ext>
              </a:extLst>
            </p:cNvPr>
            <p:cNvSpPr/>
            <p:nvPr/>
          </p:nvSpPr>
          <p:spPr>
            <a:xfrm>
              <a:off x="7695919" y="4507345"/>
              <a:ext cx="473416" cy="618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823" y="717"/>
                  </a:moveTo>
                  <a:cubicBezTo>
                    <a:pt x="15719" y="319"/>
                    <a:pt x="15250" y="0"/>
                    <a:pt x="14730" y="0"/>
                  </a:cubicBezTo>
                  <a:lnTo>
                    <a:pt x="7547" y="0"/>
                  </a:lnTo>
                  <a:cubicBezTo>
                    <a:pt x="7027" y="0"/>
                    <a:pt x="6610" y="279"/>
                    <a:pt x="6454" y="638"/>
                  </a:cubicBezTo>
                  <a:lnTo>
                    <a:pt x="4216" y="6815"/>
                  </a:lnTo>
                  <a:lnTo>
                    <a:pt x="0" y="6974"/>
                  </a:lnTo>
                  <a:lnTo>
                    <a:pt x="0" y="15423"/>
                  </a:lnTo>
                  <a:cubicBezTo>
                    <a:pt x="0" y="18850"/>
                    <a:pt x="3643" y="21600"/>
                    <a:pt x="8067" y="21600"/>
                  </a:cubicBezTo>
                  <a:lnTo>
                    <a:pt x="13533" y="21600"/>
                  </a:lnTo>
                  <a:cubicBezTo>
                    <a:pt x="18009" y="21600"/>
                    <a:pt x="21600" y="18810"/>
                    <a:pt x="21600" y="15423"/>
                  </a:cubicBezTo>
                  <a:lnTo>
                    <a:pt x="21600" y="6974"/>
                  </a:lnTo>
                  <a:lnTo>
                    <a:pt x="17124" y="6894"/>
                  </a:lnTo>
                  <a:lnTo>
                    <a:pt x="15823" y="717"/>
                  </a:lnTo>
                  <a:close/>
                  <a:moveTo>
                    <a:pt x="5621" y="6974"/>
                  </a:moveTo>
                  <a:lnTo>
                    <a:pt x="7547" y="1674"/>
                  </a:lnTo>
                  <a:cubicBezTo>
                    <a:pt x="7651" y="1315"/>
                    <a:pt x="8067" y="1076"/>
                    <a:pt x="8536" y="1076"/>
                  </a:cubicBezTo>
                  <a:lnTo>
                    <a:pt x="13637" y="1076"/>
                  </a:lnTo>
                  <a:cubicBezTo>
                    <a:pt x="14157" y="1076"/>
                    <a:pt x="14574" y="1355"/>
                    <a:pt x="14678" y="1753"/>
                  </a:cubicBezTo>
                  <a:lnTo>
                    <a:pt x="15823" y="6974"/>
                  </a:lnTo>
                  <a:lnTo>
                    <a:pt x="5621" y="697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A6FAE3DA-CA4C-2182-97D1-94CF1F7E4E18}"/>
                </a:ext>
              </a:extLst>
            </p:cNvPr>
            <p:cNvSpPr/>
            <p:nvPr/>
          </p:nvSpPr>
          <p:spPr>
            <a:xfrm>
              <a:off x="7255014" y="2419751"/>
              <a:ext cx="1355227" cy="2007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8" extrusionOk="0">
                  <a:moveTo>
                    <a:pt x="21600" y="9016"/>
                  </a:moveTo>
                  <a:cubicBezTo>
                    <a:pt x="21600" y="13995"/>
                    <a:pt x="11927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1527" y="21576"/>
                    <a:pt x="17582" y="13995"/>
                    <a:pt x="17582" y="9016"/>
                  </a:cubicBezTo>
                  <a:cubicBezTo>
                    <a:pt x="17582" y="4036"/>
                    <a:pt x="14545" y="0"/>
                    <a:pt x="10800" y="0"/>
                  </a:cubicBezTo>
                  <a:cubicBezTo>
                    <a:pt x="12273" y="0"/>
                    <a:pt x="13455" y="4036"/>
                    <a:pt x="13455" y="9016"/>
                  </a:cubicBezTo>
                  <a:cubicBezTo>
                    <a:pt x="13455" y="13995"/>
                    <a:pt x="11073" y="21576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509" y="21576"/>
                    <a:pt x="8145" y="13983"/>
                    <a:pt x="8145" y="9016"/>
                  </a:cubicBezTo>
                  <a:cubicBezTo>
                    <a:pt x="8145" y="4036"/>
                    <a:pt x="9345" y="0"/>
                    <a:pt x="10800" y="0"/>
                  </a:cubicBezTo>
                  <a:cubicBezTo>
                    <a:pt x="10800" y="0"/>
                    <a:pt x="10800" y="0"/>
                    <a:pt x="10800" y="0"/>
                  </a:cubicBezTo>
                  <a:cubicBezTo>
                    <a:pt x="7055" y="0"/>
                    <a:pt x="4018" y="4036"/>
                    <a:pt x="4018" y="9016"/>
                  </a:cubicBezTo>
                  <a:cubicBezTo>
                    <a:pt x="4018" y="13983"/>
                    <a:pt x="10036" y="21551"/>
                    <a:pt x="10800" y="21588"/>
                  </a:cubicBezTo>
                  <a:cubicBezTo>
                    <a:pt x="9582" y="21551"/>
                    <a:pt x="0" y="13983"/>
                    <a:pt x="0" y="9016"/>
                  </a:cubicBezTo>
                  <a:cubicBezTo>
                    <a:pt x="0" y="4036"/>
                    <a:pt x="4836" y="0"/>
                    <a:pt x="10800" y="0"/>
                  </a:cubicBezTo>
                  <a:cubicBezTo>
                    <a:pt x="16764" y="-12"/>
                    <a:pt x="21600" y="4036"/>
                    <a:pt x="21600" y="901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TextBox 38">
              <a:extLst>
                <a:ext uri="{FF2B5EF4-FFF2-40B4-BE49-F238E27FC236}">
                  <a16:creationId xmlns:a16="http://schemas.microsoft.com/office/drawing/2014/main" id="{5CD2A863-4B96-BB20-43DD-D0209D4BF200}"/>
                </a:ext>
              </a:extLst>
            </p:cNvPr>
            <p:cNvSpPr txBox="1"/>
            <p:nvPr/>
          </p:nvSpPr>
          <p:spPr>
            <a:xfrm>
              <a:off x="7723275" y="472355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04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8DC9FC97-2B3B-888F-2D1D-E7C3751AB21E}"/>
              </a:ext>
            </a:extLst>
          </p:cNvPr>
          <p:cNvGrpSpPr/>
          <p:nvPr/>
        </p:nvGrpSpPr>
        <p:grpSpPr>
          <a:xfrm>
            <a:off x="8896570" y="2419750"/>
            <a:ext cx="1699737" cy="2705887"/>
            <a:chOff x="8896570" y="2419750"/>
            <a:chExt cx="1699737" cy="2705887"/>
          </a:xfrm>
        </p:grpSpPr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E5AE294E-EA30-451C-6E85-B6B159E8B64E}"/>
                </a:ext>
              </a:extLst>
            </p:cNvPr>
            <p:cNvSpPr/>
            <p:nvPr/>
          </p:nvSpPr>
          <p:spPr>
            <a:xfrm>
              <a:off x="8896570" y="2419750"/>
              <a:ext cx="1699737" cy="2094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647"/>
                  </a:moveTo>
                  <a:cubicBezTo>
                    <a:pt x="21600" y="3871"/>
                    <a:pt x="16758" y="0"/>
                    <a:pt x="10800" y="0"/>
                  </a:cubicBezTo>
                  <a:cubicBezTo>
                    <a:pt x="4842" y="0"/>
                    <a:pt x="0" y="3871"/>
                    <a:pt x="0" y="8647"/>
                  </a:cubicBezTo>
                  <a:cubicBezTo>
                    <a:pt x="0" y="11718"/>
                    <a:pt x="3987" y="15835"/>
                    <a:pt x="7147" y="18376"/>
                  </a:cubicBezTo>
                  <a:lnTo>
                    <a:pt x="7147" y="18376"/>
                  </a:lnTo>
                  <a:lnTo>
                    <a:pt x="8669" y="20929"/>
                  </a:lnTo>
                  <a:lnTo>
                    <a:pt x="10133" y="20929"/>
                  </a:lnTo>
                  <a:lnTo>
                    <a:pt x="10133" y="21600"/>
                  </a:lnTo>
                  <a:lnTo>
                    <a:pt x="10322" y="21600"/>
                  </a:lnTo>
                  <a:lnTo>
                    <a:pt x="10322" y="20929"/>
                  </a:lnTo>
                  <a:lnTo>
                    <a:pt x="11380" y="20929"/>
                  </a:lnTo>
                  <a:lnTo>
                    <a:pt x="11380" y="21600"/>
                  </a:lnTo>
                  <a:lnTo>
                    <a:pt x="11568" y="21600"/>
                  </a:lnTo>
                  <a:lnTo>
                    <a:pt x="11568" y="20929"/>
                  </a:lnTo>
                  <a:lnTo>
                    <a:pt x="12917" y="20929"/>
                  </a:lnTo>
                  <a:lnTo>
                    <a:pt x="14308" y="18482"/>
                  </a:lnTo>
                  <a:cubicBezTo>
                    <a:pt x="17497" y="15941"/>
                    <a:pt x="21600" y="11753"/>
                    <a:pt x="21600" y="864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60971354-117A-7481-4A21-63BB1F578085}"/>
                </a:ext>
              </a:extLst>
            </p:cNvPr>
            <p:cNvSpPr/>
            <p:nvPr/>
          </p:nvSpPr>
          <p:spPr>
            <a:xfrm>
              <a:off x="9509730" y="4507345"/>
              <a:ext cx="473416" cy="618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823" y="717"/>
                  </a:moveTo>
                  <a:cubicBezTo>
                    <a:pt x="15719" y="319"/>
                    <a:pt x="15250" y="0"/>
                    <a:pt x="14730" y="0"/>
                  </a:cubicBezTo>
                  <a:lnTo>
                    <a:pt x="7547" y="0"/>
                  </a:lnTo>
                  <a:cubicBezTo>
                    <a:pt x="7027" y="0"/>
                    <a:pt x="6610" y="279"/>
                    <a:pt x="6454" y="638"/>
                  </a:cubicBezTo>
                  <a:lnTo>
                    <a:pt x="4216" y="6815"/>
                  </a:lnTo>
                  <a:lnTo>
                    <a:pt x="0" y="6974"/>
                  </a:lnTo>
                  <a:lnTo>
                    <a:pt x="0" y="15423"/>
                  </a:lnTo>
                  <a:cubicBezTo>
                    <a:pt x="0" y="18850"/>
                    <a:pt x="3643" y="21600"/>
                    <a:pt x="8067" y="21600"/>
                  </a:cubicBezTo>
                  <a:lnTo>
                    <a:pt x="13533" y="21600"/>
                  </a:lnTo>
                  <a:cubicBezTo>
                    <a:pt x="18009" y="21600"/>
                    <a:pt x="21600" y="18810"/>
                    <a:pt x="21600" y="15423"/>
                  </a:cubicBezTo>
                  <a:lnTo>
                    <a:pt x="21600" y="6974"/>
                  </a:lnTo>
                  <a:lnTo>
                    <a:pt x="17124" y="6894"/>
                  </a:lnTo>
                  <a:lnTo>
                    <a:pt x="15823" y="717"/>
                  </a:lnTo>
                  <a:close/>
                  <a:moveTo>
                    <a:pt x="5621" y="6974"/>
                  </a:moveTo>
                  <a:lnTo>
                    <a:pt x="7547" y="1674"/>
                  </a:lnTo>
                  <a:cubicBezTo>
                    <a:pt x="7651" y="1315"/>
                    <a:pt x="8067" y="1076"/>
                    <a:pt x="8536" y="1076"/>
                  </a:cubicBezTo>
                  <a:lnTo>
                    <a:pt x="13637" y="1076"/>
                  </a:lnTo>
                  <a:cubicBezTo>
                    <a:pt x="14157" y="1076"/>
                    <a:pt x="14574" y="1355"/>
                    <a:pt x="14678" y="1753"/>
                  </a:cubicBezTo>
                  <a:lnTo>
                    <a:pt x="15823" y="6974"/>
                  </a:lnTo>
                  <a:lnTo>
                    <a:pt x="5621" y="697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F2F4E9DD-52C0-1123-7F8E-CF676811FE80}"/>
                </a:ext>
              </a:extLst>
            </p:cNvPr>
            <p:cNvSpPr/>
            <p:nvPr/>
          </p:nvSpPr>
          <p:spPr>
            <a:xfrm>
              <a:off x="9068825" y="2419751"/>
              <a:ext cx="1355227" cy="2007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8" extrusionOk="0">
                  <a:moveTo>
                    <a:pt x="21600" y="9016"/>
                  </a:moveTo>
                  <a:cubicBezTo>
                    <a:pt x="21600" y="13995"/>
                    <a:pt x="11927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1527" y="21576"/>
                    <a:pt x="17582" y="13995"/>
                    <a:pt x="17582" y="9016"/>
                  </a:cubicBezTo>
                  <a:cubicBezTo>
                    <a:pt x="17582" y="4036"/>
                    <a:pt x="14545" y="0"/>
                    <a:pt x="10800" y="0"/>
                  </a:cubicBezTo>
                  <a:cubicBezTo>
                    <a:pt x="12273" y="0"/>
                    <a:pt x="13455" y="4036"/>
                    <a:pt x="13455" y="9016"/>
                  </a:cubicBezTo>
                  <a:cubicBezTo>
                    <a:pt x="13455" y="13995"/>
                    <a:pt x="11073" y="21576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509" y="21576"/>
                    <a:pt x="8145" y="13983"/>
                    <a:pt x="8145" y="9016"/>
                  </a:cubicBezTo>
                  <a:cubicBezTo>
                    <a:pt x="8145" y="4036"/>
                    <a:pt x="9345" y="0"/>
                    <a:pt x="10800" y="0"/>
                  </a:cubicBezTo>
                  <a:cubicBezTo>
                    <a:pt x="10800" y="0"/>
                    <a:pt x="10800" y="0"/>
                    <a:pt x="10800" y="0"/>
                  </a:cubicBezTo>
                  <a:cubicBezTo>
                    <a:pt x="7055" y="0"/>
                    <a:pt x="4018" y="4036"/>
                    <a:pt x="4018" y="9016"/>
                  </a:cubicBezTo>
                  <a:cubicBezTo>
                    <a:pt x="4018" y="13983"/>
                    <a:pt x="10036" y="21551"/>
                    <a:pt x="10800" y="21588"/>
                  </a:cubicBezTo>
                  <a:cubicBezTo>
                    <a:pt x="9582" y="21551"/>
                    <a:pt x="0" y="13983"/>
                    <a:pt x="0" y="9016"/>
                  </a:cubicBezTo>
                  <a:cubicBezTo>
                    <a:pt x="0" y="4036"/>
                    <a:pt x="4836" y="0"/>
                    <a:pt x="10800" y="0"/>
                  </a:cubicBezTo>
                  <a:cubicBezTo>
                    <a:pt x="16764" y="-12"/>
                    <a:pt x="21600" y="4036"/>
                    <a:pt x="21600" y="901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TextBox 39">
              <a:extLst>
                <a:ext uri="{FF2B5EF4-FFF2-40B4-BE49-F238E27FC236}">
                  <a16:creationId xmlns:a16="http://schemas.microsoft.com/office/drawing/2014/main" id="{9B1669FE-D564-B1B0-5B4F-D8437F199327}"/>
                </a:ext>
              </a:extLst>
            </p:cNvPr>
            <p:cNvSpPr txBox="1"/>
            <p:nvPr/>
          </p:nvSpPr>
          <p:spPr>
            <a:xfrm>
              <a:off x="9537086" y="472355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05</a:t>
              </a:r>
            </a:p>
          </p:txBody>
        </p:sp>
      </p:grpSp>
      <p:sp>
        <p:nvSpPr>
          <p:cNvPr id="18" name="TextBox 40">
            <a:extLst>
              <a:ext uri="{FF2B5EF4-FFF2-40B4-BE49-F238E27FC236}">
                <a16:creationId xmlns:a16="http://schemas.microsoft.com/office/drawing/2014/main" id="{E4D6F638-C18A-9704-4369-F304BC73D803}"/>
              </a:ext>
            </a:extLst>
          </p:cNvPr>
          <p:cNvSpPr txBox="1"/>
          <p:nvPr/>
        </p:nvSpPr>
        <p:spPr>
          <a:xfrm>
            <a:off x="4052303" y="180159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Fast Metaphor – Slide Template</a:t>
            </a:r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A9873D48-B355-2E26-D8A0-BFB5D5E21184}"/>
              </a:ext>
            </a:extLst>
          </p:cNvPr>
          <p:cNvSpPr/>
          <p:nvPr/>
        </p:nvSpPr>
        <p:spPr>
          <a:xfrm>
            <a:off x="2113717" y="4145542"/>
            <a:ext cx="3396048" cy="1941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706" y="11193"/>
                </a:moveTo>
                <a:cubicBezTo>
                  <a:pt x="2989" y="9341"/>
                  <a:pt x="3642" y="7818"/>
                  <a:pt x="4484" y="6955"/>
                </a:cubicBezTo>
                <a:cubicBezTo>
                  <a:pt x="5304" y="6117"/>
                  <a:pt x="5870" y="4975"/>
                  <a:pt x="6218" y="3427"/>
                </a:cubicBezTo>
                <a:cubicBezTo>
                  <a:pt x="6675" y="1409"/>
                  <a:pt x="7684" y="0"/>
                  <a:pt x="8859" y="0"/>
                </a:cubicBezTo>
                <a:cubicBezTo>
                  <a:pt x="9933" y="0"/>
                  <a:pt x="10869" y="1180"/>
                  <a:pt x="11377" y="2932"/>
                </a:cubicBezTo>
                <a:cubicBezTo>
                  <a:pt x="11870" y="2234"/>
                  <a:pt x="12472" y="1815"/>
                  <a:pt x="13125" y="1815"/>
                </a:cubicBezTo>
                <a:cubicBezTo>
                  <a:pt x="14366" y="1815"/>
                  <a:pt x="15433" y="3312"/>
                  <a:pt x="15904" y="5470"/>
                </a:cubicBezTo>
                <a:cubicBezTo>
                  <a:pt x="16006" y="5914"/>
                  <a:pt x="16166" y="6244"/>
                  <a:pt x="16405" y="6485"/>
                </a:cubicBezTo>
                <a:cubicBezTo>
                  <a:pt x="17131" y="7183"/>
                  <a:pt x="17704" y="8465"/>
                  <a:pt x="17972" y="10013"/>
                </a:cubicBezTo>
                <a:cubicBezTo>
                  <a:pt x="18161" y="11105"/>
                  <a:pt x="18683" y="11828"/>
                  <a:pt x="19329" y="11904"/>
                </a:cubicBezTo>
                <a:cubicBezTo>
                  <a:pt x="20591" y="12044"/>
                  <a:pt x="21600" y="14163"/>
                  <a:pt x="21600" y="16752"/>
                </a:cubicBezTo>
                <a:cubicBezTo>
                  <a:pt x="21600" y="19430"/>
                  <a:pt x="20526" y="21600"/>
                  <a:pt x="19198" y="21600"/>
                </a:cubicBezTo>
                <a:cubicBezTo>
                  <a:pt x="13967" y="21600"/>
                  <a:pt x="8206" y="21600"/>
                  <a:pt x="2242" y="21600"/>
                </a:cubicBezTo>
                <a:cubicBezTo>
                  <a:pt x="1001" y="21600"/>
                  <a:pt x="0" y="19569"/>
                  <a:pt x="0" y="17057"/>
                </a:cubicBezTo>
                <a:cubicBezTo>
                  <a:pt x="0" y="14823"/>
                  <a:pt x="805" y="12957"/>
                  <a:pt x="1857" y="12589"/>
                </a:cubicBezTo>
                <a:cubicBezTo>
                  <a:pt x="2278" y="12450"/>
                  <a:pt x="2590" y="11930"/>
                  <a:pt x="2706" y="11193"/>
                </a:cubicBez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CA4FAFEA-124D-F96C-047C-C493189BCF79}"/>
              </a:ext>
            </a:extLst>
          </p:cNvPr>
          <p:cNvSpPr/>
          <p:nvPr/>
        </p:nvSpPr>
        <p:spPr>
          <a:xfrm>
            <a:off x="5748069" y="4438900"/>
            <a:ext cx="2045387" cy="11704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698" y="11158"/>
                </a:moveTo>
                <a:cubicBezTo>
                  <a:pt x="2988" y="9305"/>
                  <a:pt x="3638" y="7789"/>
                  <a:pt x="4481" y="6926"/>
                </a:cubicBezTo>
                <a:cubicBezTo>
                  <a:pt x="5301" y="6084"/>
                  <a:pt x="5867" y="4947"/>
                  <a:pt x="6216" y="3411"/>
                </a:cubicBezTo>
                <a:cubicBezTo>
                  <a:pt x="6674" y="1389"/>
                  <a:pt x="7686" y="0"/>
                  <a:pt x="8854" y="0"/>
                </a:cubicBezTo>
                <a:cubicBezTo>
                  <a:pt x="9927" y="0"/>
                  <a:pt x="10866" y="1179"/>
                  <a:pt x="11372" y="2926"/>
                </a:cubicBezTo>
                <a:cubicBezTo>
                  <a:pt x="11866" y="2232"/>
                  <a:pt x="12468" y="1811"/>
                  <a:pt x="13119" y="1811"/>
                </a:cubicBezTo>
                <a:cubicBezTo>
                  <a:pt x="14360" y="1811"/>
                  <a:pt x="15432" y="3305"/>
                  <a:pt x="15902" y="5474"/>
                </a:cubicBezTo>
                <a:cubicBezTo>
                  <a:pt x="15998" y="5916"/>
                  <a:pt x="16167" y="6253"/>
                  <a:pt x="16408" y="6484"/>
                </a:cubicBezTo>
                <a:cubicBezTo>
                  <a:pt x="17143" y="7179"/>
                  <a:pt x="17709" y="8463"/>
                  <a:pt x="17974" y="10021"/>
                </a:cubicBezTo>
                <a:cubicBezTo>
                  <a:pt x="18155" y="11116"/>
                  <a:pt x="18685" y="11832"/>
                  <a:pt x="19335" y="11916"/>
                </a:cubicBezTo>
                <a:cubicBezTo>
                  <a:pt x="20600" y="12063"/>
                  <a:pt x="21600" y="14168"/>
                  <a:pt x="21600" y="16758"/>
                </a:cubicBezTo>
                <a:cubicBezTo>
                  <a:pt x="21600" y="19432"/>
                  <a:pt x="20528" y="21600"/>
                  <a:pt x="19203" y="21600"/>
                </a:cubicBezTo>
                <a:cubicBezTo>
                  <a:pt x="13974" y="21600"/>
                  <a:pt x="8204" y="21600"/>
                  <a:pt x="2241" y="21600"/>
                </a:cubicBezTo>
                <a:cubicBezTo>
                  <a:pt x="1000" y="21600"/>
                  <a:pt x="0" y="19579"/>
                  <a:pt x="0" y="17053"/>
                </a:cubicBezTo>
                <a:cubicBezTo>
                  <a:pt x="0" y="14821"/>
                  <a:pt x="807" y="12947"/>
                  <a:pt x="1855" y="12589"/>
                </a:cubicBezTo>
                <a:cubicBezTo>
                  <a:pt x="2277" y="12421"/>
                  <a:pt x="2590" y="11895"/>
                  <a:pt x="2698" y="11158"/>
                </a:cubicBez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F44E55DF-562D-0AE9-6F65-B88F49DE6B98}"/>
              </a:ext>
            </a:extLst>
          </p:cNvPr>
          <p:cNvSpPr/>
          <p:nvPr/>
        </p:nvSpPr>
        <p:spPr>
          <a:xfrm>
            <a:off x="8155076" y="4826758"/>
            <a:ext cx="2045387" cy="11704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698" y="11158"/>
                </a:moveTo>
                <a:cubicBezTo>
                  <a:pt x="2988" y="9305"/>
                  <a:pt x="3638" y="7789"/>
                  <a:pt x="4481" y="6926"/>
                </a:cubicBezTo>
                <a:cubicBezTo>
                  <a:pt x="5301" y="6084"/>
                  <a:pt x="5867" y="4947"/>
                  <a:pt x="6216" y="3411"/>
                </a:cubicBezTo>
                <a:cubicBezTo>
                  <a:pt x="6674" y="1389"/>
                  <a:pt x="7686" y="0"/>
                  <a:pt x="8854" y="0"/>
                </a:cubicBezTo>
                <a:cubicBezTo>
                  <a:pt x="9927" y="0"/>
                  <a:pt x="10866" y="1179"/>
                  <a:pt x="11372" y="2926"/>
                </a:cubicBezTo>
                <a:cubicBezTo>
                  <a:pt x="11866" y="2232"/>
                  <a:pt x="12468" y="1810"/>
                  <a:pt x="13119" y="1810"/>
                </a:cubicBezTo>
                <a:cubicBezTo>
                  <a:pt x="14360" y="1810"/>
                  <a:pt x="15432" y="3305"/>
                  <a:pt x="15902" y="5474"/>
                </a:cubicBezTo>
                <a:cubicBezTo>
                  <a:pt x="15998" y="5916"/>
                  <a:pt x="16167" y="6253"/>
                  <a:pt x="16408" y="6484"/>
                </a:cubicBezTo>
                <a:cubicBezTo>
                  <a:pt x="17143" y="7179"/>
                  <a:pt x="17709" y="8463"/>
                  <a:pt x="17974" y="10021"/>
                </a:cubicBezTo>
                <a:cubicBezTo>
                  <a:pt x="18155" y="11116"/>
                  <a:pt x="18685" y="11832"/>
                  <a:pt x="19335" y="11916"/>
                </a:cubicBezTo>
                <a:cubicBezTo>
                  <a:pt x="20600" y="12063"/>
                  <a:pt x="21600" y="14168"/>
                  <a:pt x="21600" y="16758"/>
                </a:cubicBezTo>
                <a:cubicBezTo>
                  <a:pt x="21600" y="19432"/>
                  <a:pt x="20528" y="21600"/>
                  <a:pt x="19203" y="21600"/>
                </a:cubicBezTo>
                <a:cubicBezTo>
                  <a:pt x="13974" y="21600"/>
                  <a:pt x="8204" y="21600"/>
                  <a:pt x="2241" y="21600"/>
                </a:cubicBezTo>
                <a:cubicBezTo>
                  <a:pt x="1000" y="21600"/>
                  <a:pt x="0" y="19579"/>
                  <a:pt x="0" y="17053"/>
                </a:cubicBezTo>
                <a:cubicBezTo>
                  <a:pt x="0" y="14821"/>
                  <a:pt x="807" y="12947"/>
                  <a:pt x="1855" y="12589"/>
                </a:cubicBezTo>
                <a:cubicBezTo>
                  <a:pt x="2265" y="12400"/>
                  <a:pt x="2590" y="11895"/>
                  <a:pt x="2698" y="11158"/>
                </a:cubicBez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A9D2AA4D-147D-6886-4134-56395277EC15}"/>
              </a:ext>
            </a:extLst>
          </p:cNvPr>
          <p:cNvSpPr/>
          <p:nvPr/>
        </p:nvSpPr>
        <p:spPr>
          <a:xfrm>
            <a:off x="3557805" y="2841832"/>
            <a:ext cx="1420792" cy="10645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7" h="21558" extrusionOk="0">
                <a:moveTo>
                  <a:pt x="18180" y="0"/>
                </a:moveTo>
                <a:lnTo>
                  <a:pt x="19284" y="2703"/>
                </a:lnTo>
                <a:cubicBezTo>
                  <a:pt x="20405" y="5452"/>
                  <a:pt x="21130" y="8501"/>
                  <a:pt x="21406" y="11689"/>
                </a:cubicBezTo>
                <a:cubicBezTo>
                  <a:pt x="21544" y="13237"/>
                  <a:pt x="21509" y="14808"/>
                  <a:pt x="21285" y="16356"/>
                </a:cubicBezTo>
                <a:cubicBezTo>
                  <a:pt x="21078" y="17811"/>
                  <a:pt x="20716" y="19197"/>
                  <a:pt x="20233" y="20491"/>
                </a:cubicBezTo>
                <a:cubicBezTo>
                  <a:pt x="19991" y="21115"/>
                  <a:pt x="19560" y="21508"/>
                  <a:pt x="19060" y="21554"/>
                </a:cubicBezTo>
                <a:cubicBezTo>
                  <a:pt x="18577" y="21600"/>
                  <a:pt x="18111" y="21253"/>
                  <a:pt x="17817" y="20676"/>
                </a:cubicBezTo>
                <a:cubicBezTo>
                  <a:pt x="17334" y="19683"/>
                  <a:pt x="17076" y="18527"/>
                  <a:pt x="17041" y="17303"/>
                </a:cubicBezTo>
                <a:cubicBezTo>
                  <a:pt x="17007" y="15871"/>
                  <a:pt x="16748" y="14485"/>
                  <a:pt x="16265" y="13260"/>
                </a:cubicBezTo>
                <a:lnTo>
                  <a:pt x="18180" y="0"/>
                </a:lnTo>
                <a:lnTo>
                  <a:pt x="18180" y="0"/>
                </a:lnTo>
                <a:close/>
                <a:moveTo>
                  <a:pt x="3308" y="0"/>
                </a:moveTo>
                <a:lnTo>
                  <a:pt x="2204" y="2703"/>
                </a:lnTo>
                <a:cubicBezTo>
                  <a:pt x="1083" y="5452"/>
                  <a:pt x="358" y="8501"/>
                  <a:pt x="82" y="11689"/>
                </a:cubicBezTo>
                <a:cubicBezTo>
                  <a:pt x="-56" y="13237"/>
                  <a:pt x="-21" y="14808"/>
                  <a:pt x="203" y="16356"/>
                </a:cubicBezTo>
                <a:cubicBezTo>
                  <a:pt x="410" y="17811"/>
                  <a:pt x="772" y="19197"/>
                  <a:pt x="1255" y="20491"/>
                </a:cubicBezTo>
                <a:cubicBezTo>
                  <a:pt x="1497" y="21115"/>
                  <a:pt x="1928" y="21508"/>
                  <a:pt x="2428" y="21554"/>
                </a:cubicBezTo>
                <a:cubicBezTo>
                  <a:pt x="2911" y="21600"/>
                  <a:pt x="3377" y="21253"/>
                  <a:pt x="3671" y="20676"/>
                </a:cubicBezTo>
                <a:cubicBezTo>
                  <a:pt x="4154" y="19683"/>
                  <a:pt x="4412" y="18527"/>
                  <a:pt x="4447" y="17303"/>
                </a:cubicBezTo>
                <a:cubicBezTo>
                  <a:pt x="4481" y="15871"/>
                  <a:pt x="4740" y="14485"/>
                  <a:pt x="5223" y="13260"/>
                </a:cubicBezTo>
                <a:lnTo>
                  <a:pt x="3308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8082A5FF-7696-32BB-85F0-9D7F81A320FD}"/>
              </a:ext>
            </a:extLst>
          </p:cNvPr>
          <p:cNvSpPr/>
          <p:nvPr/>
        </p:nvSpPr>
        <p:spPr>
          <a:xfrm>
            <a:off x="4025518" y="3651773"/>
            <a:ext cx="479120" cy="11749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8977" y="9601"/>
                  <a:pt x="15223" y="17174"/>
                  <a:pt x="10800" y="21600"/>
                </a:cubicBezTo>
                <a:cubicBezTo>
                  <a:pt x="6429" y="17174"/>
                  <a:pt x="2674" y="9601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EB6C16B2-9492-39A9-0B1E-337282FECC69}"/>
              </a:ext>
            </a:extLst>
          </p:cNvPr>
          <p:cNvSpPr/>
          <p:nvPr/>
        </p:nvSpPr>
        <p:spPr>
          <a:xfrm>
            <a:off x="4185225" y="3800073"/>
            <a:ext cx="164270" cy="7916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8900" y="9586"/>
                  <a:pt x="15300" y="17180"/>
                  <a:pt x="10800" y="21600"/>
                </a:cubicBezTo>
                <a:cubicBezTo>
                  <a:pt x="6450" y="17180"/>
                  <a:pt x="2700" y="9586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946FD358-0C7D-FBD2-FF1C-494B5A75AB6C}"/>
              </a:ext>
            </a:extLst>
          </p:cNvPr>
          <p:cNvSpPr/>
          <p:nvPr/>
        </p:nvSpPr>
        <p:spPr>
          <a:xfrm>
            <a:off x="3979888" y="3377991"/>
            <a:ext cx="562396" cy="331962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BF9738B0-3705-BAFC-9CE7-D7315E8FF501}"/>
              </a:ext>
            </a:extLst>
          </p:cNvPr>
          <p:cNvSpPr/>
          <p:nvPr/>
        </p:nvSpPr>
        <p:spPr>
          <a:xfrm>
            <a:off x="3763143" y="902537"/>
            <a:ext cx="1012997" cy="259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3427"/>
                </a:moveTo>
                <a:cubicBezTo>
                  <a:pt x="21600" y="16461"/>
                  <a:pt x="20481" y="19267"/>
                  <a:pt x="18584" y="21600"/>
                </a:cubicBezTo>
                <a:lnTo>
                  <a:pt x="3016" y="21600"/>
                </a:lnTo>
                <a:cubicBezTo>
                  <a:pt x="1119" y="19277"/>
                  <a:pt x="0" y="16461"/>
                  <a:pt x="0" y="13427"/>
                </a:cubicBezTo>
                <a:cubicBezTo>
                  <a:pt x="0" y="7349"/>
                  <a:pt x="4476" y="2152"/>
                  <a:pt x="10800" y="0"/>
                </a:cubicBezTo>
                <a:cubicBezTo>
                  <a:pt x="17149" y="2152"/>
                  <a:pt x="21600" y="7349"/>
                  <a:pt x="21600" y="1342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B2B6EE46-6D4D-7A31-DEE9-288413901BF7}"/>
              </a:ext>
            </a:extLst>
          </p:cNvPr>
          <p:cNvSpPr/>
          <p:nvPr/>
        </p:nvSpPr>
        <p:spPr>
          <a:xfrm>
            <a:off x="3979887" y="1678254"/>
            <a:ext cx="563537" cy="6160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20"/>
                  <a:pt x="4853" y="21600"/>
                  <a:pt x="10800" y="21600"/>
                </a:cubicBezTo>
                <a:cubicBezTo>
                  <a:pt x="16747" y="21600"/>
                  <a:pt x="21600" y="16760"/>
                  <a:pt x="21600" y="10800"/>
                </a:cubicBezTo>
                <a:cubicBezTo>
                  <a:pt x="21600" y="4880"/>
                  <a:pt x="16747" y="0"/>
                  <a:pt x="10800" y="0"/>
                </a:cubicBezTo>
                <a:cubicBezTo>
                  <a:pt x="4853" y="0"/>
                  <a:pt x="0" y="4840"/>
                  <a:pt x="0" y="108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Oval">
            <a:extLst>
              <a:ext uri="{FF2B5EF4-FFF2-40B4-BE49-F238E27FC236}">
                <a16:creationId xmlns:a16="http://schemas.microsoft.com/office/drawing/2014/main" id="{9857E1C1-AE16-84AC-F827-E3F718CBF0B5}"/>
              </a:ext>
            </a:extLst>
          </p:cNvPr>
          <p:cNvSpPr/>
          <p:nvPr/>
        </p:nvSpPr>
        <p:spPr>
          <a:xfrm>
            <a:off x="4081414" y="1788907"/>
            <a:ext cx="360482" cy="394706"/>
          </a:xfrm>
          <a:prstGeom prst="ellipse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40BD690B-963C-B1D3-F7FF-0BD0C43118B8}"/>
              </a:ext>
            </a:extLst>
          </p:cNvPr>
          <p:cNvSpPr/>
          <p:nvPr/>
        </p:nvSpPr>
        <p:spPr>
          <a:xfrm>
            <a:off x="4196633" y="2830425"/>
            <a:ext cx="125484" cy="10757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374"/>
                </a:moveTo>
                <a:lnTo>
                  <a:pt x="21600" y="20226"/>
                </a:lnTo>
                <a:cubicBezTo>
                  <a:pt x="21600" y="20982"/>
                  <a:pt x="16691" y="21600"/>
                  <a:pt x="10800" y="21600"/>
                </a:cubicBezTo>
                <a:lnTo>
                  <a:pt x="10800" y="21600"/>
                </a:lnTo>
                <a:cubicBezTo>
                  <a:pt x="4909" y="21600"/>
                  <a:pt x="0" y="20982"/>
                  <a:pt x="0" y="20226"/>
                </a:cubicBezTo>
                <a:lnTo>
                  <a:pt x="0" y="1374"/>
                </a:lnTo>
                <a:cubicBezTo>
                  <a:pt x="0" y="618"/>
                  <a:pt x="4909" y="0"/>
                  <a:pt x="10800" y="0"/>
                </a:cubicBezTo>
                <a:lnTo>
                  <a:pt x="10800" y="0"/>
                </a:lnTo>
                <a:cubicBezTo>
                  <a:pt x="16887" y="0"/>
                  <a:pt x="21600" y="618"/>
                  <a:pt x="21600" y="137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TextBox 26">
            <a:extLst>
              <a:ext uri="{FF2B5EF4-FFF2-40B4-BE49-F238E27FC236}">
                <a16:creationId xmlns:a16="http://schemas.microsoft.com/office/drawing/2014/main" id="{74EC3FA4-0A40-608F-1FF7-6B334EF05400}"/>
              </a:ext>
            </a:extLst>
          </p:cNvPr>
          <p:cNvSpPr txBox="1"/>
          <p:nvPr/>
        </p:nvSpPr>
        <p:spPr>
          <a:xfrm>
            <a:off x="1796498" y="1409005"/>
            <a:ext cx="12981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5" name="TextBox 27">
            <a:extLst>
              <a:ext uri="{FF2B5EF4-FFF2-40B4-BE49-F238E27FC236}">
                <a16:creationId xmlns:a16="http://schemas.microsoft.com/office/drawing/2014/main" id="{A6E7C62A-8CE2-67E0-D5A1-5661EEBB2F90}"/>
              </a:ext>
            </a:extLst>
          </p:cNvPr>
          <p:cNvSpPr txBox="1"/>
          <p:nvPr/>
        </p:nvSpPr>
        <p:spPr>
          <a:xfrm>
            <a:off x="1687291" y="1077806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" name="TextBox 28">
            <a:extLst>
              <a:ext uri="{FF2B5EF4-FFF2-40B4-BE49-F238E27FC236}">
                <a16:creationId xmlns:a16="http://schemas.microsoft.com/office/drawing/2014/main" id="{3E783259-12B4-F47D-867A-4590AC6FFB17}"/>
              </a:ext>
            </a:extLst>
          </p:cNvPr>
          <p:cNvSpPr txBox="1"/>
          <p:nvPr/>
        </p:nvSpPr>
        <p:spPr>
          <a:xfrm>
            <a:off x="5503974" y="1409005"/>
            <a:ext cx="12981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7" name="TextBox 29">
            <a:extLst>
              <a:ext uri="{FF2B5EF4-FFF2-40B4-BE49-F238E27FC236}">
                <a16:creationId xmlns:a16="http://schemas.microsoft.com/office/drawing/2014/main" id="{C1362217-BF76-6E00-56BD-35E873EC4BAA}"/>
              </a:ext>
            </a:extLst>
          </p:cNvPr>
          <p:cNvSpPr txBox="1"/>
          <p:nvPr/>
        </p:nvSpPr>
        <p:spPr>
          <a:xfrm>
            <a:off x="5394767" y="1077806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" name="TextBox 30">
            <a:extLst>
              <a:ext uri="{FF2B5EF4-FFF2-40B4-BE49-F238E27FC236}">
                <a16:creationId xmlns:a16="http://schemas.microsoft.com/office/drawing/2014/main" id="{927716D5-D224-D16A-7540-0ABF1DBD2F5C}"/>
              </a:ext>
            </a:extLst>
          </p:cNvPr>
          <p:cNvSpPr txBox="1"/>
          <p:nvPr/>
        </p:nvSpPr>
        <p:spPr>
          <a:xfrm>
            <a:off x="7300674" y="1409005"/>
            <a:ext cx="12981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9" name="TextBox 31">
            <a:extLst>
              <a:ext uri="{FF2B5EF4-FFF2-40B4-BE49-F238E27FC236}">
                <a16:creationId xmlns:a16="http://schemas.microsoft.com/office/drawing/2014/main" id="{A61C4AC0-F240-54BD-2356-B33F349D3CDD}"/>
              </a:ext>
            </a:extLst>
          </p:cNvPr>
          <p:cNvSpPr txBox="1"/>
          <p:nvPr/>
        </p:nvSpPr>
        <p:spPr>
          <a:xfrm>
            <a:off x="7191467" y="1077806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" name="TextBox 32">
            <a:extLst>
              <a:ext uri="{FF2B5EF4-FFF2-40B4-BE49-F238E27FC236}">
                <a16:creationId xmlns:a16="http://schemas.microsoft.com/office/drawing/2014/main" id="{A10781A2-24D6-15A6-4A68-0B82E6EC7BBB}"/>
              </a:ext>
            </a:extLst>
          </p:cNvPr>
          <p:cNvSpPr txBox="1"/>
          <p:nvPr/>
        </p:nvSpPr>
        <p:spPr>
          <a:xfrm>
            <a:off x="9097373" y="1409005"/>
            <a:ext cx="12981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1" name="TextBox 33">
            <a:extLst>
              <a:ext uri="{FF2B5EF4-FFF2-40B4-BE49-F238E27FC236}">
                <a16:creationId xmlns:a16="http://schemas.microsoft.com/office/drawing/2014/main" id="{CEF66647-3B6C-12D5-256F-FA5975CE2580}"/>
              </a:ext>
            </a:extLst>
          </p:cNvPr>
          <p:cNvSpPr txBox="1"/>
          <p:nvPr/>
        </p:nvSpPr>
        <p:spPr>
          <a:xfrm>
            <a:off x="8988166" y="1077806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2" name="TextBox 34">
            <a:extLst>
              <a:ext uri="{FF2B5EF4-FFF2-40B4-BE49-F238E27FC236}">
                <a16:creationId xmlns:a16="http://schemas.microsoft.com/office/drawing/2014/main" id="{2E2FCAA1-219F-2D13-2D61-5E6E87F88E87}"/>
              </a:ext>
            </a:extLst>
          </p:cNvPr>
          <p:cNvSpPr txBox="1"/>
          <p:nvPr/>
        </p:nvSpPr>
        <p:spPr>
          <a:xfrm>
            <a:off x="2829261" y="5272160"/>
            <a:ext cx="2082969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3" name="TextBox 35">
            <a:extLst>
              <a:ext uri="{FF2B5EF4-FFF2-40B4-BE49-F238E27FC236}">
                <a16:creationId xmlns:a16="http://schemas.microsoft.com/office/drawing/2014/main" id="{7C19E112-1403-E1AD-E7FD-45F010051813}"/>
              </a:ext>
            </a:extLst>
          </p:cNvPr>
          <p:cNvSpPr txBox="1"/>
          <p:nvPr/>
        </p:nvSpPr>
        <p:spPr>
          <a:xfrm>
            <a:off x="3118059" y="4940961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DFD59CF-96AB-E0E4-77DE-CC282C589713}"/>
              </a:ext>
            </a:extLst>
          </p:cNvPr>
          <p:cNvGrpSpPr/>
          <p:nvPr/>
        </p:nvGrpSpPr>
        <p:grpSpPr>
          <a:xfrm>
            <a:off x="1595695" y="2419750"/>
            <a:ext cx="1699737" cy="2705887"/>
            <a:chOff x="1595695" y="2419750"/>
            <a:chExt cx="1699737" cy="2705887"/>
          </a:xfrm>
        </p:grpSpPr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8DFADCAD-8D00-34D5-74C3-E928397F39BA}"/>
                </a:ext>
              </a:extLst>
            </p:cNvPr>
            <p:cNvSpPr/>
            <p:nvPr/>
          </p:nvSpPr>
          <p:spPr>
            <a:xfrm>
              <a:off x="1595695" y="2419750"/>
              <a:ext cx="1699737" cy="2094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647"/>
                  </a:moveTo>
                  <a:cubicBezTo>
                    <a:pt x="21600" y="3871"/>
                    <a:pt x="16758" y="0"/>
                    <a:pt x="10800" y="0"/>
                  </a:cubicBezTo>
                  <a:cubicBezTo>
                    <a:pt x="4842" y="0"/>
                    <a:pt x="0" y="3871"/>
                    <a:pt x="0" y="8647"/>
                  </a:cubicBezTo>
                  <a:cubicBezTo>
                    <a:pt x="0" y="11718"/>
                    <a:pt x="3987" y="15835"/>
                    <a:pt x="7147" y="18376"/>
                  </a:cubicBezTo>
                  <a:lnTo>
                    <a:pt x="7147" y="18376"/>
                  </a:lnTo>
                  <a:lnTo>
                    <a:pt x="8669" y="20929"/>
                  </a:lnTo>
                  <a:lnTo>
                    <a:pt x="10133" y="20929"/>
                  </a:lnTo>
                  <a:lnTo>
                    <a:pt x="10133" y="21600"/>
                  </a:lnTo>
                  <a:lnTo>
                    <a:pt x="10322" y="21600"/>
                  </a:lnTo>
                  <a:lnTo>
                    <a:pt x="10322" y="20929"/>
                  </a:lnTo>
                  <a:lnTo>
                    <a:pt x="11380" y="20929"/>
                  </a:lnTo>
                  <a:lnTo>
                    <a:pt x="11380" y="21600"/>
                  </a:lnTo>
                  <a:lnTo>
                    <a:pt x="11568" y="21600"/>
                  </a:lnTo>
                  <a:lnTo>
                    <a:pt x="11568" y="20929"/>
                  </a:lnTo>
                  <a:lnTo>
                    <a:pt x="12916" y="20929"/>
                  </a:lnTo>
                  <a:lnTo>
                    <a:pt x="14308" y="18482"/>
                  </a:lnTo>
                  <a:cubicBezTo>
                    <a:pt x="17483" y="15941"/>
                    <a:pt x="21600" y="11753"/>
                    <a:pt x="21600" y="8647"/>
                  </a:cubicBezTo>
                  <a:close/>
                </a:path>
              </a:pathLst>
            </a:custGeom>
            <a:solidFill>
              <a:schemeClr val="bg1">
                <a:lumMod val="75000"/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0BD2C351-F6F3-6D9B-7153-D736B27046C6}"/>
                </a:ext>
              </a:extLst>
            </p:cNvPr>
            <p:cNvSpPr/>
            <p:nvPr/>
          </p:nvSpPr>
          <p:spPr>
            <a:xfrm>
              <a:off x="2208855" y="4507345"/>
              <a:ext cx="473416" cy="618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823" y="717"/>
                  </a:moveTo>
                  <a:cubicBezTo>
                    <a:pt x="15718" y="319"/>
                    <a:pt x="15250" y="0"/>
                    <a:pt x="14730" y="0"/>
                  </a:cubicBezTo>
                  <a:lnTo>
                    <a:pt x="7547" y="0"/>
                  </a:lnTo>
                  <a:cubicBezTo>
                    <a:pt x="7026" y="0"/>
                    <a:pt x="6610" y="279"/>
                    <a:pt x="6454" y="638"/>
                  </a:cubicBezTo>
                  <a:lnTo>
                    <a:pt x="4216" y="6815"/>
                  </a:lnTo>
                  <a:lnTo>
                    <a:pt x="0" y="6974"/>
                  </a:lnTo>
                  <a:lnTo>
                    <a:pt x="0" y="15423"/>
                  </a:lnTo>
                  <a:cubicBezTo>
                    <a:pt x="0" y="18850"/>
                    <a:pt x="3643" y="21600"/>
                    <a:pt x="8067" y="21600"/>
                  </a:cubicBezTo>
                  <a:lnTo>
                    <a:pt x="13533" y="21600"/>
                  </a:lnTo>
                  <a:cubicBezTo>
                    <a:pt x="18009" y="21600"/>
                    <a:pt x="21600" y="18810"/>
                    <a:pt x="21600" y="15423"/>
                  </a:cubicBezTo>
                  <a:lnTo>
                    <a:pt x="21600" y="6974"/>
                  </a:lnTo>
                  <a:lnTo>
                    <a:pt x="17124" y="6894"/>
                  </a:lnTo>
                  <a:lnTo>
                    <a:pt x="15823" y="717"/>
                  </a:lnTo>
                  <a:close/>
                  <a:moveTo>
                    <a:pt x="5569" y="6974"/>
                  </a:moveTo>
                  <a:lnTo>
                    <a:pt x="7495" y="1674"/>
                  </a:lnTo>
                  <a:cubicBezTo>
                    <a:pt x="7599" y="1315"/>
                    <a:pt x="8015" y="1076"/>
                    <a:pt x="8484" y="1076"/>
                  </a:cubicBezTo>
                  <a:lnTo>
                    <a:pt x="13585" y="1076"/>
                  </a:lnTo>
                  <a:cubicBezTo>
                    <a:pt x="14105" y="1076"/>
                    <a:pt x="14521" y="1355"/>
                    <a:pt x="14625" y="1753"/>
                  </a:cubicBezTo>
                  <a:lnTo>
                    <a:pt x="15771" y="6974"/>
                  </a:lnTo>
                  <a:lnTo>
                    <a:pt x="5569" y="697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54BBE692-0431-CEA2-FAD3-4BCE17839E4A}"/>
                </a:ext>
              </a:extLst>
            </p:cNvPr>
            <p:cNvSpPr/>
            <p:nvPr/>
          </p:nvSpPr>
          <p:spPr>
            <a:xfrm>
              <a:off x="1767950" y="2419751"/>
              <a:ext cx="1355227" cy="2007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8" extrusionOk="0">
                  <a:moveTo>
                    <a:pt x="21600" y="9016"/>
                  </a:moveTo>
                  <a:cubicBezTo>
                    <a:pt x="21600" y="13995"/>
                    <a:pt x="11927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1527" y="21576"/>
                    <a:pt x="17582" y="13995"/>
                    <a:pt x="17582" y="9016"/>
                  </a:cubicBezTo>
                  <a:cubicBezTo>
                    <a:pt x="17582" y="4036"/>
                    <a:pt x="14545" y="0"/>
                    <a:pt x="10800" y="0"/>
                  </a:cubicBezTo>
                  <a:cubicBezTo>
                    <a:pt x="12273" y="0"/>
                    <a:pt x="13455" y="4036"/>
                    <a:pt x="13455" y="9016"/>
                  </a:cubicBezTo>
                  <a:cubicBezTo>
                    <a:pt x="13455" y="13995"/>
                    <a:pt x="11073" y="21576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509" y="21576"/>
                    <a:pt x="8145" y="13983"/>
                    <a:pt x="8145" y="9016"/>
                  </a:cubicBezTo>
                  <a:cubicBezTo>
                    <a:pt x="8145" y="4036"/>
                    <a:pt x="9345" y="0"/>
                    <a:pt x="10800" y="0"/>
                  </a:cubicBezTo>
                  <a:cubicBezTo>
                    <a:pt x="10800" y="0"/>
                    <a:pt x="10800" y="0"/>
                    <a:pt x="10800" y="0"/>
                  </a:cubicBezTo>
                  <a:cubicBezTo>
                    <a:pt x="7055" y="0"/>
                    <a:pt x="4018" y="4036"/>
                    <a:pt x="4018" y="9016"/>
                  </a:cubicBezTo>
                  <a:cubicBezTo>
                    <a:pt x="4018" y="13983"/>
                    <a:pt x="10036" y="21551"/>
                    <a:pt x="10800" y="21588"/>
                  </a:cubicBezTo>
                  <a:cubicBezTo>
                    <a:pt x="9582" y="21551"/>
                    <a:pt x="0" y="13983"/>
                    <a:pt x="0" y="9016"/>
                  </a:cubicBezTo>
                  <a:cubicBezTo>
                    <a:pt x="0" y="4036"/>
                    <a:pt x="4836" y="0"/>
                    <a:pt x="10800" y="0"/>
                  </a:cubicBezTo>
                  <a:cubicBezTo>
                    <a:pt x="16764" y="-12"/>
                    <a:pt x="21600" y="4036"/>
                    <a:pt x="21600" y="9016"/>
                  </a:cubicBezTo>
                  <a:close/>
                </a:path>
              </a:pathLst>
            </a:custGeom>
            <a:solidFill>
              <a:schemeClr val="bg1">
                <a:lumMod val="75000"/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TextBox 36">
              <a:extLst>
                <a:ext uri="{FF2B5EF4-FFF2-40B4-BE49-F238E27FC236}">
                  <a16:creationId xmlns:a16="http://schemas.microsoft.com/office/drawing/2014/main" id="{FBA4EDD2-83CD-FB66-6A70-E0E3A9DA11DF}"/>
                </a:ext>
              </a:extLst>
            </p:cNvPr>
            <p:cNvSpPr txBox="1"/>
            <p:nvPr/>
          </p:nvSpPr>
          <p:spPr>
            <a:xfrm>
              <a:off x="2236211" y="472355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01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57B6D75-B59B-CD03-EE7A-6D92FEDBF97C}"/>
              </a:ext>
            </a:extLst>
          </p:cNvPr>
          <p:cNvGrpSpPr/>
          <p:nvPr/>
        </p:nvGrpSpPr>
        <p:grpSpPr>
          <a:xfrm>
            <a:off x="5303171" y="2419750"/>
            <a:ext cx="1699737" cy="2705887"/>
            <a:chOff x="5303171" y="2419750"/>
            <a:chExt cx="1699737" cy="2705887"/>
          </a:xfrm>
        </p:grpSpPr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87A6B033-11DC-C076-3F54-A7B3C8E337E6}"/>
                </a:ext>
              </a:extLst>
            </p:cNvPr>
            <p:cNvSpPr/>
            <p:nvPr/>
          </p:nvSpPr>
          <p:spPr>
            <a:xfrm>
              <a:off x="5303171" y="2419750"/>
              <a:ext cx="1699737" cy="2094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647"/>
                  </a:moveTo>
                  <a:cubicBezTo>
                    <a:pt x="21600" y="3871"/>
                    <a:pt x="16758" y="0"/>
                    <a:pt x="10800" y="0"/>
                  </a:cubicBezTo>
                  <a:cubicBezTo>
                    <a:pt x="4842" y="0"/>
                    <a:pt x="0" y="3871"/>
                    <a:pt x="0" y="8647"/>
                  </a:cubicBezTo>
                  <a:cubicBezTo>
                    <a:pt x="0" y="11718"/>
                    <a:pt x="3987" y="15835"/>
                    <a:pt x="7147" y="18376"/>
                  </a:cubicBezTo>
                  <a:lnTo>
                    <a:pt x="7147" y="18376"/>
                  </a:lnTo>
                  <a:lnTo>
                    <a:pt x="8669" y="20929"/>
                  </a:lnTo>
                  <a:lnTo>
                    <a:pt x="10133" y="20929"/>
                  </a:lnTo>
                  <a:lnTo>
                    <a:pt x="10133" y="21600"/>
                  </a:lnTo>
                  <a:lnTo>
                    <a:pt x="10322" y="21600"/>
                  </a:lnTo>
                  <a:lnTo>
                    <a:pt x="10322" y="20929"/>
                  </a:lnTo>
                  <a:lnTo>
                    <a:pt x="11380" y="20929"/>
                  </a:lnTo>
                  <a:lnTo>
                    <a:pt x="11380" y="21600"/>
                  </a:lnTo>
                  <a:lnTo>
                    <a:pt x="11568" y="21600"/>
                  </a:lnTo>
                  <a:lnTo>
                    <a:pt x="11568" y="20929"/>
                  </a:lnTo>
                  <a:lnTo>
                    <a:pt x="12917" y="20929"/>
                  </a:lnTo>
                  <a:lnTo>
                    <a:pt x="14308" y="18482"/>
                  </a:lnTo>
                  <a:cubicBezTo>
                    <a:pt x="17483" y="15941"/>
                    <a:pt x="21600" y="11753"/>
                    <a:pt x="21600" y="8647"/>
                  </a:cubicBezTo>
                  <a:close/>
                </a:path>
              </a:pathLst>
            </a:custGeom>
            <a:solidFill>
              <a:schemeClr val="bg1">
                <a:lumMod val="75000"/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E208BDC2-AFB1-1CFB-1AE9-C9CD8D1491F8}"/>
                </a:ext>
              </a:extLst>
            </p:cNvPr>
            <p:cNvSpPr/>
            <p:nvPr/>
          </p:nvSpPr>
          <p:spPr>
            <a:xfrm>
              <a:off x="5916331" y="4507345"/>
              <a:ext cx="473416" cy="618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823" y="717"/>
                  </a:moveTo>
                  <a:cubicBezTo>
                    <a:pt x="15719" y="319"/>
                    <a:pt x="15250" y="0"/>
                    <a:pt x="14730" y="0"/>
                  </a:cubicBezTo>
                  <a:lnTo>
                    <a:pt x="7547" y="0"/>
                  </a:lnTo>
                  <a:cubicBezTo>
                    <a:pt x="7027" y="0"/>
                    <a:pt x="6610" y="279"/>
                    <a:pt x="6454" y="638"/>
                  </a:cubicBezTo>
                  <a:lnTo>
                    <a:pt x="4216" y="6815"/>
                  </a:lnTo>
                  <a:lnTo>
                    <a:pt x="0" y="6974"/>
                  </a:lnTo>
                  <a:lnTo>
                    <a:pt x="0" y="15423"/>
                  </a:lnTo>
                  <a:cubicBezTo>
                    <a:pt x="0" y="18850"/>
                    <a:pt x="3643" y="21600"/>
                    <a:pt x="8067" y="21600"/>
                  </a:cubicBezTo>
                  <a:lnTo>
                    <a:pt x="13533" y="21600"/>
                  </a:lnTo>
                  <a:cubicBezTo>
                    <a:pt x="18009" y="21600"/>
                    <a:pt x="21600" y="18810"/>
                    <a:pt x="21600" y="15423"/>
                  </a:cubicBezTo>
                  <a:lnTo>
                    <a:pt x="21600" y="6974"/>
                  </a:lnTo>
                  <a:lnTo>
                    <a:pt x="17124" y="6894"/>
                  </a:lnTo>
                  <a:lnTo>
                    <a:pt x="15823" y="717"/>
                  </a:lnTo>
                  <a:close/>
                  <a:moveTo>
                    <a:pt x="5621" y="6974"/>
                  </a:moveTo>
                  <a:lnTo>
                    <a:pt x="7547" y="1674"/>
                  </a:lnTo>
                  <a:cubicBezTo>
                    <a:pt x="7651" y="1315"/>
                    <a:pt x="8067" y="1076"/>
                    <a:pt x="8536" y="1076"/>
                  </a:cubicBezTo>
                  <a:lnTo>
                    <a:pt x="13637" y="1076"/>
                  </a:lnTo>
                  <a:cubicBezTo>
                    <a:pt x="14157" y="1076"/>
                    <a:pt x="14573" y="1355"/>
                    <a:pt x="14678" y="1753"/>
                  </a:cubicBezTo>
                  <a:lnTo>
                    <a:pt x="15823" y="6974"/>
                  </a:lnTo>
                  <a:lnTo>
                    <a:pt x="5621" y="697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9D8EA7F4-5692-AE21-86CC-53F4E00348F9}"/>
                </a:ext>
              </a:extLst>
            </p:cNvPr>
            <p:cNvSpPr/>
            <p:nvPr/>
          </p:nvSpPr>
          <p:spPr>
            <a:xfrm>
              <a:off x="5475426" y="2419751"/>
              <a:ext cx="1355227" cy="2007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8" extrusionOk="0">
                  <a:moveTo>
                    <a:pt x="21600" y="9016"/>
                  </a:moveTo>
                  <a:cubicBezTo>
                    <a:pt x="21600" y="13995"/>
                    <a:pt x="11927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1527" y="21576"/>
                    <a:pt x="17582" y="13995"/>
                    <a:pt x="17582" y="9016"/>
                  </a:cubicBezTo>
                  <a:cubicBezTo>
                    <a:pt x="17582" y="4036"/>
                    <a:pt x="14545" y="0"/>
                    <a:pt x="10800" y="0"/>
                  </a:cubicBezTo>
                  <a:cubicBezTo>
                    <a:pt x="12273" y="0"/>
                    <a:pt x="13455" y="4036"/>
                    <a:pt x="13455" y="9016"/>
                  </a:cubicBezTo>
                  <a:cubicBezTo>
                    <a:pt x="13455" y="13995"/>
                    <a:pt x="11073" y="21576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509" y="21576"/>
                    <a:pt x="8145" y="13983"/>
                    <a:pt x="8145" y="9016"/>
                  </a:cubicBezTo>
                  <a:cubicBezTo>
                    <a:pt x="8145" y="4036"/>
                    <a:pt x="9345" y="0"/>
                    <a:pt x="10800" y="0"/>
                  </a:cubicBezTo>
                  <a:cubicBezTo>
                    <a:pt x="10800" y="0"/>
                    <a:pt x="10800" y="0"/>
                    <a:pt x="10800" y="0"/>
                  </a:cubicBezTo>
                  <a:cubicBezTo>
                    <a:pt x="7055" y="0"/>
                    <a:pt x="4018" y="4036"/>
                    <a:pt x="4018" y="9016"/>
                  </a:cubicBezTo>
                  <a:cubicBezTo>
                    <a:pt x="4018" y="13983"/>
                    <a:pt x="10036" y="21551"/>
                    <a:pt x="10800" y="21588"/>
                  </a:cubicBezTo>
                  <a:cubicBezTo>
                    <a:pt x="9582" y="21551"/>
                    <a:pt x="0" y="13983"/>
                    <a:pt x="0" y="9016"/>
                  </a:cubicBezTo>
                  <a:cubicBezTo>
                    <a:pt x="0" y="4036"/>
                    <a:pt x="4836" y="0"/>
                    <a:pt x="10800" y="0"/>
                  </a:cubicBezTo>
                  <a:cubicBezTo>
                    <a:pt x="16745" y="-12"/>
                    <a:pt x="21600" y="4036"/>
                    <a:pt x="21600" y="9016"/>
                  </a:cubicBezTo>
                  <a:close/>
                </a:path>
              </a:pathLst>
            </a:custGeom>
            <a:solidFill>
              <a:schemeClr val="bg1">
                <a:lumMod val="75000"/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TextBox 37">
              <a:extLst>
                <a:ext uri="{FF2B5EF4-FFF2-40B4-BE49-F238E27FC236}">
                  <a16:creationId xmlns:a16="http://schemas.microsoft.com/office/drawing/2014/main" id="{D9D734D6-14AB-B61E-767A-20B41E3673DC}"/>
                </a:ext>
              </a:extLst>
            </p:cNvPr>
            <p:cNvSpPr txBox="1"/>
            <p:nvPr/>
          </p:nvSpPr>
          <p:spPr>
            <a:xfrm>
              <a:off x="5943687" y="472355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03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9F9BA35-300E-A51B-6A8B-B31229D98B56}"/>
              </a:ext>
            </a:extLst>
          </p:cNvPr>
          <p:cNvGrpSpPr/>
          <p:nvPr/>
        </p:nvGrpSpPr>
        <p:grpSpPr>
          <a:xfrm>
            <a:off x="7099870" y="2419750"/>
            <a:ext cx="1699737" cy="2705887"/>
            <a:chOff x="7082759" y="2419750"/>
            <a:chExt cx="1699737" cy="2705887"/>
          </a:xfrm>
        </p:grpSpPr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AE8358CC-EE49-51C8-3F34-D9DEB8F68B7F}"/>
                </a:ext>
              </a:extLst>
            </p:cNvPr>
            <p:cNvSpPr/>
            <p:nvPr/>
          </p:nvSpPr>
          <p:spPr>
            <a:xfrm>
              <a:off x="7082759" y="2419750"/>
              <a:ext cx="1699737" cy="2094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647"/>
                  </a:moveTo>
                  <a:cubicBezTo>
                    <a:pt x="21600" y="3871"/>
                    <a:pt x="16758" y="0"/>
                    <a:pt x="10800" y="0"/>
                  </a:cubicBezTo>
                  <a:cubicBezTo>
                    <a:pt x="4842" y="0"/>
                    <a:pt x="0" y="3871"/>
                    <a:pt x="0" y="8647"/>
                  </a:cubicBezTo>
                  <a:cubicBezTo>
                    <a:pt x="0" y="11718"/>
                    <a:pt x="3987" y="15835"/>
                    <a:pt x="7147" y="18376"/>
                  </a:cubicBezTo>
                  <a:lnTo>
                    <a:pt x="7147" y="18376"/>
                  </a:lnTo>
                  <a:lnTo>
                    <a:pt x="8669" y="20929"/>
                  </a:lnTo>
                  <a:lnTo>
                    <a:pt x="10133" y="20929"/>
                  </a:lnTo>
                  <a:lnTo>
                    <a:pt x="10133" y="21600"/>
                  </a:lnTo>
                  <a:lnTo>
                    <a:pt x="10322" y="21600"/>
                  </a:lnTo>
                  <a:lnTo>
                    <a:pt x="10322" y="20929"/>
                  </a:lnTo>
                  <a:lnTo>
                    <a:pt x="11380" y="20929"/>
                  </a:lnTo>
                  <a:lnTo>
                    <a:pt x="11380" y="21600"/>
                  </a:lnTo>
                  <a:lnTo>
                    <a:pt x="11568" y="21600"/>
                  </a:lnTo>
                  <a:lnTo>
                    <a:pt x="11568" y="20929"/>
                  </a:lnTo>
                  <a:lnTo>
                    <a:pt x="12917" y="20929"/>
                  </a:lnTo>
                  <a:lnTo>
                    <a:pt x="14308" y="18482"/>
                  </a:lnTo>
                  <a:cubicBezTo>
                    <a:pt x="17483" y="15941"/>
                    <a:pt x="21600" y="11753"/>
                    <a:pt x="21600" y="8647"/>
                  </a:cubicBezTo>
                  <a:close/>
                </a:path>
              </a:pathLst>
            </a:custGeom>
            <a:solidFill>
              <a:schemeClr val="bg1">
                <a:lumMod val="75000"/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3CB1B797-BE51-B344-EA3A-EF537BC5CDC0}"/>
                </a:ext>
              </a:extLst>
            </p:cNvPr>
            <p:cNvSpPr/>
            <p:nvPr/>
          </p:nvSpPr>
          <p:spPr>
            <a:xfrm>
              <a:off x="7695919" y="4507345"/>
              <a:ext cx="473416" cy="618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823" y="717"/>
                  </a:moveTo>
                  <a:cubicBezTo>
                    <a:pt x="15719" y="319"/>
                    <a:pt x="15250" y="0"/>
                    <a:pt x="14730" y="0"/>
                  </a:cubicBezTo>
                  <a:lnTo>
                    <a:pt x="7547" y="0"/>
                  </a:lnTo>
                  <a:cubicBezTo>
                    <a:pt x="7027" y="0"/>
                    <a:pt x="6610" y="279"/>
                    <a:pt x="6454" y="638"/>
                  </a:cubicBezTo>
                  <a:lnTo>
                    <a:pt x="4216" y="6815"/>
                  </a:lnTo>
                  <a:lnTo>
                    <a:pt x="0" y="6974"/>
                  </a:lnTo>
                  <a:lnTo>
                    <a:pt x="0" y="15423"/>
                  </a:lnTo>
                  <a:cubicBezTo>
                    <a:pt x="0" y="18850"/>
                    <a:pt x="3643" y="21600"/>
                    <a:pt x="8067" y="21600"/>
                  </a:cubicBezTo>
                  <a:lnTo>
                    <a:pt x="13533" y="21600"/>
                  </a:lnTo>
                  <a:cubicBezTo>
                    <a:pt x="18009" y="21600"/>
                    <a:pt x="21600" y="18810"/>
                    <a:pt x="21600" y="15423"/>
                  </a:cubicBezTo>
                  <a:lnTo>
                    <a:pt x="21600" y="6974"/>
                  </a:lnTo>
                  <a:lnTo>
                    <a:pt x="17124" y="6894"/>
                  </a:lnTo>
                  <a:lnTo>
                    <a:pt x="15823" y="717"/>
                  </a:lnTo>
                  <a:close/>
                  <a:moveTo>
                    <a:pt x="5621" y="6974"/>
                  </a:moveTo>
                  <a:lnTo>
                    <a:pt x="7547" y="1674"/>
                  </a:lnTo>
                  <a:cubicBezTo>
                    <a:pt x="7651" y="1315"/>
                    <a:pt x="8067" y="1076"/>
                    <a:pt x="8536" y="1076"/>
                  </a:cubicBezTo>
                  <a:lnTo>
                    <a:pt x="13637" y="1076"/>
                  </a:lnTo>
                  <a:cubicBezTo>
                    <a:pt x="14157" y="1076"/>
                    <a:pt x="14574" y="1355"/>
                    <a:pt x="14678" y="1753"/>
                  </a:cubicBezTo>
                  <a:lnTo>
                    <a:pt x="15823" y="6974"/>
                  </a:lnTo>
                  <a:lnTo>
                    <a:pt x="5621" y="697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A6FAE3DA-CA4C-2182-97D1-94CF1F7E4E18}"/>
                </a:ext>
              </a:extLst>
            </p:cNvPr>
            <p:cNvSpPr/>
            <p:nvPr/>
          </p:nvSpPr>
          <p:spPr>
            <a:xfrm>
              <a:off x="7255014" y="2419751"/>
              <a:ext cx="1355227" cy="2007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8" extrusionOk="0">
                  <a:moveTo>
                    <a:pt x="21600" y="9016"/>
                  </a:moveTo>
                  <a:cubicBezTo>
                    <a:pt x="21600" y="13995"/>
                    <a:pt x="11927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1527" y="21576"/>
                    <a:pt x="17582" y="13995"/>
                    <a:pt x="17582" y="9016"/>
                  </a:cubicBezTo>
                  <a:cubicBezTo>
                    <a:pt x="17582" y="4036"/>
                    <a:pt x="14545" y="0"/>
                    <a:pt x="10800" y="0"/>
                  </a:cubicBezTo>
                  <a:cubicBezTo>
                    <a:pt x="12273" y="0"/>
                    <a:pt x="13455" y="4036"/>
                    <a:pt x="13455" y="9016"/>
                  </a:cubicBezTo>
                  <a:cubicBezTo>
                    <a:pt x="13455" y="13995"/>
                    <a:pt x="11073" y="21576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509" y="21576"/>
                    <a:pt x="8145" y="13983"/>
                    <a:pt x="8145" y="9016"/>
                  </a:cubicBezTo>
                  <a:cubicBezTo>
                    <a:pt x="8145" y="4036"/>
                    <a:pt x="9345" y="0"/>
                    <a:pt x="10800" y="0"/>
                  </a:cubicBezTo>
                  <a:cubicBezTo>
                    <a:pt x="10800" y="0"/>
                    <a:pt x="10800" y="0"/>
                    <a:pt x="10800" y="0"/>
                  </a:cubicBezTo>
                  <a:cubicBezTo>
                    <a:pt x="7055" y="0"/>
                    <a:pt x="4018" y="4036"/>
                    <a:pt x="4018" y="9016"/>
                  </a:cubicBezTo>
                  <a:cubicBezTo>
                    <a:pt x="4018" y="13983"/>
                    <a:pt x="10036" y="21551"/>
                    <a:pt x="10800" y="21588"/>
                  </a:cubicBezTo>
                  <a:cubicBezTo>
                    <a:pt x="9582" y="21551"/>
                    <a:pt x="0" y="13983"/>
                    <a:pt x="0" y="9016"/>
                  </a:cubicBezTo>
                  <a:cubicBezTo>
                    <a:pt x="0" y="4036"/>
                    <a:pt x="4836" y="0"/>
                    <a:pt x="10800" y="0"/>
                  </a:cubicBezTo>
                  <a:cubicBezTo>
                    <a:pt x="16764" y="-12"/>
                    <a:pt x="21600" y="4036"/>
                    <a:pt x="21600" y="9016"/>
                  </a:cubicBezTo>
                  <a:close/>
                </a:path>
              </a:pathLst>
            </a:custGeom>
            <a:solidFill>
              <a:schemeClr val="bg1">
                <a:lumMod val="75000"/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TextBox 38">
              <a:extLst>
                <a:ext uri="{FF2B5EF4-FFF2-40B4-BE49-F238E27FC236}">
                  <a16:creationId xmlns:a16="http://schemas.microsoft.com/office/drawing/2014/main" id="{5CD2A863-4B96-BB20-43DD-D0209D4BF200}"/>
                </a:ext>
              </a:extLst>
            </p:cNvPr>
            <p:cNvSpPr txBox="1"/>
            <p:nvPr/>
          </p:nvSpPr>
          <p:spPr>
            <a:xfrm>
              <a:off x="7723275" y="472355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04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8DC9FC97-2B3B-888F-2D1D-E7C3751AB21E}"/>
              </a:ext>
            </a:extLst>
          </p:cNvPr>
          <p:cNvGrpSpPr/>
          <p:nvPr/>
        </p:nvGrpSpPr>
        <p:grpSpPr>
          <a:xfrm>
            <a:off x="8896570" y="2419750"/>
            <a:ext cx="1699737" cy="2705887"/>
            <a:chOff x="8896570" y="2419750"/>
            <a:chExt cx="1699737" cy="2705887"/>
          </a:xfrm>
        </p:grpSpPr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E5AE294E-EA30-451C-6E85-B6B159E8B64E}"/>
                </a:ext>
              </a:extLst>
            </p:cNvPr>
            <p:cNvSpPr/>
            <p:nvPr/>
          </p:nvSpPr>
          <p:spPr>
            <a:xfrm>
              <a:off x="8896570" y="2419750"/>
              <a:ext cx="1699737" cy="2094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647"/>
                  </a:moveTo>
                  <a:cubicBezTo>
                    <a:pt x="21600" y="3871"/>
                    <a:pt x="16758" y="0"/>
                    <a:pt x="10800" y="0"/>
                  </a:cubicBezTo>
                  <a:cubicBezTo>
                    <a:pt x="4842" y="0"/>
                    <a:pt x="0" y="3871"/>
                    <a:pt x="0" y="8647"/>
                  </a:cubicBezTo>
                  <a:cubicBezTo>
                    <a:pt x="0" y="11718"/>
                    <a:pt x="3987" y="15835"/>
                    <a:pt x="7147" y="18376"/>
                  </a:cubicBezTo>
                  <a:lnTo>
                    <a:pt x="7147" y="18376"/>
                  </a:lnTo>
                  <a:lnTo>
                    <a:pt x="8669" y="20929"/>
                  </a:lnTo>
                  <a:lnTo>
                    <a:pt x="10133" y="20929"/>
                  </a:lnTo>
                  <a:lnTo>
                    <a:pt x="10133" y="21600"/>
                  </a:lnTo>
                  <a:lnTo>
                    <a:pt x="10322" y="21600"/>
                  </a:lnTo>
                  <a:lnTo>
                    <a:pt x="10322" y="20929"/>
                  </a:lnTo>
                  <a:lnTo>
                    <a:pt x="11380" y="20929"/>
                  </a:lnTo>
                  <a:lnTo>
                    <a:pt x="11380" y="21600"/>
                  </a:lnTo>
                  <a:lnTo>
                    <a:pt x="11568" y="21600"/>
                  </a:lnTo>
                  <a:lnTo>
                    <a:pt x="11568" y="20929"/>
                  </a:lnTo>
                  <a:lnTo>
                    <a:pt x="12917" y="20929"/>
                  </a:lnTo>
                  <a:lnTo>
                    <a:pt x="14308" y="18482"/>
                  </a:lnTo>
                  <a:cubicBezTo>
                    <a:pt x="17497" y="15941"/>
                    <a:pt x="21600" y="11753"/>
                    <a:pt x="21600" y="8647"/>
                  </a:cubicBezTo>
                  <a:close/>
                </a:path>
              </a:pathLst>
            </a:custGeom>
            <a:solidFill>
              <a:schemeClr val="bg1">
                <a:lumMod val="75000"/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60971354-117A-7481-4A21-63BB1F578085}"/>
                </a:ext>
              </a:extLst>
            </p:cNvPr>
            <p:cNvSpPr/>
            <p:nvPr/>
          </p:nvSpPr>
          <p:spPr>
            <a:xfrm>
              <a:off x="9509730" y="4507345"/>
              <a:ext cx="473416" cy="618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823" y="717"/>
                  </a:moveTo>
                  <a:cubicBezTo>
                    <a:pt x="15719" y="319"/>
                    <a:pt x="15250" y="0"/>
                    <a:pt x="14730" y="0"/>
                  </a:cubicBezTo>
                  <a:lnTo>
                    <a:pt x="7547" y="0"/>
                  </a:lnTo>
                  <a:cubicBezTo>
                    <a:pt x="7027" y="0"/>
                    <a:pt x="6610" y="279"/>
                    <a:pt x="6454" y="638"/>
                  </a:cubicBezTo>
                  <a:lnTo>
                    <a:pt x="4216" y="6815"/>
                  </a:lnTo>
                  <a:lnTo>
                    <a:pt x="0" y="6974"/>
                  </a:lnTo>
                  <a:lnTo>
                    <a:pt x="0" y="15423"/>
                  </a:lnTo>
                  <a:cubicBezTo>
                    <a:pt x="0" y="18850"/>
                    <a:pt x="3643" y="21600"/>
                    <a:pt x="8067" y="21600"/>
                  </a:cubicBezTo>
                  <a:lnTo>
                    <a:pt x="13533" y="21600"/>
                  </a:lnTo>
                  <a:cubicBezTo>
                    <a:pt x="18009" y="21600"/>
                    <a:pt x="21600" y="18810"/>
                    <a:pt x="21600" y="15423"/>
                  </a:cubicBezTo>
                  <a:lnTo>
                    <a:pt x="21600" y="6974"/>
                  </a:lnTo>
                  <a:lnTo>
                    <a:pt x="17124" y="6894"/>
                  </a:lnTo>
                  <a:lnTo>
                    <a:pt x="15823" y="717"/>
                  </a:lnTo>
                  <a:close/>
                  <a:moveTo>
                    <a:pt x="5621" y="6974"/>
                  </a:moveTo>
                  <a:lnTo>
                    <a:pt x="7547" y="1674"/>
                  </a:lnTo>
                  <a:cubicBezTo>
                    <a:pt x="7651" y="1315"/>
                    <a:pt x="8067" y="1076"/>
                    <a:pt x="8536" y="1076"/>
                  </a:cubicBezTo>
                  <a:lnTo>
                    <a:pt x="13637" y="1076"/>
                  </a:lnTo>
                  <a:cubicBezTo>
                    <a:pt x="14157" y="1076"/>
                    <a:pt x="14574" y="1355"/>
                    <a:pt x="14678" y="1753"/>
                  </a:cubicBezTo>
                  <a:lnTo>
                    <a:pt x="15823" y="6974"/>
                  </a:lnTo>
                  <a:lnTo>
                    <a:pt x="5621" y="697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F2F4E9DD-52C0-1123-7F8E-CF676811FE80}"/>
                </a:ext>
              </a:extLst>
            </p:cNvPr>
            <p:cNvSpPr/>
            <p:nvPr/>
          </p:nvSpPr>
          <p:spPr>
            <a:xfrm>
              <a:off x="9068825" y="2419751"/>
              <a:ext cx="1355227" cy="2007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8" extrusionOk="0">
                  <a:moveTo>
                    <a:pt x="21600" y="9016"/>
                  </a:moveTo>
                  <a:cubicBezTo>
                    <a:pt x="21600" y="13995"/>
                    <a:pt x="11927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1527" y="21576"/>
                    <a:pt x="17582" y="13995"/>
                    <a:pt x="17582" y="9016"/>
                  </a:cubicBezTo>
                  <a:cubicBezTo>
                    <a:pt x="17582" y="4036"/>
                    <a:pt x="14545" y="0"/>
                    <a:pt x="10800" y="0"/>
                  </a:cubicBezTo>
                  <a:cubicBezTo>
                    <a:pt x="12273" y="0"/>
                    <a:pt x="13455" y="4036"/>
                    <a:pt x="13455" y="9016"/>
                  </a:cubicBezTo>
                  <a:cubicBezTo>
                    <a:pt x="13455" y="13995"/>
                    <a:pt x="11073" y="21576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509" y="21576"/>
                    <a:pt x="8145" y="13983"/>
                    <a:pt x="8145" y="9016"/>
                  </a:cubicBezTo>
                  <a:cubicBezTo>
                    <a:pt x="8145" y="4036"/>
                    <a:pt x="9345" y="0"/>
                    <a:pt x="10800" y="0"/>
                  </a:cubicBezTo>
                  <a:cubicBezTo>
                    <a:pt x="10800" y="0"/>
                    <a:pt x="10800" y="0"/>
                    <a:pt x="10800" y="0"/>
                  </a:cubicBezTo>
                  <a:cubicBezTo>
                    <a:pt x="7055" y="0"/>
                    <a:pt x="4018" y="4036"/>
                    <a:pt x="4018" y="9016"/>
                  </a:cubicBezTo>
                  <a:cubicBezTo>
                    <a:pt x="4018" y="13983"/>
                    <a:pt x="10036" y="21551"/>
                    <a:pt x="10800" y="21588"/>
                  </a:cubicBezTo>
                  <a:cubicBezTo>
                    <a:pt x="9582" y="21551"/>
                    <a:pt x="0" y="13983"/>
                    <a:pt x="0" y="9016"/>
                  </a:cubicBezTo>
                  <a:cubicBezTo>
                    <a:pt x="0" y="4036"/>
                    <a:pt x="4836" y="0"/>
                    <a:pt x="10800" y="0"/>
                  </a:cubicBezTo>
                  <a:cubicBezTo>
                    <a:pt x="16764" y="-12"/>
                    <a:pt x="21600" y="4036"/>
                    <a:pt x="21600" y="9016"/>
                  </a:cubicBezTo>
                  <a:close/>
                </a:path>
              </a:pathLst>
            </a:custGeom>
            <a:solidFill>
              <a:schemeClr val="bg1">
                <a:lumMod val="75000"/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TextBox 39">
              <a:extLst>
                <a:ext uri="{FF2B5EF4-FFF2-40B4-BE49-F238E27FC236}">
                  <a16:creationId xmlns:a16="http://schemas.microsoft.com/office/drawing/2014/main" id="{9B1669FE-D564-B1B0-5B4F-D8437F199327}"/>
                </a:ext>
              </a:extLst>
            </p:cNvPr>
            <p:cNvSpPr txBox="1"/>
            <p:nvPr/>
          </p:nvSpPr>
          <p:spPr>
            <a:xfrm>
              <a:off x="9537086" y="472355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05</a:t>
              </a:r>
            </a:p>
          </p:txBody>
        </p:sp>
      </p:grpSp>
      <p:sp>
        <p:nvSpPr>
          <p:cNvPr id="18" name="TextBox 40">
            <a:extLst>
              <a:ext uri="{FF2B5EF4-FFF2-40B4-BE49-F238E27FC236}">
                <a16:creationId xmlns:a16="http://schemas.microsoft.com/office/drawing/2014/main" id="{E4D6F638-C18A-9704-4369-F304BC73D803}"/>
              </a:ext>
            </a:extLst>
          </p:cNvPr>
          <p:cNvSpPr txBox="1"/>
          <p:nvPr/>
        </p:nvSpPr>
        <p:spPr>
          <a:xfrm>
            <a:off x="4052303" y="180159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823981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8485</TotalTime>
  <Words>237</Words>
  <Application>Microsoft Office PowerPoint</Application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Moving Fast Metaphor – Slide Template</vt:lpstr>
      <vt:lpstr>Moving Fast Metaphor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Fast Metaphor</dc:title>
  <dc:creator>PresentationGO.com</dc:creator>
  <dc:description>© Copyright PresentationGO.com - Do not distribute or sale without written permission.</dc:description>
  <cp:lastModifiedBy>Christophe Barroche</cp:lastModifiedBy>
  <cp:revision>12</cp:revision>
  <dcterms:created xsi:type="dcterms:W3CDTF">2014-11-26T05:14:11Z</dcterms:created>
  <dcterms:modified xsi:type="dcterms:W3CDTF">2022-05-16T17:07:11Z</dcterms:modified>
  <cp:category>Graphics &amp; Metaphors</cp:category>
</cp:coreProperties>
</file>