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080" y="1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3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0E186E55-1D53-44D2-993C-E39117FE7FF0}"/>
              </a:ext>
            </a:extLst>
          </p:cNvPr>
          <p:cNvGrpSpPr/>
          <p:nvPr/>
        </p:nvGrpSpPr>
        <p:grpSpPr>
          <a:xfrm>
            <a:off x="8070162" y="1347537"/>
            <a:ext cx="3017431" cy="4162926"/>
            <a:chOff x="8070162" y="1347537"/>
            <a:chExt cx="3017431" cy="4162926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4269B6A-A1C7-4459-AC89-9C2B1134868F}"/>
                </a:ext>
              </a:extLst>
            </p:cNvPr>
            <p:cNvSpPr/>
            <p:nvPr/>
          </p:nvSpPr>
          <p:spPr>
            <a:xfrm>
              <a:off x="8070162" y="1347537"/>
              <a:ext cx="3017431" cy="416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14058" y="20211"/>
                  </a:moveTo>
                  <a:cubicBezTo>
                    <a:pt x="15473" y="21199"/>
                    <a:pt x="17869" y="20904"/>
                    <a:pt x="18702" y="19630"/>
                  </a:cubicBezTo>
                  <a:cubicBezTo>
                    <a:pt x="20562" y="16818"/>
                    <a:pt x="21600" y="13696"/>
                    <a:pt x="21600" y="10399"/>
                  </a:cubicBezTo>
                  <a:cubicBezTo>
                    <a:pt x="21600" y="7102"/>
                    <a:pt x="20562" y="3972"/>
                    <a:pt x="18702" y="1168"/>
                  </a:cubicBezTo>
                  <a:cubicBezTo>
                    <a:pt x="17857" y="-98"/>
                    <a:pt x="15473" y="-401"/>
                    <a:pt x="14058" y="587"/>
                  </a:cubicBezTo>
                  <a:lnTo>
                    <a:pt x="0" y="10399"/>
                  </a:lnTo>
                  <a:lnTo>
                    <a:pt x="14058" y="2021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192C0E5-8EE6-49F8-8794-7A2D0E276249}"/>
                </a:ext>
              </a:extLst>
            </p:cNvPr>
            <p:cNvSpPr/>
            <p:nvPr/>
          </p:nvSpPr>
          <p:spPr>
            <a:xfrm>
              <a:off x="8070162" y="2505712"/>
              <a:ext cx="1091702" cy="1845797"/>
            </a:xfrm>
            <a:custGeom>
              <a:avLst/>
              <a:gdLst>
                <a:gd name="connsiteX0" fmla="*/ 923064 w 1091702"/>
                <a:gd name="connsiteY0" fmla="*/ 0 h 1845797"/>
                <a:gd name="connsiteX1" fmla="*/ 979936 w 1091702"/>
                <a:gd name="connsiteY1" fmla="*/ 165800 h 1845797"/>
                <a:gd name="connsiteX2" fmla="*/ 1091702 w 1091702"/>
                <a:gd name="connsiteY2" fmla="*/ 923211 h 1845797"/>
                <a:gd name="connsiteX3" fmla="*/ 979936 w 1091702"/>
                <a:gd name="connsiteY3" fmla="*/ 1679383 h 1845797"/>
                <a:gd name="connsiteX4" fmla="*/ 922883 w 1091702"/>
                <a:gd name="connsiteY4" fmla="*/ 1845797 h 1845797"/>
                <a:gd name="connsiteX5" fmla="*/ 0 w 1091702"/>
                <a:gd name="connsiteY5" fmla="*/ 922989 h 184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2" h="1845797">
                  <a:moveTo>
                    <a:pt x="923064" y="0"/>
                  </a:moveTo>
                  <a:lnTo>
                    <a:pt x="979936" y="165800"/>
                  </a:lnTo>
                  <a:cubicBezTo>
                    <a:pt x="1052552" y="405342"/>
                    <a:pt x="1091702" y="659620"/>
                    <a:pt x="1091702" y="923211"/>
                  </a:cubicBezTo>
                  <a:cubicBezTo>
                    <a:pt x="1091702" y="1185937"/>
                    <a:pt x="1052552" y="1439822"/>
                    <a:pt x="979936" y="1679383"/>
                  </a:cubicBezTo>
                  <a:lnTo>
                    <a:pt x="922883" y="1845797"/>
                  </a:lnTo>
                  <a:lnTo>
                    <a:pt x="0" y="9229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68CE7A4-B64F-4ECF-96A7-27C3167C5CF7}"/>
              </a:ext>
            </a:extLst>
          </p:cNvPr>
          <p:cNvGrpSpPr/>
          <p:nvPr/>
        </p:nvGrpSpPr>
        <p:grpSpPr>
          <a:xfrm>
            <a:off x="1104407" y="1347538"/>
            <a:ext cx="3017432" cy="4162925"/>
            <a:chOff x="1104407" y="1347538"/>
            <a:chExt cx="3017432" cy="4162925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5F3F371-34B6-4221-ACBB-9BA23D0C41FB}"/>
                </a:ext>
              </a:extLst>
            </p:cNvPr>
            <p:cNvSpPr/>
            <p:nvPr/>
          </p:nvSpPr>
          <p:spPr>
            <a:xfrm>
              <a:off x="1104407" y="1347538"/>
              <a:ext cx="3017431" cy="416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7542" y="589"/>
                  </a:moveTo>
                  <a:cubicBezTo>
                    <a:pt x="6127" y="-399"/>
                    <a:pt x="3731" y="-104"/>
                    <a:pt x="2898" y="1170"/>
                  </a:cubicBezTo>
                  <a:cubicBezTo>
                    <a:pt x="1038" y="3982"/>
                    <a:pt x="0" y="7104"/>
                    <a:pt x="0" y="10401"/>
                  </a:cubicBezTo>
                  <a:cubicBezTo>
                    <a:pt x="0" y="13698"/>
                    <a:pt x="1038" y="16828"/>
                    <a:pt x="2898" y="19632"/>
                  </a:cubicBezTo>
                  <a:cubicBezTo>
                    <a:pt x="3743" y="20898"/>
                    <a:pt x="6127" y="21201"/>
                    <a:pt x="7542" y="20213"/>
                  </a:cubicBezTo>
                  <a:lnTo>
                    <a:pt x="21600" y="10401"/>
                  </a:lnTo>
                  <a:lnTo>
                    <a:pt x="7542" y="5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3A4A3-B349-42A4-87F5-1863E4DFE811}"/>
                </a:ext>
              </a:extLst>
            </p:cNvPr>
            <p:cNvSpPr/>
            <p:nvPr/>
          </p:nvSpPr>
          <p:spPr>
            <a:xfrm>
              <a:off x="3030138" y="2506238"/>
              <a:ext cx="1091701" cy="1845688"/>
            </a:xfrm>
            <a:custGeom>
              <a:avLst/>
              <a:gdLst>
                <a:gd name="connsiteX0" fmla="*/ 168764 w 1091701"/>
                <a:gd name="connsiteY0" fmla="*/ 0 h 1845688"/>
                <a:gd name="connsiteX1" fmla="*/ 1091701 w 1091701"/>
                <a:gd name="connsiteY1" fmla="*/ 922863 h 1845688"/>
                <a:gd name="connsiteX2" fmla="*/ 168801 w 1091701"/>
                <a:gd name="connsiteY2" fmla="*/ 1845688 h 1845688"/>
                <a:gd name="connsiteX3" fmla="*/ 111766 w 1091701"/>
                <a:gd name="connsiteY3" fmla="*/ 1679227 h 1845688"/>
                <a:gd name="connsiteX4" fmla="*/ 0 w 1091701"/>
                <a:gd name="connsiteY4" fmla="*/ 922447 h 1845688"/>
                <a:gd name="connsiteX5" fmla="*/ 111766 w 1091701"/>
                <a:gd name="connsiteY5" fmla="*/ 166257 h 184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1" h="1845688">
                  <a:moveTo>
                    <a:pt x="168764" y="0"/>
                  </a:moveTo>
                  <a:lnTo>
                    <a:pt x="1091701" y="922863"/>
                  </a:lnTo>
                  <a:lnTo>
                    <a:pt x="168801" y="1845688"/>
                  </a:lnTo>
                  <a:lnTo>
                    <a:pt x="111766" y="1679227"/>
                  </a:lnTo>
                  <a:cubicBezTo>
                    <a:pt x="39150" y="1439463"/>
                    <a:pt x="0" y="1185180"/>
                    <a:pt x="0" y="922447"/>
                  </a:cubicBezTo>
                  <a:cubicBezTo>
                    <a:pt x="0" y="659715"/>
                    <a:pt x="39150" y="405824"/>
                    <a:pt x="111766" y="16625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Bow Tie Diagram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B31D81B-76F0-4D4E-AA52-0F5898341743}"/>
              </a:ext>
            </a:extLst>
          </p:cNvPr>
          <p:cNvGrpSpPr/>
          <p:nvPr/>
        </p:nvGrpSpPr>
        <p:grpSpPr>
          <a:xfrm>
            <a:off x="3192539" y="1887535"/>
            <a:ext cx="5803736" cy="3082931"/>
            <a:chOff x="3192539" y="1887535"/>
            <a:chExt cx="5803736" cy="3082931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FCAA19A-A26D-47AD-8AC6-DAB8296C97D3}"/>
                </a:ext>
              </a:extLst>
            </p:cNvPr>
            <p:cNvSpPr/>
            <p:nvPr/>
          </p:nvSpPr>
          <p:spPr>
            <a:xfrm>
              <a:off x="6523987" y="1887795"/>
              <a:ext cx="2472288" cy="308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extrusionOk="0">
                  <a:moveTo>
                    <a:pt x="12381" y="834"/>
                  </a:moveTo>
                  <a:lnTo>
                    <a:pt x="0" y="10359"/>
                  </a:lnTo>
                  <a:lnTo>
                    <a:pt x="12381" y="19884"/>
                  </a:lnTo>
                  <a:cubicBezTo>
                    <a:pt x="14038" y="21159"/>
                    <a:pt x="16809" y="20945"/>
                    <a:pt x="18091" y="19434"/>
                  </a:cubicBezTo>
                  <a:cubicBezTo>
                    <a:pt x="20305" y="16820"/>
                    <a:pt x="21600" y="13702"/>
                    <a:pt x="21600" y="10359"/>
                  </a:cubicBezTo>
                  <a:cubicBezTo>
                    <a:pt x="21600" y="7005"/>
                    <a:pt x="20305" y="3888"/>
                    <a:pt x="18091" y="1284"/>
                  </a:cubicBezTo>
                  <a:cubicBezTo>
                    <a:pt x="16809" y="-227"/>
                    <a:pt x="14038" y="-441"/>
                    <a:pt x="12381" y="8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87F524E-3F82-4A87-B46D-568117039524}"/>
                </a:ext>
              </a:extLst>
            </p:cNvPr>
            <p:cNvSpPr/>
            <p:nvPr/>
          </p:nvSpPr>
          <p:spPr>
            <a:xfrm>
              <a:off x="3192539" y="1887535"/>
              <a:ext cx="2472288" cy="308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extrusionOk="0">
                  <a:moveTo>
                    <a:pt x="9219" y="19884"/>
                  </a:moveTo>
                  <a:lnTo>
                    <a:pt x="21600" y="10359"/>
                  </a:lnTo>
                  <a:lnTo>
                    <a:pt x="9219" y="834"/>
                  </a:lnTo>
                  <a:cubicBezTo>
                    <a:pt x="7562" y="-441"/>
                    <a:pt x="4791" y="-227"/>
                    <a:pt x="3509" y="1284"/>
                  </a:cubicBezTo>
                  <a:cubicBezTo>
                    <a:pt x="1295" y="3898"/>
                    <a:pt x="0" y="7016"/>
                    <a:pt x="0" y="10359"/>
                  </a:cubicBezTo>
                  <a:cubicBezTo>
                    <a:pt x="0" y="13702"/>
                    <a:pt x="1295" y="16830"/>
                    <a:pt x="3509" y="19434"/>
                  </a:cubicBezTo>
                  <a:cubicBezTo>
                    <a:pt x="4791" y="20955"/>
                    <a:pt x="7562" y="21159"/>
                    <a:pt x="9219" y="1988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5FBA555-342C-4578-9766-7BE30DA41EB2}"/>
              </a:ext>
            </a:extLst>
          </p:cNvPr>
          <p:cNvGrpSpPr/>
          <p:nvPr/>
        </p:nvGrpSpPr>
        <p:grpSpPr>
          <a:xfrm>
            <a:off x="7439635" y="2805881"/>
            <a:ext cx="1408530" cy="1197820"/>
            <a:chOff x="332936" y="2720099"/>
            <a:chExt cx="2975111" cy="11978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26B379B-444D-4A8A-8ECA-D62B53CE11D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034FDF-3B69-46EB-81FD-58EF3EBD76B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8515D8-448E-413B-91FF-A986DF90FD81}"/>
              </a:ext>
            </a:extLst>
          </p:cNvPr>
          <p:cNvGrpSpPr/>
          <p:nvPr/>
        </p:nvGrpSpPr>
        <p:grpSpPr>
          <a:xfrm>
            <a:off x="3414482" y="2805881"/>
            <a:ext cx="1408530" cy="1197820"/>
            <a:chOff x="332936" y="2720099"/>
            <a:chExt cx="2975111" cy="119782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396208-41C5-47B9-BA48-715A34BA6FE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0AA105-FB2D-4FE8-9FB7-530ACC47DF2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F1279C4-DAD7-42A6-BF98-528AEB155939}"/>
              </a:ext>
            </a:extLst>
          </p:cNvPr>
          <p:cNvGrpSpPr/>
          <p:nvPr/>
        </p:nvGrpSpPr>
        <p:grpSpPr>
          <a:xfrm>
            <a:off x="1254993" y="2805881"/>
            <a:ext cx="1743912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A0D63F-8C94-4D4C-91D5-236C2189900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6C587BB-E458-4B61-A163-B3D24DFDBFA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67DE40-E258-441B-AD3B-B6ABDF6B0148}"/>
              </a:ext>
            </a:extLst>
          </p:cNvPr>
          <p:cNvGrpSpPr/>
          <p:nvPr/>
        </p:nvGrpSpPr>
        <p:grpSpPr>
          <a:xfrm>
            <a:off x="9193095" y="2805881"/>
            <a:ext cx="1743912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BCC430B-4D58-4CD6-9B41-340517F39B3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BEB602-2789-480A-B7BB-C08C14898C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AD329B8-EE79-47AD-A433-9D90DADC05F2}"/>
              </a:ext>
            </a:extLst>
          </p:cNvPr>
          <p:cNvSpPr txBox="1"/>
          <p:nvPr/>
        </p:nvSpPr>
        <p:spPr>
          <a:xfrm>
            <a:off x="3640511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1FFC6A-D432-4036-B19D-BF8C1D924FBD}"/>
              </a:ext>
            </a:extLst>
          </p:cNvPr>
          <p:cNvSpPr txBox="1"/>
          <p:nvPr/>
        </p:nvSpPr>
        <p:spPr>
          <a:xfrm>
            <a:off x="7898747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688627-4D7B-4FAB-A3D2-107CE25AEA41}"/>
              </a:ext>
            </a:extLst>
          </p:cNvPr>
          <p:cNvSpPr txBox="1"/>
          <p:nvPr/>
        </p:nvSpPr>
        <p:spPr>
          <a:xfrm>
            <a:off x="1538287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E731D0-E6F1-4396-9E1C-F8E2FF7DCBE9}"/>
              </a:ext>
            </a:extLst>
          </p:cNvPr>
          <p:cNvSpPr txBox="1"/>
          <p:nvPr/>
        </p:nvSpPr>
        <p:spPr>
          <a:xfrm>
            <a:off x="10000970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1F0E78-8BE0-4D61-A9B8-655BB94AFB77}"/>
              </a:ext>
            </a:extLst>
          </p:cNvPr>
          <p:cNvGrpSpPr/>
          <p:nvPr/>
        </p:nvGrpSpPr>
        <p:grpSpPr>
          <a:xfrm>
            <a:off x="4807443" y="2139647"/>
            <a:ext cx="2578708" cy="2578707"/>
            <a:chOff x="4807443" y="2139647"/>
            <a:chExt cx="2578708" cy="2578707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4E7A5B1B-24B3-4E05-80A3-5D7647982CFE}"/>
                </a:ext>
              </a:extLst>
            </p:cNvPr>
            <p:cNvSpPr/>
            <p:nvPr/>
          </p:nvSpPr>
          <p:spPr>
            <a:xfrm>
              <a:off x="4807443" y="2139647"/>
              <a:ext cx="2578708" cy="25787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dirty="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6F7CF8F-2B35-43DA-B497-F4D2E0350A3D}"/>
                </a:ext>
              </a:extLst>
            </p:cNvPr>
            <p:cNvSpPr/>
            <p:nvPr/>
          </p:nvSpPr>
          <p:spPr>
            <a:xfrm>
              <a:off x="4945934" y="2284512"/>
              <a:ext cx="2288978" cy="2288977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3000" b="1" dirty="0"/>
                <a:t>LOREM IPSUM</a:t>
              </a:r>
              <a:endParaRPr sz="3000" b="1" dirty="0"/>
            </a:p>
          </p:txBody>
        </p:sp>
      </p:grpSp>
      <p:grpSp>
        <p:nvGrpSpPr>
          <p:cNvPr id="43" name="Graphic 26" descr="Bullseye">
            <a:extLst>
              <a:ext uri="{FF2B5EF4-FFF2-40B4-BE49-F238E27FC236}">
                <a16:creationId xmlns:a16="http://schemas.microsoft.com/office/drawing/2014/main" id="{C0971CDD-D397-44C3-AA57-C366D56D3943}"/>
              </a:ext>
            </a:extLst>
          </p:cNvPr>
          <p:cNvGrpSpPr/>
          <p:nvPr/>
        </p:nvGrpSpPr>
        <p:grpSpPr>
          <a:xfrm>
            <a:off x="3647259" y="4093801"/>
            <a:ext cx="638703" cy="638703"/>
            <a:chOff x="3647259" y="4093801"/>
            <a:chExt cx="638703" cy="63870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E6F5A01-E22B-4267-A238-46F9FE7F84C7}"/>
                </a:ext>
              </a:extLst>
            </p:cNvPr>
            <p:cNvSpPr/>
            <p:nvPr/>
          </p:nvSpPr>
          <p:spPr>
            <a:xfrm>
              <a:off x="3889433" y="4150352"/>
              <a:ext cx="339976" cy="339310"/>
            </a:xfrm>
            <a:custGeom>
              <a:avLst/>
              <a:gdLst>
                <a:gd name="connsiteX0" fmla="*/ 280098 w 339976"/>
                <a:gd name="connsiteY0" fmla="*/ 59878 h 339310"/>
                <a:gd name="connsiteX1" fmla="*/ 273445 w 339976"/>
                <a:gd name="connsiteY1" fmla="*/ 0 h 339310"/>
                <a:gd name="connsiteX2" fmla="*/ 200260 w 339976"/>
                <a:gd name="connsiteY2" fmla="*/ 73185 h 339310"/>
                <a:gd name="connsiteX3" fmla="*/ 204252 w 339976"/>
                <a:gd name="connsiteY3" fmla="*/ 107781 h 339310"/>
                <a:gd name="connsiteX4" fmla="*/ 97801 w 339976"/>
                <a:gd name="connsiteY4" fmla="*/ 214232 h 339310"/>
                <a:gd name="connsiteX5" fmla="*/ 66532 w 339976"/>
                <a:gd name="connsiteY5" fmla="*/ 206248 h 339310"/>
                <a:gd name="connsiteX6" fmla="*/ 0 w 339976"/>
                <a:gd name="connsiteY6" fmla="*/ 272779 h 339310"/>
                <a:gd name="connsiteX7" fmla="*/ 66532 w 339976"/>
                <a:gd name="connsiteY7" fmla="*/ 339311 h 339310"/>
                <a:gd name="connsiteX8" fmla="*/ 133063 w 339976"/>
                <a:gd name="connsiteY8" fmla="*/ 272779 h 339310"/>
                <a:gd name="connsiteX9" fmla="*/ 125745 w 339976"/>
                <a:gd name="connsiteY9" fmla="*/ 242175 h 339310"/>
                <a:gd name="connsiteX10" fmla="*/ 232195 w 339976"/>
                <a:gd name="connsiteY10" fmla="*/ 135724 h 339310"/>
                <a:gd name="connsiteX11" fmla="*/ 266792 w 339976"/>
                <a:gd name="connsiteY11" fmla="*/ 139716 h 339310"/>
                <a:gd name="connsiteX12" fmla="*/ 339976 w 339976"/>
                <a:gd name="connsiteY12" fmla="*/ 66532 h 339310"/>
                <a:gd name="connsiteX13" fmla="*/ 280098 w 339976"/>
                <a:gd name="connsiteY13" fmla="*/ 59878 h 3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976" h="339310">
                  <a:moveTo>
                    <a:pt x="280098" y="59878"/>
                  </a:moveTo>
                  <a:lnTo>
                    <a:pt x="273445" y="0"/>
                  </a:lnTo>
                  <a:lnTo>
                    <a:pt x="200260" y="73185"/>
                  </a:lnTo>
                  <a:lnTo>
                    <a:pt x="204252" y="107781"/>
                  </a:lnTo>
                  <a:lnTo>
                    <a:pt x="97801" y="214232"/>
                  </a:lnTo>
                  <a:cubicBezTo>
                    <a:pt x="88487" y="209574"/>
                    <a:pt x="77842" y="206248"/>
                    <a:pt x="66532" y="206248"/>
                  </a:cubicBezTo>
                  <a:cubicBezTo>
                    <a:pt x="29939" y="206248"/>
                    <a:pt x="0" y="236187"/>
                    <a:pt x="0" y="272779"/>
                  </a:cubicBezTo>
                  <a:cubicBezTo>
                    <a:pt x="0" y="309372"/>
                    <a:pt x="29939" y="339311"/>
                    <a:pt x="66532" y="339311"/>
                  </a:cubicBezTo>
                  <a:cubicBezTo>
                    <a:pt x="103124" y="339311"/>
                    <a:pt x="133063" y="309372"/>
                    <a:pt x="133063" y="272779"/>
                  </a:cubicBezTo>
                  <a:cubicBezTo>
                    <a:pt x="133063" y="261469"/>
                    <a:pt x="130402" y="251489"/>
                    <a:pt x="125745" y="242175"/>
                  </a:cubicBezTo>
                  <a:lnTo>
                    <a:pt x="232195" y="135724"/>
                  </a:lnTo>
                  <a:lnTo>
                    <a:pt x="266792" y="139716"/>
                  </a:lnTo>
                  <a:lnTo>
                    <a:pt x="339976" y="66532"/>
                  </a:lnTo>
                  <a:lnTo>
                    <a:pt x="280098" y="59878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F77ED5A-03E2-4007-9D50-864ED300932F}"/>
                </a:ext>
              </a:extLst>
            </p:cNvPr>
            <p:cNvSpPr/>
            <p:nvPr/>
          </p:nvSpPr>
          <p:spPr>
            <a:xfrm>
              <a:off x="3703810" y="4170312"/>
              <a:ext cx="505639" cy="505639"/>
            </a:xfrm>
            <a:custGeom>
              <a:avLst/>
              <a:gdLst>
                <a:gd name="connsiteX0" fmla="*/ 471043 w 505639"/>
                <a:gd name="connsiteY0" fmla="*/ 138386 h 505639"/>
                <a:gd name="connsiteX1" fmla="*/ 462394 w 505639"/>
                <a:gd name="connsiteY1" fmla="*/ 147700 h 505639"/>
                <a:gd name="connsiteX2" fmla="*/ 449753 w 505639"/>
                <a:gd name="connsiteY2" fmla="*/ 146369 h 505639"/>
                <a:gd name="connsiteX3" fmla="*/ 435782 w 505639"/>
                <a:gd name="connsiteY3" fmla="*/ 144374 h 505639"/>
                <a:gd name="connsiteX4" fmla="*/ 465721 w 505639"/>
                <a:gd name="connsiteY4" fmla="*/ 252820 h 505639"/>
                <a:gd name="connsiteX5" fmla="*/ 252820 w 505639"/>
                <a:gd name="connsiteY5" fmla="*/ 465721 h 505639"/>
                <a:gd name="connsiteX6" fmla="*/ 39919 w 505639"/>
                <a:gd name="connsiteY6" fmla="*/ 252820 h 505639"/>
                <a:gd name="connsiteX7" fmla="*/ 252820 w 505639"/>
                <a:gd name="connsiteY7" fmla="*/ 39919 h 505639"/>
                <a:gd name="connsiteX8" fmla="*/ 361266 w 505639"/>
                <a:gd name="connsiteY8" fmla="*/ 69858 h 505639"/>
                <a:gd name="connsiteX9" fmla="*/ 359936 w 505639"/>
                <a:gd name="connsiteY9" fmla="*/ 56552 h 505639"/>
                <a:gd name="connsiteX10" fmla="*/ 357940 w 505639"/>
                <a:gd name="connsiteY10" fmla="*/ 43246 h 505639"/>
                <a:gd name="connsiteX11" fmla="*/ 367254 w 505639"/>
                <a:gd name="connsiteY11" fmla="*/ 33931 h 505639"/>
                <a:gd name="connsiteX12" fmla="*/ 371911 w 505639"/>
                <a:gd name="connsiteY12" fmla="*/ 29274 h 505639"/>
                <a:gd name="connsiteX13" fmla="*/ 252820 w 505639"/>
                <a:gd name="connsiteY13" fmla="*/ 0 h 505639"/>
                <a:gd name="connsiteX14" fmla="*/ 0 w 505639"/>
                <a:gd name="connsiteY14" fmla="*/ 252820 h 505639"/>
                <a:gd name="connsiteX15" fmla="*/ 252820 w 505639"/>
                <a:gd name="connsiteY15" fmla="*/ 505640 h 505639"/>
                <a:gd name="connsiteX16" fmla="*/ 505640 w 505639"/>
                <a:gd name="connsiteY16" fmla="*/ 252820 h 505639"/>
                <a:gd name="connsiteX17" fmla="*/ 475701 w 505639"/>
                <a:gd name="connsiteY17" fmla="*/ 134394 h 505639"/>
                <a:gd name="connsiteX18" fmla="*/ 471043 w 505639"/>
                <a:gd name="connsiteY18" fmla="*/ 138386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639" h="505639">
                  <a:moveTo>
                    <a:pt x="471043" y="138386"/>
                  </a:moveTo>
                  <a:lnTo>
                    <a:pt x="462394" y="147700"/>
                  </a:lnTo>
                  <a:lnTo>
                    <a:pt x="449753" y="146369"/>
                  </a:lnTo>
                  <a:lnTo>
                    <a:pt x="435782" y="144374"/>
                  </a:lnTo>
                  <a:cubicBezTo>
                    <a:pt x="454411" y="176309"/>
                    <a:pt x="465721" y="212901"/>
                    <a:pt x="465721" y="252820"/>
                  </a:cubicBezTo>
                  <a:cubicBezTo>
                    <a:pt x="465721" y="369915"/>
                    <a:pt x="369915" y="465721"/>
                    <a:pt x="252820" y="465721"/>
                  </a:cubicBezTo>
                  <a:cubicBezTo>
                    <a:pt x="135724" y="465721"/>
                    <a:pt x="39919" y="369915"/>
                    <a:pt x="39919" y="252820"/>
                  </a:cubicBezTo>
                  <a:cubicBezTo>
                    <a:pt x="39919" y="135724"/>
                    <a:pt x="135724" y="39919"/>
                    <a:pt x="252820" y="39919"/>
                  </a:cubicBezTo>
                  <a:cubicBezTo>
                    <a:pt x="292074" y="39919"/>
                    <a:pt x="329331" y="50564"/>
                    <a:pt x="361266" y="69858"/>
                  </a:cubicBezTo>
                  <a:lnTo>
                    <a:pt x="359936" y="56552"/>
                  </a:lnTo>
                  <a:lnTo>
                    <a:pt x="357940" y="43246"/>
                  </a:lnTo>
                  <a:lnTo>
                    <a:pt x="367254" y="33931"/>
                  </a:lnTo>
                  <a:lnTo>
                    <a:pt x="371911" y="29274"/>
                  </a:lnTo>
                  <a:cubicBezTo>
                    <a:pt x="335984" y="10645"/>
                    <a:pt x="296065" y="0"/>
                    <a:pt x="252820" y="0"/>
                  </a:cubicBezTo>
                  <a:cubicBezTo>
                    <a:pt x="113104" y="0"/>
                    <a:pt x="0" y="113104"/>
                    <a:pt x="0" y="252820"/>
                  </a:cubicBezTo>
                  <a:cubicBezTo>
                    <a:pt x="0" y="392536"/>
                    <a:pt x="113104" y="505640"/>
                    <a:pt x="252820" y="505640"/>
                  </a:cubicBezTo>
                  <a:cubicBezTo>
                    <a:pt x="392536" y="505640"/>
                    <a:pt x="505640" y="392536"/>
                    <a:pt x="505640" y="252820"/>
                  </a:cubicBezTo>
                  <a:cubicBezTo>
                    <a:pt x="505640" y="209574"/>
                    <a:pt x="494995" y="169655"/>
                    <a:pt x="475701" y="134394"/>
                  </a:cubicBezTo>
                  <a:lnTo>
                    <a:pt x="471043" y="13838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5BB384F-D08F-4435-81A5-1CC9345C58B1}"/>
                </a:ext>
              </a:extLst>
            </p:cNvPr>
            <p:cNvSpPr/>
            <p:nvPr/>
          </p:nvSpPr>
          <p:spPr>
            <a:xfrm>
              <a:off x="3796955" y="4263456"/>
              <a:ext cx="319351" cy="319351"/>
            </a:xfrm>
            <a:custGeom>
              <a:avLst/>
              <a:gdLst>
                <a:gd name="connsiteX0" fmla="*/ 270783 w 319351"/>
                <a:gd name="connsiteY0" fmla="*/ 114434 h 319351"/>
                <a:gd name="connsiteX1" fmla="*/ 279433 w 319351"/>
                <a:gd name="connsiteY1" fmla="*/ 159676 h 319351"/>
                <a:gd name="connsiteX2" fmla="*/ 159676 w 319351"/>
                <a:gd name="connsiteY2" fmla="*/ 279433 h 319351"/>
                <a:gd name="connsiteX3" fmla="*/ 39919 w 319351"/>
                <a:gd name="connsiteY3" fmla="*/ 159676 h 319351"/>
                <a:gd name="connsiteX4" fmla="*/ 159676 w 319351"/>
                <a:gd name="connsiteY4" fmla="*/ 39919 h 319351"/>
                <a:gd name="connsiteX5" fmla="*/ 204917 w 319351"/>
                <a:gd name="connsiteY5" fmla="*/ 48568 h 319351"/>
                <a:gd name="connsiteX6" fmla="*/ 234856 w 319351"/>
                <a:gd name="connsiteY6" fmla="*/ 18629 h 319351"/>
                <a:gd name="connsiteX7" fmla="*/ 159676 w 319351"/>
                <a:gd name="connsiteY7" fmla="*/ 0 h 319351"/>
                <a:gd name="connsiteX8" fmla="*/ 0 w 319351"/>
                <a:gd name="connsiteY8" fmla="*/ 159676 h 319351"/>
                <a:gd name="connsiteX9" fmla="*/ 159676 w 319351"/>
                <a:gd name="connsiteY9" fmla="*/ 319352 h 319351"/>
                <a:gd name="connsiteX10" fmla="*/ 319352 w 319351"/>
                <a:gd name="connsiteY10" fmla="*/ 159676 h 319351"/>
                <a:gd name="connsiteX11" fmla="*/ 300723 w 319351"/>
                <a:gd name="connsiteY11" fmla="*/ 84495 h 319351"/>
                <a:gd name="connsiteX12" fmla="*/ 270783 w 319351"/>
                <a:gd name="connsiteY12" fmla="*/ 114434 h 31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351" h="319351">
                  <a:moveTo>
                    <a:pt x="270783" y="114434"/>
                  </a:moveTo>
                  <a:cubicBezTo>
                    <a:pt x="276771" y="128406"/>
                    <a:pt x="279433" y="143708"/>
                    <a:pt x="279433" y="159676"/>
                  </a:cubicBezTo>
                  <a:cubicBezTo>
                    <a:pt x="279433" y="225542"/>
                    <a:pt x="225542" y="279433"/>
                    <a:pt x="159676" y="279433"/>
                  </a:cubicBezTo>
                  <a:cubicBezTo>
                    <a:pt x="93809" y="279433"/>
                    <a:pt x="39919" y="225542"/>
                    <a:pt x="39919" y="159676"/>
                  </a:cubicBezTo>
                  <a:cubicBezTo>
                    <a:pt x="39919" y="93809"/>
                    <a:pt x="93809" y="39919"/>
                    <a:pt x="159676" y="39919"/>
                  </a:cubicBezTo>
                  <a:cubicBezTo>
                    <a:pt x="175643" y="39919"/>
                    <a:pt x="190946" y="43246"/>
                    <a:pt x="204917" y="48568"/>
                  </a:cubicBezTo>
                  <a:lnTo>
                    <a:pt x="234856" y="18629"/>
                  </a:lnTo>
                  <a:cubicBezTo>
                    <a:pt x="212236" y="6653"/>
                    <a:pt x="186954" y="0"/>
                    <a:pt x="159676" y="0"/>
                  </a:cubicBezTo>
                  <a:cubicBezTo>
                    <a:pt x="71854" y="0"/>
                    <a:pt x="0" y="71854"/>
                    <a:pt x="0" y="159676"/>
                  </a:cubicBezTo>
                  <a:cubicBezTo>
                    <a:pt x="0" y="247497"/>
                    <a:pt x="71854" y="319352"/>
                    <a:pt x="159676" y="319352"/>
                  </a:cubicBezTo>
                  <a:cubicBezTo>
                    <a:pt x="247497" y="319352"/>
                    <a:pt x="319352" y="247497"/>
                    <a:pt x="319352" y="159676"/>
                  </a:cubicBezTo>
                  <a:cubicBezTo>
                    <a:pt x="319352" y="132398"/>
                    <a:pt x="312698" y="107116"/>
                    <a:pt x="300723" y="84495"/>
                  </a:cubicBezTo>
                  <a:lnTo>
                    <a:pt x="270783" y="11443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27" descr="Gears">
            <a:extLst>
              <a:ext uri="{FF2B5EF4-FFF2-40B4-BE49-F238E27FC236}">
                <a16:creationId xmlns:a16="http://schemas.microsoft.com/office/drawing/2014/main" id="{2F9FE488-D409-447D-A647-EE956DA6141B}"/>
              </a:ext>
            </a:extLst>
          </p:cNvPr>
          <p:cNvGrpSpPr/>
          <p:nvPr/>
        </p:nvGrpSpPr>
        <p:grpSpPr>
          <a:xfrm>
            <a:off x="8062205" y="4180900"/>
            <a:ext cx="436729" cy="528496"/>
            <a:chOff x="8062205" y="4180900"/>
            <a:chExt cx="436729" cy="528496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C8975F9-44BD-466B-8C0E-9479678490C4}"/>
                </a:ext>
              </a:extLst>
            </p:cNvPr>
            <p:cNvSpPr/>
            <p:nvPr/>
          </p:nvSpPr>
          <p:spPr>
            <a:xfrm>
              <a:off x="8213587" y="4180900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255875 w 285347"/>
                <a:gd name="connsiteY5" fmla="*/ 111192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29473 w 285347"/>
                <a:gd name="connsiteY16" fmla="*/ 53586 h 284677"/>
                <a:gd name="connsiteX17" fmla="*/ 40190 w 285347"/>
                <a:gd name="connsiteY17" fmla="*/ 85068 h 284677"/>
                <a:gd name="connsiteX18" fmla="*/ 29473 w 285347"/>
                <a:gd name="connsiteY18" fmla="*/ 111192 h 284677"/>
                <a:gd name="connsiteX19" fmla="*/ 0 w 285347"/>
                <a:gd name="connsiteY19" fmla="*/ 125928 h 284677"/>
                <a:gd name="connsiteX20" fmla="*/ 0 w 285347"/>
                <a:gd name="connsiteY20" fmla="*/ 159420 h 284677"/>
                <a:gd name="connsiteX21" fmla="*/ 29473 w 285347"/>
                <a:gd name="connsiteY21" fmla="*/ 174156 h 284677"/>
                <a:gd name="connsiteX22" fmla="*/ 40190 w 285347"/>
                <a:gd name="connsiteY22" fmla="*/ 200279 h 284677"/>
                <a:gd name="connsiteX23" fmla="*/ 29473 w 285347"/>
                <a:gd name="connsiteY23" fmla="*/ 231761 h 284677"/>
                <a:gd name="connsiteX24" fmla="*/ 52917 w 285347"/>
                <a:gd name="connsiteY24" fmla="*/ 255205 h 284677"/>
                <a:gd name="connsiteX25" fmla="*/ 84399 w 285347"/>
                <a:gd name="connsiteY25" fmla="*/ 244488 h 284677"/>
                <a:gd name="connsiteX26" fmla="*/ 110522 w 285347"/>
                <a:gd name="connsiteY26" fmla="*/ 255205 h 284677"/>
                <a:gd name="connsiteX27" fmla="*/ 125258 w 285347"/>
                <a:gd name="connsiteY27" fmla="*/ 284678 h 284677"/>
                <a:gd name="connsiteX28" fmla="*/ 158750 w 285347"/>
                <a:gd name="connsiteY28" fmla="*/ 284678 h 284677"/>
                <a:gd name="connsiteX29" fmla="*/ 173486 w 285347"/>
                <a:gd name="connsiteY29" fmla="*/ 255205 h 284677"/>
                <a:gd name="connsiteX30" fmla="*/ 199609 w 285347"/>
                <a:gd name="connsiteY30" fmla="*/ 244488 h 284677"/>
                <a:gd name="connsiteX31" fmla="*/ 231091 w 285347"/>
                <a:gd name="connsiteY31" fmla="*/ 255205 h 284677"/>
                <a:gd name="connsiteX32" fmla="*/ 255205 w 285347"/>
                <a:gd name="connsiteY32" fmla="*/ 231761 h 284677"/>
                <a:gd name="connsiteX33" fmla="*/ 24448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521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137" y="192911"/>
                    <a:pt x="142674" y="192911"/>
                  </a:cubicBezTo>
                  <a:close/>
                  <a:moveTo>
                    <a:pt x="255875" y="111192"/>
                  </a:moveTo>
                  <a:cubicBezTo>
                    <a:pt x="253196" y="101814"/>
                    <a:pt x="249847" y="93106"/>
                    <a:pt x="245158" y="85068"/>
                  </a:cubicBez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3533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29473" y="53586"/>
                  </a:lnTo>
                  <a:lnTo>
                    <a:pt x="40190" y="85068"/>
                  </a:lnTo>
                  <a:cubicBezTo>
                    <a:pt x="35501" y="93106"/>
                    <a:pt x="32152" y="101814"/>
                    <a:pt x="29473" y="111192"/>
                  </a:cubicBezTo>
                  <a:lnTo>
                    <a:pt x="0" y="125928"/>
                  </a:lnTo>
                  <a:lnTo>
                    <a:pt x="0" y="159420"/>
                  </a:lnTo>
                  <a:lnTo>
                    <a:pt x="29473" y="174156"/>
                  </a:lnTo>
                  <a:cubicBezTo>
                    <a:pt x="32152" y="183533"/>
                    <a:pt x="35501" y="192241"/>
                    <a:pt x="40190" y="200279"/>
                  </a:cubicBezTo>
                  <a:lnTo>
                    <a:pt x="29473" y="231761"/>
                  </a:lnTo>
                  <a:lnTo>
                    <a:pt x="52917" y="255205"/>
                  </a:lnTo>
                  <a:lnTo>
                    <a:pt x="84399" y="244488"/>
                  </a:lnTo>
                  <a:cubicBezTo>
                    <a:pt x="92437" y="249177"/>
                    <a:pt x="101144" y="252526"/>
                    <a:pt x="110522" y="255205"/>
                  </a:cubicBezTo>
                  <a:lnTo>
                    <a:pt x="125258" y="284678"/>
                  </a:lnTo>
                  <a:lnTo>
                    <a:pt x="158750" y="284678"/>
                  </a:lnTo>
                  <a:lnTo>
                    <a:pt x="173486" y="255205"/>
                  </a:lnTo>
                  <a:cubicBezTo>
                    <a:pt x="182864" y="252526"/>
                    <a:pt x="191571" y="249177"/>
                    <a:pt x="199609" y="244488"/>
                  </a:cubicBezTo>
                  <a:lnTo>
                    <a:pt x="231091" y="255205"/>
                  </a:lnTo>
                  <a:lnTo>
                    <a:pt x="255205" y="231761"/>
                  </a:lnTo>
                  <a:lnTo>
                    <a:pt x="244488" y="200279"/>
                  </a:lnTo>
                  <a:cubicBezTo>
                    <a:pt x="249177" y="192241"/>
                    <a:pt x="253196" y="182864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A1C4AB6-41EB-4EAB-99B5-1FD31A05B8D8}"/>
                </a:ext>
              </a:extLst>
            </p:cNvPr>
            <p:cNvSpPr/>
            <p:nvPr/>
          </p:nvSpPr>
          <p:spPr>
            <a:xfrm>
              <a:off x="8062205" y="4424718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142674 w 285347"/>
                <a:gd name="connsiteY5" fmla="*/ 192911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30142 w 285347"/>
                <a:gd name="connsiteY16" fmla="*/ 52917 h 284677"/>
                <a:gd name="connsiteX17" fmla="*/ 40190 w 285347"/>
                <a:gd name="connsiteY17" fmla="*/ 84399 h 284677"/>
                <a:gd name="connsiteX18" fmla="*/ 29473 w 285347"/>
                <a:gd name="connsiteY18" fmla="*/ 110522 h 284677"/>
                <a:gd name="connsiteX19" fmla="*/ 0 w 285347"/>
                <a:gd name="connsiteY19" fmla="*/ 125258 h 284677"/>
                <a:gd name="connsiteX20" fmla="*/ 0 w 285347"/>
                <a:gd name="connsiteY20" fmla="*/ 158750 h 284677"/>
                <a:gd name="connsiteX21" fmla="*/ 29473 w 285347"/>
                <a:gd name="connsiteY21" fmla="*/ 173486 h 284677"/>
                <a:gd name="connsiteX22" fmla="*/ 40190 w 285347"/>
                <a:gd name="connsiteY22" fmla="*/ 199609 h 284677"/>
                <a:gd name="connsiteX23" fmla="*/ 30142 w 285347"/>
                <a:gd name="connsiteY23" fmla="*/ 231091 h 284677"/>
                <a:gd name="connsiteX24" fmla="*/ 53586 w 285347"/>
                <a:gd name="connsiteY24" fmla="*/ 254535 h 284677"/>
                <a:gd name="connsiteX25" fmla="*/ 85068 w 285347"/>
                <a:gd name="connsiteY25" fmla="*/ 244488 h 284677"/>
                <a:gd name="connsiteX26" fmla="*/ 111192 w 285347"/>
                <a:gd name="connsiteY26" fmla="*/ 255205 h 284677"/>
                <a:gd name="connsiteX27" fmla="*/ 125928 w 285347"/>
                <a:gd name="connsiteY27" fmla="*/ 284678 h 284677"/>
                <a:gd name="connsiteX28" fmla="*/ 159420 w 285347"/>
                <a:gd name="connsiteY28" fmla="*/ 284678 h 284677"/>
                <a:gd name="connsiteX29" fmla="*/ 174156 w 285347"/>
                <a:gd name="connsiteY29" fmla="*/ 255205 h 284677"/>
                <a:gd name="connsiteX30" fmla="*/ 200279 w 285347"/>
                <a:gd name="connsiteY30" fmla="*/ 244488 h 284677"/>
                <a:gd name="connsiteX31" fmla="*/ 231761 w 285347"/>
                <a:gd name="connsiteY31" fmla="*/ 255205 h 284677"/>
                <a:gd name="connsiteX32" fmla="*/ 255205 w 285347"/>
                <a:gd name="connsiteY32" fmla="*/ 231091 h 284677"/>
                <a:gd name="connsiteX33" fmla="*/ 24515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  <a:gd name="connsiteX38" fmla="*/ 245158 w 285347"/>
                <a:gd name="connsiteY38" fmla="*/ 85068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454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807" y="192911"/>
                    <a:pt x="142674" y="192911"/>
                  </a:cubicBezTo>
                  <a:lnTo>
                    <a:pt x="142674" y="192911"/>
                  </a:lnTo>
                  <a:close/>
                  <a:moveTo>
                    <a:pt x="245158" y="85068"/>
                  </a:move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2864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30142" y="52917"/>
                  </a:lnTo>
                  <a:lnTo>
                    <a:pt x="40190" y="84399"/>
                  </a:lnTo>
                  <a:cubicBezTo>
                    <a:pt x="35501" y="92437"/>
                    <a:pt x="32152" y="101814"/>
                    <a:pt x="29473" y="110522"/>
                  </a:cubicBezTo>
                  <a:lnTo>
                    <a:pt x="0" y="125258"/>
                  </a:lnTo>
                  <a:lnTo>
                    <a:pt x="0" y="158750"/>
                  </a:lnTo>
                  <a:lnTo>
                    <a:pt x="29473" y="173486"/>
                  </a:lnTo>
                  <a:cubicBezTo>
                    <a:pt x="32152" y="182864"/>
                    <a:pt x="35501" y="191571"/>
                    <a:pt x="40190" y="199609"/>
                  </a:cubicBezTo>
                  <a:lnTo>
                    <a:pt x="30142" y="231091"/>
                  </a:lnTo>
                  <a:lnTo>
                    <a:pt x="53586" y="254535"/>
                  </a:lnTo>
                  <a:lnTo>
                    <a:pt x="85068" y="244488"/>
                  </a:lnTo>
                  <a:cubicBezTo>
                    <a:pt x="93106" y="249177"/>
                    <a:pt x="101814" y="252526"/>
                    <a:pt x="111192" y="255205"/>
                  </a:cubicBezTo>
                  <a:lnTo>
                    <a:pt x="125928" y="284678"/>
                  </a:lnTo>
                  <a:lnTo>
                    <a:pt x="159420" y="284678"/>
                  </a:lnTo>
                  <a:lnTo>
                    <a:pt x="174156" y="255205"/>
                  </a:lnTo>
                  <a:cubicBezTo>
                    <a:pt x="183533" y="252526"/>
                    <a:pt x="192241" y="249177"/>
                    <a:pt x="200279" y="244488"/>
                  </a:cubicBezTo>
                  <a:lnTo>
                    <a:pt x="231761" y="255205"/>
                  </a:lnTo>
                  <a:lnTo>
                    <a:pt x="255205" y="231091"/>
                  </a:lnTo>
                  <a:lnTo>
                    <a:pt x="245158" y="200279"/>
                  </a:lnTo>
                  <a:cubicBezTo>
                    <a:pt x="249847" y="192241"/>
                    <a:pt x="253196" y="183533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ubicBezTo>
                    <a:pt x="253196" y="101814"/>
                    <a:pt x="249847" y="93106"/>
                    <a:pt x="245158" y="85068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25" descr="Stopwatch">
            <a:extLst>
              <a:ext uri="{FF2B5EF4-FFF2-40B4-BE49-F238E27FC236}">
                <a16:creationId xmlns:a16="http://schemas.microsoft.com/office/drawing/2014/main" id="{CA08F478-9772-4A98-B02E-CB01A3668519}"/>
              </a:ext>
            </a:extLst>
          </p:cNvPr>
          <p:cNvGrpSpPr/>
          <p:nvPr/>
        </p:nvGrpSpPr>
        <p:grpSpPr>
          <a:xfrm>
            <a:off x="9831525" y="4287891"/>
            <a:ext cx="889226" cy="889226"/>
            <a:chOff x="9831525" y="4287891"/>
            <a:chExt cx="889226" cy="889226"/>
          </a:xfrm>
          <a:solidFill>
            <a:schemeClr val="tx2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C1C5260-FFE8-4847-BC74-9B8F7902BD48}"/>
                </a:ext>
              </a:extLst>
            </p:cNvPr>
            <p:cNvSpPr/>
            <p:nvPr/>
          </p:nvSpPr>
          <p:spPr>
            <a:xfrm>
              <a:off x="10257612" y="4575036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120934D-1E10-4A19-9AC8-1C9013EB1A42}"/>
                </a:ext>
              </a:extLst>
            </p:cNvPr>
            <p:cNvSpPr/>
            <p:nvPr/>
          </p:nvSpPr>
          <p:spPr>
            <a:xfrm>
              <a:off x="10257612" y="4945547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87BC3C-BA5E-4A87-8DB2-8C85ABF9C9F7}"/>
                </a:ext>
              </a:extLst>
            </p:cNvPr>
            <p:cNvSpPr/>
            <p:nvPr/>
          </p:nvSpPr>
          <p:spPr>
            <a:xfrm>
              <a:off x="1044286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18421CD-4CF2-4709-BDB3-121122D6687D}"/>
                </a:ext>
              </a:extLst>
            </p:cNvPr>
            <p:cNvSpPr/>
            <p:nvPr/>
          </p:nvSpPr>
          <p:spPr>
            <a:xfrm>
              <a:off x="1007235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1EE3C53-613C-4BD7-BB0E-8651A3E540C5}"/>
                </a:ext>
              </a:extLst>
            </p:cNvPr>
            <p:cNvSpPr/>
            <p:nvPr/>
          </p:nvSpPr>
          <p:spPr>
            <a:xfrm>
              <a:off x="10257612" y="4639876"/>
              <a:ext cx="123194" cy="234348"/>
            </a:xfrm>
            <a:custGeom>
              <a:avLst/>
              <a:gdLst>
                <a:gd name="connsiteX0" fmla="*/ 37051 w 123194"/>
                <a:gd name="connsiteY0" fmla="*/ 0 h 234348"/>
                <a:gd name="connsiteX1" fmla="*/ 0 w 123194"/>
                <a:gd name="connsiteY1" fmla="*/ 0 h 234348"/>
                <a:gd name="connsiteX2" fmla="*/ 0 w 123194"/>
                <a:gd name="connsiteY2" fmla="*/ 129679 h 234348"/>
                <a:gd name="connsiteX3" fmla="*/ 5558 w 123194"/>
                <a:gd name="connsiteY3" fmla="*/ 142647 h 234348"/>
                <a:gd name="connsiteX4" fmla="*/ 97259 w 123194"/>
                <a:gd name="connsiteY4" fmla="*/ 234348 h 234348"/>
                <a:gd name="connsiteX5" fmla="*/ 123195 w 123194"/>
                <a:gd name="connsiteY5" fmla="*/ 208412 h 234348"/>
                <a:gd name="connsiteX6" fmla="*/ 37051 w 123194"/>
                <a:gd name="connsiteY6" fmla="*/ 122269 h 234348"/>
                <a:gd name="connsiteX7" fmla="*/ 37051 w 123194"/>
                <a:gd name="connsiteY7" fmla="*/ 0 h 234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194" h="234348">
                  <a:moveTo>
                    <a:pt x="37051" y="0"/>
                  </a:moveTo>
                  <a:lnTo>
                    <a:pt x="0" y="0"/>
                  </a:lnTo>
                  <a:lnTo>
                    <a:pt x="0" y="129679"/>
                  </a:lnTo>
                  <a:cubicBezTo>
                    <a:pt x="0" y="134310"/>
                    <a:pt x="1853" y="138942"/>
                    <a:pt x="5558" y="142647"/>
                  </a:cubicBezTo>
                  <a:lnTo>
                    <a:pt x="97259" y="234348"/>
                  </a:lnTo>
                  <a:lnTo>
                    <a:pt x="123195" y="208412"/>
                  </a:lnTo>
                  <a:lnTo>
                    <a:pt x="37051" y="122269"/>
                  </a:lnTo>
                  <a:lnTo>
                    <a:pt x="37051" y="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04CDD91-CBD2-44B4-9C40-191AD60E1A1C}"/>
                </a:ext>
              </a:extLst>
            </p:cNvPr>
            <p:cNvSpPr/>
            <p:nvPr/>
          </p:nvSpPr>
          <p:spPr>
            <a:xfrm>
              <a:off x="9961486" y="4371255"/>
              <a:ext cx="630419" cy="721990"/>
            </a:xfrm>
            <a:custGeom>
              <a:avLst/>
              <a:gdLst>
                <a:gd name="connsiteX0" fmla="*/ 314651 w 630419"/>
                <a:gd name="connsiteY0" fmla="*/ 666920 h 721990"/>
                <a:gd name="connsiteX1" fmla="*/ 55293 w 630419"/>
                <a:gd name="connsiteY1" fmla="*/ 407562 h 721990"/>
                <a:gd name="connsiteX2" fmla="*/ 314651 w 630419"/>
                <a:gd name="connsiteY2" fmla="*/ 148204 h 721990"/>
                <a:gd name="connsiteX3" fmla="*/ 574009 w 630419"/>
                <a:gd name="connsiteY3" fmla="*/ 407562 h 721990"/>
                <a:gd name="connsiteX4" fmla="*/ 314651 w 630419"/>
                <a:gd name="connsiteY4" fmla="*/ 666920 h 721990"/>
                <a:gd name="connsiteX5" fmla="*/ 314651 w 630419"/>
                <a:gd name="connsiteY5" fmla="*/ 666920 h 721990"/>
                <a:gd name="connsiteX6" fmla="*/ 534179 w 630419"/>
                <a:gd name="connsiteY6" fmla="*/ 181550 h 721990"/>
                <a:gd name="connsiteX7" fmla="*/ 561967 w 630419"/>
                <a:gd name="connsiteY7" fmla="*/ 153762 h 721990"/>
                <a:gd name="connsiteX8" fmla="*/ 561041 w 630419"/>
                <a:gd name="connsiteY8" fmla="*/ 114858 h 721990"/>
                <a:gd name="connsiteX9" fmla="*/ 522137 w 630419"/>
                <a:gd name="connsiteY9" fmla="*/ 113932 h 721990"/>
                <a:gd name="connsiteX10" fmla="*/ 490644 w 630419"/>
                <a:gd name="connsiteY10" fmla="*/ 146352 h 721990"/>
                <a:gd name="connsiteX11" fmla="*/ 342439 w 630419"/>
                <a:gd name="connsiteY11" fmla="*/ 94480 h 721990"/>
                <a:gd name="connsiteX12" fmla="*/ 342439 w 630419"/>
                <a:gd name="connsiteY12" fmla="*/ 55577 h 721990"/>
                <a:gd name="connsiteX13" fmla="*/ 425804 w 630419"/>
                <a:gd name="connsiteY13" fmla="*/ 55577 h 721990"/>
                <a:gd name="connsiteX14" fmla="*/ 425804 w 630419"/>
                <a:gd name="connsiteY14" fmla="*/ 0 h 721990"/>
                <a:gd name="connsiteX15" fmla="*/ 203498 w 630419"/>
                <a:gd name="connsiteY15" fmla="*/ 0 h 721990"/>
                <a:gd name="connsiteX16" fmla="*/ 203498 w 630419"/>
                <a:gd name="connsiteY16" fmla="*/ 55577 h 721990"/>
                <a:gd name="connsiteX17" fmla="*/ 286863 w 630419"/>
                <a:gd name="connsiteY17" fmla="*/ 55577 h 721990"/>
                <a:gd name="connsiteX18" fmla="*/ 286863 w 630419"/>
                <a:gd name="connsiteY18" fmla="*/ 93554 h 721990"/>
                <a:gd name="connsiteX19" fmla="*/ 2496 w 630419"/>
                <a:gd name="connsiteY19" fmla="*/ 367732 h 721990"/>
                <a:gd name="connsiteX20" fmla="*/ 209982 w 630419"/>
                <a:gd name="connsiteY20" fmla="*/ 703971 h 721990"/>
                <a:gd name="connsiteX21" fmla="*/ 583271 w 630419"/>
                <a:gd name="connsiteY21" fmla="*/ 573366 h 721990"/>
                <a:gd name="connsiteX22" fmla="*/ 534179 w 630419"/>
                <a:gd name="connsiteY22" fmla="*/ 181550 h 721990"/>
                <a:gd name="connsiteX23" fmla="*/ 534179 w 630419"/>
                <a:gd name="connsiteY23" fmla="*/ 181550 h 72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30419" h="721990">
                  <a:moveTo>
                    <a:pt x="314651" y="666920"/>
                  </a:moveTo>
                  <a:cubicBezTo>
                    <a:pt x="171078" y="666920"/>
                    <a:pt x="55293" y="551135"/>
                    <a:pt x="55293" y="407562"/>
                  </a:cubicBezTo>
                  <a:cubicBezTo>
                    <a:pt x="55293" y="263989"/>
                    <a:pt x="171078" y="148204"/>
                    <a:pt x="314651" y="148204"/>
                  </a:cubicBezTo>
                  <a:cubicBezTo>
                    <a:pt x="458224" y="148204"/>
                    <a:pt x="574009" y="263989"/>
                    <a:pt x="574009" y="407562"/>
                  </a:cubicBezTo>
                  <a:cubicBezTo>
                    <a:pt x="574009" y="551135"/>
                    <a:pt x="458224" y="666920"/>
                    <a:pt x="314651" y="666920"/>
                  </a:cubicBezTo>
                  <a:lnTo>
                    <a:pt x="314651" y="666920"/>
                  </a:lnTo>
                  <a:close/>
                  <a:moveTo>
                    <a:pt x="534179" y="181550"/>
                  </a:moveTo>
                  <a:lnTo>
                    <a:pt x="561967" y="153762"/>
                  </a:lnTo>
                  <a:cubicBezTo>
                    <a:pt x="572156" y="142647"/>
                    <a:pt x="572156" y="125974"/>
                    <a:pt x="561041" y="114858"/>
                  </a:cubicBezTo>
                  <a:cubicBezTo>
                    <a:pt x="550852" y="104669"/>
                    <a:pt x="533252" y="103743"/>
                    <a:pt x="522137" y="113932"/>
                  </a:cubicBezTo>
                  <a:lnTo>
                    <a:pt x="490644" y="146352"/>
                  </a:lnTo>
                  <a:cubicBezTo>
                    <a:pt x="446182" y="116711"/>
                    <a:pt x="395237" y="98185"/>
                    <a:pt x="342439" y="94480"/>
                  </a:cubicBezTo>
                  <a:lnTo>
                    <a:pt x="342439" y="55577"/>
                  </a:lnTo>
                  <a:lnTo>
                    <a:pt x="425804" y="55577"/>
                  </a:lnTo>
                  <a:lnTo>
                    <a:pt x="425804" y="0"/>
                  </a:lnTo>
                  <a:lnTo>
                    <a:pt x="203498" y="0"/>
                  </a:lnTo>
                  <a:lnTo>
                    <a:pt x="203498" y="55577"/>
                  </a:lnTo>
                  <a:lnTo>
                    <a:pt x="286863" y="55577"/>
                  </a:lnTo>
                  <a:lnTo>
                    <a:pt x="286863" y="93554"/>
                  </a:lnTo>
                  <a:cubicBezTo>
                    <a:pt x="139585" y="106522"/>
                    <a:pt x="21021" y="220454"/>
                    <a:pt x="2496" y="367732"/>
                  </a:cubicBezTo>
                  <a:cubicBezTo>
                    <a:pt x="-16030" y="515010"/>
                    <a:pt x="70114" y="654878"/>
                    <a:pt x="209982" y="703971"/>
                  </a:cubicBezTo>
                  <a:cubicBezTo>
                    <a:pt x="349850" y="753063"/>
                    <a:pt x="504538" y="699339"/>
                    <a:pt x="583271" y="573366"/>
                  </a:cubicBezTo>
                  <a:cubicBezTo>
                    <a:pt x="662005" y="447392"/>
                    <a:pt x="639774" y="284367"/>
                    <a:pt x="534179" y="181550"/>
                  </a:cubicBezTo>
                  <a:lnTo>
                    <a:pt x="534179" y="18155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4" descr="Lightbulb">
            <a:extLst>
              <a:ext uri="{FF2B5EF4-FFF2-40B4-BE49-F238E27FC236}">
                <a16:creationId xmlns:a16="http://schemas.microsoft.com/office/drawing/2014/main" id="{DAAEDC26-01B3-4796-B5B7-DBFD26143861}"/>
              </a:ext>
            </a:extLst>
          </p:cNvPr>
          <p:cNvGrpSpPr/>
          <p:nvPr/>
        </p:nvGrpSpPr>
        <p:grpSpPr>
          <a:xfrm>
            <a:off x="1410267" y="4186618"/>
            <a:ext cx="1037562" cy="1037558"/>
            <a:chOff x="1410267" y="4186618"/>
            <a:chExt cx="1037562" cy="1037558"/>
          </a:xfrm>
          <a:solidFill>
            <a:schemeClr val="tx2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524A80A-11DC-48A4-8A6F-DDEF3CA9F872}"/>
                </a:ext>
              </a:extLst>
            </p:cNvPr>
            <p:cNvSpPr/>
            <p:nvPr/>
          </p:nvSpPr>
          <p:spPr>
            <a:xfrm>
              <a:off x="1788544" y="4878323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074147-6ED6-4D6B-85F3-DFFD9A41AC4F}"/>
                </a:ext>
              </a:extLst>
            </p:cNvPr>
            <p:cNvSpPr/>
            <p:nvPr/>
          </p:nvSpPr>
          <p:spPr>
            <a:xfrm>
              <a:off x="1788544" y="4986402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2C3E5B7-0DA7-40C0-9871-A11D35C30696}"/>
                </a:ext>
              </a:extLst>
            </p:cNvPr>
            <p:cNvSpPr/>
            <p:nvPr/>
          </p:nvSpPr>
          <p:spPr>
            <a:xfrm>
              <a:off x="1858796" y="5094481"/>
              <a:ext cx="140503" cy="64847"/>
            </a:xfrm>
            <a:custGeom>
              <a:avLst/>
              <a:gdLst>
                <a:gd name="connsiteX0" fmla="*/ 0 w 140503"/>
                <a:gd name="connsiteY0" fmla="*/ 0 h 64847"/>
                <a:gd name="connsiteX1" fmla="*/ 70252 w 140503"/>
                <a:gd name="connsiteY1" fmla="*/ 64847 h 64847"/>
                <a:gd name="connsiteX2" fmla="*/ 140503 w 140503"/>
                <a:gd name="connsiteY2" fmla="*/ 0 h 64847"/>
                <a:gd name="connsiteX3" fmla="*/ 0 w 140503"/>
                <a:gd name="connsiteY3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503" h="64847">
                  <a:moveTo>
                    <a:pt x="0" y="0"/>
                  </a:moveTo>
                  <a:cubicBezTo>
                    <a:pt x="3242" y="36747"/>
                    <a:pt x="33505" y="64847"/>
                    <a:pt x="70252" y="64847"/>
                  </a:cubicBezTo>
                  <a:cubicBezTo>
                    <a:pt x="106999" y="64847"/>
                    <a:pt x="137261" y="36747"/>
                    <a:pt x="1405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3CF9AAC-4C8E-4182-A778-5C5607D1E001}"/>
                </a:ext>
              </a:extLst>
            </p:cNvPr>
            <p:cNvSpPr/>
            <p:nvPr/>
          </p:nvSpPr>
          <p:spPr>
            <a:xfrm>
              <a:off x="1648041" y="4251465"/>
              <a:ext cx="562012" cy="583626"/>
            </a:xfrm>
            <a:custGeom>
              <a:avLst/>
              <a:gdLst>
                <a:gd name="connsiteX0" fmla="*/ 281006 w 562012"/>
                <a:gd name="connsiteY0" fmla="*/ 0 h 583626"/>
                <a:gd name="connsiteX1" fmla="*/ 281006 w 562012"/>
                <a:gd name="connsiteY1" fmla="*/ 0 h 583626"/>
                <a:gd name="connsiteX2" fmla="*/ 281006 w 562012"/>
                <a:gd name="connsiteY2" fmla="*/ 0 h 583626"/>
                <a:gd name="connsiteX3" fmla="*/ 0 w 562012"/>
                <a:gd name="connsiteY3" fmla="*/ 277763 h 583626"/>
                <a:gd name="connsiteX4" fmla="*/ 0 w 562012"/>
                <a:gd name="connsiteY4" fmla="*/ 287490 h 583626"/>
                <a:gd name="connsiteX5" fmla="*/ 19454 w 562012"/>
                <a:gd name="connsiteY5" fmla="*/ 384761 h 583626"/>
                <a:gd name="connsiteX6" fmla="*/ 68090 w 562012"/>
                <a:gd name="connsiteY6" fmla="*/ 464740 h 583626"/>
                <a:gd name="connsiteX7" fmla="*/ 134018 w 562012"/>
                <a:gd name="connsiteY7" fmla="*/ 571738 h 583626"/>
                <a:gd name="connsiteX8" fmla="*/ 153473 w 562012"/>
                <a:gd name="connsiteY8" fmla="*/ 583626 h 583626"/>
                <a:gd name="connsiteX9" fmla="*/ 408540 w 562012"/>
                <a:gd name="connsiteY9" fmla="*/ 583626 h 583626"/>
                <a:gd name="connsiteX10" fmla="*/ 427994 w 562012"/>
                <a:gd name="connsiteY10" fmla="*/ 571738 h 583626"/>
                <a:gd name="connsiteX11" fmla="*/ 493923 w 562012"/>
                <a:gd name="connsiteY11" fmla="*/ 464740 h 583626"/>
                <a:gd name="connsiteX12" fmla="*/ 542558 w 562012"/>
                <a:gd name="connsiteY12" fmla="*/ 384761 h 583626"/>
                <a:gd name="connsiteX13" fmla="*/ 562013 w 562012"/>
                <a:gd name="connsiteY13" fmla="*/ 287490 h 583626"/>
                <a:gd name="connsiteX14" fmla="*/ 562013 w 562012"/>
                <a:gd name="connsiteY14" fmla="*/ 277763 h 583626"/>
                <a:gd name="connsiteX15" fmla="*/ 281006 w 562012"/>
                <a:gd name="connsiteY15" fmla="*/ 0 h 583626"/>
                <a:gd name="connsiteX16" fmla="*/ 497165 w 562012"/>
                <a:gd name="connsiteY16" fmla="*/ 286409 h 583626"/>
                <a:gd name="connsiteX17" fmla="*/ 482034 w 562012"/>
                <a:gd name="connsiteY17" fmla="*/ 362065 h 583626"/>
                <a:gd name="connsiteX18" fmla="*/ 445287 w 562012"/>
                <a:gd name="connsiteY18" fmla="*/ 421508 h 583626"/>
                <a:gd name="connsiteX19" fmla="*/ 382601 w 562012"/>
                <a:gd name="connsiteY19" fmla="*/ 518779 h 583626"/>
                <a:gd name="connsiteX20" fmla="*/ 281006 w 562012"/>
                <a:gd name="connsiteY20" fmla="*/ 518779 h 583626"/>
                <a:gd name="connsiteX21" fmla="*/ 180493 w 562012"/>
                <a:gd name="connsiteY21" fmla="*/ 518779 h 583626"/>
                <a:gd name="connsiteX22" fmla="*/ 117807 w 562012"/>
                <a:gd name="connsiteY22" fmla="*/ 421508 h 583626"/>
                <a:gd name="connsiteX23" fmla="*/ 81060 w 562012"/>
                <a:gd name="connsiteY23" fmla="*/ 362065 h 583626"/>
                <a:gd name="connsiteX24" fmla="*/ 65928 w 562012"/>
                <a:gd name="connsiteY24" fmla="*/ 286409 h 583626"/>
                <a:gd name="connsiteX25" fmla="*/ 65928 w 562012"/>
                <a:gd name="connsiteY25" fmla="*/ 277763 h 583626"/>
                <a:gd name="connsiteX26" fmla="*/ 282087 w 562012"/>
                <a:gd name="connsiteY26" fmla="*/ 63767 h 583626"/>
                <a:gd name="connsiteX27" fmla="*/ 282087 w 562012"/>
                <a:gd name="connsiteY27" fmla="*/ 63767 h 583626"/>
                <a:gd name="connsiteX28" fmla="*/ 282087 w 562012"/>
                <a:gd name="connsiteY28" fmla="*/ 63767 h 583626"/>
                <a:gd name="connsiteX29" fmla="*/ 282087 w 562012"/>
                <a:gd name="connsiteY29" fmla="*/ 63767 h 583626"/>
                <a:gd name="connsiteX30" fmla="*/ 282087 w 562012"/>
                <a:gd name="connsiteY30" fmla="*/ 63767 h 583626"/>
                <a:gd name="connsiteX31" fmla="*/ 282087 w 562012"/>
                <a:gd name="connsiteY31" fmla="*/ 63767 h 583626"/>
                <a:gd name="connsiteX32" fmla="*/ 282087 w 562012"/>
                <a:gd name="connsiteY32" fmla="*/ 63767 h 583626"/>
                <a:gd name="connsiteX33" fmla="*/ 498246 w 562012"/>
                <a:gd name="connsiteY33" fmla="*/ 277763 h 583626"/>
                <a:gd name="connsiteX34" fmla="*/ 498246 w 562012"/>
                <a:gd name="connsiteY34" fmla="*/ 286409 h 58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2012" h="583626">
                  <a:moveTo>
                    <a:pt x="281006" y="0"/>
                  </a:moveTo>
                  <a:cubicBezTo>
                    <a:pt x="281006" y="0"/>
                    <a:pt x="281006" y="0"/>
                    <a:pt x="281006" y="0"/>
                  </a:cubicBezTo>
                  <a:cubicBezTo>
                    <a:pt x="281006" y="0"/>
                    <a:pt x="281006" y="0"/>
                    <a:pt x="281006" y="0"/>
                  </a:cubicBezTo>
                  <a:cubicBezTo>
                    <a:pt x="127534" y="1081"/>
                    <a:pt x="3242" y="124291"/>
                    <a:pt x="0" y="277763"/>
                  </a:cubicBezTo>
                  <a:lnTo>
                    <a:pt x="0" y="287490"/>
                  </a:lnTo>
                  <a:cubicBezTo>
                    <a:pt x="1081" y="320995"/>
                    <a:pt x="7566" y="353418"/>
                    <a:pt x="19454" y="384761"/>
                  </a:cubicBezTo>
                  <a:cubicBezTo>
                    <a:pt x="31343" y="413942"/>
                    <a:pt x="47555" y="440962"/>
                    <a:pt x="68090" y="464740"/>
                  </a:cubicBezTo>
                  <a:cubicBezTo>
                    <a:pt x="94029" y="492840"/>
                    <a:pt x="122130" y="547960"/>
                    <a:pt x="134018" y="571738"/>
                  </a:cubicBezTo>
                  <a:cubicBezTo>
                    <a:pt x="137261" y="579303"/>
                    <a:pt x="144826" y="583626"/>
                    <a:pt x="153473" y="583626"/>
                  </a:cubicBezTo>
                  <a:lnTo>
                    <a:pt x="408540" y="583626"/>
                  </a:lnTo>
                  <a:cubicBezTo>
                    <a:pt x="417186" y="583626"/>
                    <a:pt x="424752" y="579303"/>
                    <a:pt x="427994" y="571738"/>
                  </a:cubicBezTo>
                  <a:cubicBezTo>
                    <a:pt x="439883" y="547960"/>
                    <a:pt x="467984" y="492840"/>
                    <a:pt x="493923" y="464740"/>
                  </a:cubicBezTo>
                  <a:cubicBezTo>
                    <a:pt x="514458" y="440962"/>
                    <a:pt x="531751" y="413942"/>
                    <a:pt x="542558" y="384761"/>
                  </a:cubicBezTo>
                  <a:cubicBezTo>
                    <a:pt x="554447" y="353418"/>
                    <a:pt x="560932" y="320995"/>
                    <a:pt x="562013" y="287490"/>
                  </a:cubicBezTo>
                  <a:lnTo>
                    <a:pt x="562013" y="277763"/>
                  </a:lnTo>
                  <a:cubicBezTo>
                    <a:pt x="558770" y="124291"/>
                    <a:pt x="434479" y="1081"/>
                    <a:pt x="281006" y="0"/>
                  </a:cubicBezTo>
                  <a:close/>
                  <a:moveTo>
                    <a:pt x="497165" y="286409"/>
                  </a:moveTo>
                  <a:cubicBezTo>
                    <a:pt x="496084" y="312348"/>
                    <a:pt x="490680" y="338287"/>
                    <a:pt x="482034" y="362065"/>
                  </a:cubicBezTo>
                  <a:cubicBezTo>
                    <a:pt x="473388" y="383680"/>
                    <a:pt x="461499" y="404215"/>
                    <a:pt x="445287" y="421508"/>
                  </a:cubicBezTo>
                  <a:cubicBezTo>
                    <a:pt x="420429" y="451770"/>
                    <a:pt x="398813" y="484194"/>
                    <a:pt x="382601" y="518779"/>
                  </a:cubicBezTo>
                  <a:lnTo>
                    <a:pt x="281006" y="518779"/>
                  </a:lnTo>
                  <a:lnTo>
                    <a:pt x="180493" y="518779"/>
                  </a:lnTo>
                  <a:cubicBezTo>
                    <a:pt x="163200" y="484194"/>
                    <a:pt x="141584" y="451770"/>
                    <a:pt x="117807" y="421508"/>
                  </a:cubicBezTo>
                  <a:cubicBezTo>
                    <a:pt x="102675" y="404215"/>
                    <a:pt x="89706" y="383680"/>
                    <a:pt x="81060" y="362065"/>
                  </a:cubicBezTo>
                  <a:cubicBezTo>
                    <a:pt x="71332" y="338287"/>
                    <a:pt x="67009" y="312348"/>
                    <a:pt x="65928" y="286409"/>
                  </a:cubicBezTo>
                  <a:lnTo>
                    <a:pt x="65928" y="277763"/>
                  </a:lnTo>
                  <a:cubicBezTo>
                    <a:pt x="68090" y="159957"/>
                    <a:pt x="164281" y="6484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282087" y="63767"/>
                    <a:pt x="282087" y="63767"/>
                    <a:pt x="282087" y="63767"/>
                  </a:cubicBezTo>
                  <a:cubicBezTo>
                    <a:pt x="282087" y="63767"/>
                    <a:pt x="282087" y="6376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399894" y="64847"/>
                    <a:pt x="496084" y="158876"/>
                    <a:pt x="498246" y="277763"/>
                  </a:cubicBezTo>
                  <a:lnTo>
                    <a:pt x="498246" y="286409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230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0E186E55-1D53-44D2-993C-E39117FE7FF0}"/>
              </a:ext>
            </a:extLst>
          </p:cNvPr>
          <p:cNvGrpSpPr/>
          <p:nvPr/>
        </p:nvGrpSpPr>
        <p:grpSpPr>
          <a:xfrm>
            <a:off x="8070162" y="1347537"/>
            <a:ext cx="3017431" cy="4162926"/>
            <a:chOff x="8070162" y="1347537"/>
            <a:chExt cx="3017431" cy="4162926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4269B6A-A1C7-4459-AC89-9C2B1134868F}"/>
                </a:ext>
              </a:extLst>
            </p:cNvPr>
            <p:cNvSpPr/>
            <p:nvPr/>
          </p:nvSpPr>
          <p:spPr>
            <a:xfrm>
              <a:off x="8070162" y="1347537"/>
              <a:ext cx="3017431" cy="416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14058" y="20211"/>
                  </a:moveTo>
                  <a:cubicBezTo>
                    <a:pt x="15473" y="21199"/>
                    <a:pt x="17869" y="20904"/>
                    <a:pt x="18702" y="19630"/>
                  </a:cubicBezTo>
                  <a:cubicBezTo>
                    <a:pt x="20562" y="16818"/>
                    <a:pt x="21600" y="13696"/>
                    <a:pt x="21600" y="10399"/>
                  </a:cubicBezTo>
                  <a:cubicBezTo>
                    <a:pt x="21600" y="7102"/>
                    <a:pt x="20562" y="3972"/>
                    <a:pt x="18702" y="1168"/>
                  </a:cubicBezTo>
                  <a:cubicBezTo>
                    <a:pt x="17857" y="-98"/>
                    <a:pt x="15473" y="-401"/>
                    <a:pt x="14058" y="587"/>
                  </a:cubicBezTo>
                  <a:lnTo>
                    <a:pt x="0" y="10399"/>
                  </a:lnTo>
                  <a:lnTo>
                    <a:pt x="14058" y="2021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192C0E5-8EE6-49F8-8794-7A2D0E276249}"/>
                </a:ext>
              </a:extLst>
            </p:cNvPr>
            <p:cNvSpPr/>
            <p:nvPr/>
          </p:nvSpPr>
          <p:spPr>
            <a:xfrm>
              <a:off x="8070162" y="2505712"/>
              <a:ext cx="1091702" cy="1845797"/>
            </a:xfrm>
            <a:custGeom>
              <a:avLst/>
              <a:gdLst>
                <a:gd name="connsiteX0" fmla="*/ 923064 w 1091702"/>
                <a:gd name="connsiteY0" fmla="*/ 0 h 1845797"/>
                <a:gd name="connsiteX1" fmla="*/ 979936 w 1091702"/>
                <a:gd name="connsiteY1" fmla="*/ 165800 h 1845797"/>
                <a:gd name="connsiteX2" fmla="*/ 1091702 w 1091702"/>
                <a:gd name="connsiteY2" fmla="*/ 923211 h 1845797"/>
                <a:gd name="connsiteX3" fmla="*/ 979936 w 1091702"/>
                <a:gd name="connsiteY3" fmla="*/ 1679383 h 1845797"/>
                <a:gd name="connsiteX4" fmla="*/ 922883 w 1091702"/>
                <a:gd name="connsiteY4" fmla="*/ 1845797 h 1845797"/>
                <a:gd name="connsiteX5" fmla="*/ 0 w 1091702"/>
                <a:gd name="connsiteY5" fmla="*/ 922989 h 184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2" h="1845797">
                  <a:moveTo>
                    <a:pt x="923064" y="0"/>
                  </a:moveTo>
                  <a:lnTo>
                    <a:pt x="979936" y="165800"/>
                  </a:lnTo>
                  <a:cubicBezTo>
                    <a:pt x="1052552" y="405342"/>
                    <a:pt x="1091702" y="659620"/>
                    <a:pt x="1091702" y="923211"/>
                  </a:cubicBezTo>
                  <a:cubicBezTo>
                    <a:pt x="1091702" y="1185937"/>
                    <a:pt x="1052552" y="1439822"/>
                    <a:pt x="979936" y="1679383"/>
                  </a:cubicBezTo>
                  <a:lnTo>
                    <a:pt x="922883" y="1845797"/>
                  </a:lnTo>
                  <a:lnTo>
                    <a:pt x="0" y="9229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68CE7A4-B64F-4ECF-96A7-27C3167C5CF7}"/>
              </a:ext>
            </a:extLst>
          </p:cNvPr>
          <p:cNvGrpSpPr/>
          <p:nvPr/>
        </p:nvGrpSpPr>
        <p:grpSpPr>
          <a:xfrm>
            <a:off x="1104407" y="1347538"/>
            <a:ext cx="3017432" cy="4162925"/>
            <a:chOff x="1104407" y="1347538"/>
            <a:chExt cx="3017432" cy="4162925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5F3F371-34B6-4221-ACBB-9BA23D0C41FB}"/>
                </a:ext>
              </a:extLst>
            </p:cNvPr>
            <p:cNvSpPr/>
            <p:nvPr/>
          </p:nvSpPr>
          <p:spPr>
            <a:xfrm>
              <a:off x="1104407" y="1347538"/>
              <a:ext cx="3017431" cy="416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7542" y="589"/>
                  </a:moveTo>
                  <a:cubicBezTo>
                    <a:pt x="6127" y="-399"/>
                    <a:pt x="3731" y="-104"/>
                    <a:pt x="2898" y="1170"/>
                  </a:cubicBezTo>
                  <a:cubicBezTo>
                    <a:pt x="1038" y="3982"/>
                    <a:pt x="0" y="7104"/>
                    <a:pt x="0" y="10401"/>
                  </a:cubicBezTo>
                  <a:cubicBezTo>
                    <a:pt x="0" y="13698"/>
                    <a:pt x="1038" y="16828"/>
                    <a:pt x="2898" y="19632"/>
                  </a:cubicBezTo>
                  <a:cubicBezTo>
                    <a:pt x="3743" y="20898"/>
                    <a:pt x="6127" y="21201"/>
                    <a:pt x="7542" y="20213"/>
                  </a:cubicBezTo>
                  <a:lnTo>
                    <a:pt x="21600" y="10401"/>
                  </a:lnTo>
                  <a:lnTo>
                    <a:pt x="7542" y="5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3A4A3-B349-42A4-87F5-1863E4DFE811}"/>
                </a:ext>
              </a:extLst>
            </p:cNvPr>
            <p:cNvSpPr/>
            <p:nvPr/>
          </p:nvSpPr>
          <p:spPr>
            <a:xfrm>
              <a:off x="3030138" y="2506238"/>
              <a:ext cx="1091701" cy="1845688"/>
            </a:xfrm>
            <a:custGeom>
              <a:avLst/>
              <a:gdLst>
                <a:gd name="connsiteX0" fmla="*/ 168764 w 1091701"/>
                <a:gd name="connsiteY0" fmla="*/ 0 h 1845688"/>
                <a:gd name="connsiteX1" fmla="*/ 1091701 w 1091701"/>
                <a:gd name="connsiteY1" fmla="*/ 922863 h 1845688"/>
                <a:gd name="connsiteX2" fmla="*/ 168801 w 1091701"/>
                <a:gd name="connsiteY2" fmla="*/ 1845688 h 1845688"/>
                <a:gd name="connsiteX3" fmla="*/ 111766 w 1091701"/>
                <a:gd name="connsiteY3" fmla="*/ 1679227 h 1845688"/>
                <a:gd name="connsiteX4" fmla="*/ 0 w 1091701"/>
                <a:gd name="connsiteY4" fmla="*/ 922447 h 1845688"/>
                <a:gd name="connsiteX5" fmla="*/ 111766 w 1091701"/>
                <a:gd name="connsiteY5" fmla="*/ 166257 h 184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1" h="1845688">
                  <a:moveTo>
                    <a:pt x="168764" y="0"/>
                  </a:moveTo>
                  <a:lnTo>
                    <a:pt x="1091701" y="922863"/>
                  </a:lnTo>
                  <a:lnTo>
                    <a:pt x="168801" y="1845688"/>
                  </a:lnTo>
                  <a:lnTo>
                    <a:pt x="111766" y="1679227"/>
                  </a:lnTo>
                  <a:cubicBezTo>
                    <a:pt x="39150" y="1439463"/>
                    <a:pt x="0" y="1185180"/>
                    <a:pt x="0" y="922447"/>
                  </a:cubicBezTo>
                  <a:cubicBezTo>
                    <a:pt x="0" y="659715"/>
                    <a:pt x="39150" y="405824"/>
                    <a:pt x="111766" y="16625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Bow Tie Diagram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B31D81B-76F0-4D4E-AA52-0F5898341743}"/>
              </a:ext>
            </a:extLst>
          </p:cNvPr>
          <p:cNvGrpSpPr/>
          <p:nvPr/>
        </p:nvGrpSpPr>
        <p:grpSpPr>
          <a:xfrm>
            <a:off x="3192539" y="1887535"/>
            <a:ext cx="5803736" cy="3082931"/>
            <a:chOff x="3192539" y="1887535"/>
            <a:chExt cx="5803736" cy="3082931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FCAA19A-A26D-47AD-8AC6-DAB8296C97D3}"/>
                </a:ext>
              </a:extLst>
            </p:cNvPr>
            <p:cNvSpPr/>
            <p:nvPr/>
          </p:nvSpPr>
          <p:spPr>
            <a:xfrm>
              <a:off x="6523987" y="1887795"/>
              <a:ext cx="2472288" cy="308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extrusionOk="0">
                  <a:moveTo>
                    <a:pt x="12381" y="834"/>
                  </a:moveTo>
                  <a:lnTo>
                    <a:pt x="0" y="10359"/>
                  </a:lnTo>
                  <a:lnTo>
                    <a:pt x="12381" y="19884"/>
                  </a:lnTo>
                  <a:cubicBezTo>
                    <a:pt x="14038" y="21159"/>
                    <a:pt x="16809" y="20945"/>
                    <a:pt x="18091" y="19434"/>
                  </a:cubicBezTo>
                  <a:cubicBezTo>
                    <a:pt x="20305" y="16820"/>
                    <a:pt x="21600" y="13702"/>
                    <a:pt x="21600" y="10359"/>
                  </a:cubicBezTo>
                  <a:cubicBezTo>
                    <a:pt x="21600" y="7005"/>
                    <a:pt x="20305" y="3888"/>
                    <a:pt x="18091" y="1284"/>
                  </a:cubicBezTo>
                  <a:cubicBezTo>
                    <a:pt x="16809" y="-227"/>
                    <a:pt x="14038" y="-441"/>
                    <a:pt x="12381" y="8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87F524E-3F82-4A87-B46D-568117039524}"/>
                </a:ext>
              </a:extLst>
            </p:cNvPr>
            <p:cNvSpPr/>
            <p:nvPr/>
          </p:nvSpPr>
          <p:spPr>
            <a:xfrm>
              <a:off x="3192539" y="1887535"/>
              <a:ext cx="2472288" cy="308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extrusionOk="0">
                  <a:moveTo>
                    <a:pt x="9219" y="19884"/>
                  </a:moveTo>
                  <a:lnTo>
                    <a:pt x="21600" y="10359"/>
                  </a:lnTo>
                  <a:lnTo>
                    <a:pt x="9219" y="834"/>
                  </a:lnTo>
                  <a:cubicBezTo>
                    <a:pt x="7562" y="-441"/>
                    <a:pt x="4791" y="-227"/>
                    <a:pt x="3509" y="1284"/>
                  </a:cubicBezTo>
                  <a:cubicBezTo>
                    <a:pt x="1295" y="3898"/>
                    <a:pt x="0" y="7016"/>
                    <a:pt x="0" y="10359"/>
                  </a:cubicBezTo>
                  <a:cubicBezTo>
                    <a:pt x="0" y="13702"/>
                    <a:pt x="1295" y="16830"/>
                    <a:pt x="3509" y="19434"/>
                  </a:cubicBezTo>
                  <a:cubicBezTo>
                    <a:pt x="4791" y="20955"/>
                    <a:pt x="7562" y="21159"/>
                    <a:pt x="9219" y="1988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5FBA555-342C-4578-9766-7BE30DA41EB2}"/>
              </a:ext>
            </a:extLst>
          </p:cNvPr>
          <p:cNvGrpSpPr/>
          <p:nvPr/>
        </p:nvGrpSpPr>
        <p:grpSpPr>
          <a:xfrm>
            <a:off x="7439635" y="2805881"/>
            <a:ext cx="1408530" cy="1197820"/>
            <a:chOff x="332936" y="2720099"/>
            <a:chExt cx="2975111" cy="11978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26B379B-444D-4A8A-8ECA-D62B53CE11D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034FDF-3B69-46EB-81FD-58EF3EBD76B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8515D8-448E-413B-91FF-A986DF90FD81}"/>
              </a:ext>
            </a:extLst>
          </p:cNvPr>
          <p:cNvGrpSpPr/>
          <p:nvPr/>
        </p:nvGrpSpPr>
        <p:grpSpPr>
          <a:xfrm>
            <a:off x="3414482" y="2805881"/>
            <a:ext cx="1408530" cy="1197820"/>
            <a:chOff x="332936" y="2720099"/>
            <a:chExt cx="2975111" cy="119782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396208-41C5-47B9-BA48-715A34BA6FE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0AA105-FB2D-4FE8-9FB7-530ACC47DF2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F1279C4-DAD7-42A6-BF98-528AEB155939}"/>
              </a:ext>
            </a:extLst>
          </p:cNvPr>
          <p:cNvGrpSpPr/>
          <p:nvPr/>
        </p:nvGrpSpPr>
        <p:grpSpPr>
          <a:xfrm>
            <a:off x="1254993" y="2805881"/>
            <a:ext cx="1743912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A0D63F-8C94-4D4C-91D5-236C2189900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6C587BB-E458-4B61-A163-B3D24DFDBFA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67DE40-E258-441B-AD3B-B6ABDF6B0148}"/>
              </a:ext>
            </a:extLst>
          </p:cNvPr>
          <p:cNvGrpSpPr/>
          <p:nvPr/>
        </p:nvGrpSpPr>
        <p:grpSpPr>
          <a:xfrm>
            <a:off x="9193095" y="2805881"/>
            <a:ext cx="1743912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BCC430B-4D58-4CD6-9B41-340517F39B3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BEB602-2789-480A-B7BB-C08C14898C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AD329B8-EE79-47AD-A433-9D90DADC05F2}"/>
              </a:ext>
            </a:extLst>
          </p:cNvPr>
          <p:cNvSpPr txBox="1"/>
          <p:nvPr/>
        </p:nvSpPr>
        <p:spPr>
          <a:xfrm>
            <a:off x="3640511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1FFC6A-D432-4036-B19D-BF8C1D924FBD}"/>
              </a:ext>
            </a:extLst>
          </p:cNvPr>
          <p:cNvSpPr txBox="1"/>
          <p:nvPr/>
        </p:nvSpPr>
        <p:spPr>
          <a:xfrm>
            <a:off x="7898747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688627-4D7B-4FAB-A3D2-107CE25AEA41}"/>
              </a:ext>
            </a:extLst>
          </p:cNvPr>
          <p:cNvSpPr txBox="1"/>
          <p:nvPr/>
        </p:nvSpPr>
        <p:spPr>
          <a:xfrm>
            <a:off x="1538287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E731D0-E6F1-4396-9E1C-F8E2FF7DCBE9}"/>
              </a:ext>
            </a:extLst>
          </p:cNvPr>
          <p:cNvSpPr txBox="1"/>
          <p:nvPr/>
        </p:nvSpPr>
        <p:spPr>
          <a:xfrm>
            <a:off x="10000970" y="215955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1F0E78-8BE0-4D61-A9B8-655BB94AFB77}"/>
              </a:ext>
            </a:extLst>
          </p:cNvPr>
          <p:cNvGrpSpPr/>
          <p:nvPr/>
        </p:nvGrpSpPr>
        <p:grpSpPr>
          <a:xfrm>
            <a:off x="4807443" y="2139647"/>
            <a:ext cx="2578708" cy="2578707"/>
            <a:chOff x="4807443" y="2139647"/>
            <a:chExt cx="2578708" cy="2578707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4E7A5B1B-24B3-4E05-80A3-5D7647982CFE}"/>
                </a:ext>
              </a:extLst>
            </p:cNvPr>
            <p:cNvSpPr/>
            <p:nvPr/>
          </p:nvSpPr>
          <p:spPr>
            <a:xfrm>
              <a:off x="4807443" y="2139647"/>
              <a:ext cx="2578708" cy="25787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3000" dirty="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6F7CF8F-2B35-43DA-B497-F4D2E0350A3D}"/>
                </a:ext>
              </a:extLst>
            </p:cNvPr>
            <p:cNvSpPr/>
            <p:nvPr/>
          </p:nvSpPr>
          <p:spPr>
            <a:xfrm>
              <a:off x="4945934" y="2284512"/>
              <a:ext cx="2288978" cy="2288977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3000" b="1" dirty="0"/>
                <a:t>LOREM IPSUM</a:t>
              </a:r>
              <a:endParaRPr sz="3000" b="1" dirty="0"/>
            </a:p>
          </p:txBody>
        </p:sp>
      </p:grpSp>
      <p:grpSp>
        <p:nvGrpSpPr>
          <p:cNvPr id="43" name="Graphic 26" descr="Bullseye">
            <a:extLst>
              <a:ext uri="{FF2B5EF4-FFF2-40B4-BE49-F238E27FC236}">
                <a16:creationId xmlns:a16="http://schemas.microsoft.com/office/drawing/2014/main" id="{C0971CDD-D397-44C3-AA57-C366D56D3943}"/>
              </a:ext>
            </a:extLst>
          </p:cNvPr>
          <p:cNvGrpSpPr/>
          <p:nvPr/>
        </p:nvGrpSpPr>
        <p:grpSpPr>
          <a:xfrm>
            <a:off x="3647259" y="4093801"/>
            <a:ext cx="638703" cy="638703"/>
            <a:chOff x="3647259" y="4093801"/>
            <a:chExt cx="638703" cy="63870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E6F5A01-E22B-4267-A238-46F9FE7F84C7}"/>
                </a:ext>
              </a:extLst>
            </p:cNvPr>
            <p:cNvSpPr/>
            <p:nvPr/>
          </p:nvSpPr>
          <p:spPr>
            <a:xfrm>
              <a:off x="3889433" y="4150352"/>
              <a:ext cx="339976" cy="339310"/>
            </a:xfrm>
            <a:custGeom>
              <a:avLst/>
              <a:gdLst>
                <a:gd name="connsiteX0" fmla="*/ 280098 w 339976"/>
                <a:gd name="connsiteY0" fmla="*/ 59878 h 339310"/>
                <a:gd name="connsiteX1" fmla="*/ 273445 w 339976"/>
                <a:gd name="connsiteY1" fmla="*/ 0 h 339310"/>
                <a:gd name="connsiteX2" fmla="*/ 200260 w 339976"/>
                <a:gd name="connsiteY2" fmla="*/ 73185 h 339310"/>
                <a:gd name="connsiteX3" fmla="*/ 204252 w 339976"/>
                <a:gd name="connsiteY3" fmla="*/ 107781 h 339310"/>
                <a:gd name="connsiteX4" fmla="*/ 97801 w 339976"/>
                <a:gd name="connsiteY4" fmla="*/ 214232 h 339310"/>
                <a:gd name="connsiteX5" fmla="*/ 66532 w 339976"/>
                <a:gd name="connsiteY5" fmla="*/ 206248 h 339310"/>
                <a:gd name="connsiteX6" fmla="*/ 0 w 339976"/>
                <a:gd name="connsiteY6" fmla="*/ 272779 h 339310"/>
                <a:gd name="connsiteX7" fmla="*/ 66532 w 339976"/>
                <a:gd name="connsiteY7" fmla="*/ 339311 h 339310"/>
                <a:gd name="connsiteX8" fmla="*/ 133063 w 339976"/>
                <a:gd name="connsiteY8" fmla="*/ 272779 h 339310"/>
                <a:gd name="connsiteX9" fmla="*/ 125745 w 339976"/>
                <a:gd name="connsiteY9" fmla="*/ 242175 h 339310"/>
                <a:gd name="connsiteX10" fmla="*/ 232195 w 339976"/>
                <a:gd name="connsiteY10" fmla="*/ 135724 h 339310"/>
                <a:gd name="connsiteX11" fmla="*/ 266792 w 339976"/>
                <a:gd name="connsiteY11" fmla="*/ 139716 h 339310"/>
                <a:gd name="connsiteX12" fmla="*/ 339976 w 339976"/>
                <a:gd name="connsiteY12" fmla="*/ 66532 h 339310"/>
                <a:gd name="connsiteX13" fmla="*/ 280098 w 339976"/>
                <a:gd name="connsiteY13" fmla="*/ 59878 h 3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976" h="339310">
                  <a:moveTo>
                    <a:pt x="280098" y="59878"/>
                  </a:moveTo>
                  <a:lnTo>
                    <a:pt x="273445" y="0"/>
                  </a:lnTo>
                  <a:lnTo>
                    <a:pt x="200260" y="73185"/>
                  </a:lnTo>
                  <a:lnTo>
                    <a:pt x="204252" y="107781"/>
                  </a:lnTo>
                  <a:lnTo>
                    <a:pt x="97801" y="214232"/>
                  </a:lnTo>
                  <a:cubicBezTo>
                    <a:pt x="88487" y="209574"/>
                    <a:pt x="77842" y="206248"/>
                    <a:pt x="66532" y="206248"/>
                  </a:cubicBezTo>
                  <a:cubicBezTo>
                    <a:pt x="29939" y="206248"/>
                    <a:pt x="0" y="236187"/>
                    <a:pt x="0" y="272779"/>
                  </a:cubicBezTo>
                  <a:cubicBezTo>
                    <a:pt x="0" y="309372"/>
                    <a:pt x="29939" y="339311"/>
                    <a:pt x="66532" y="339311"/>
                  </a:cubicBezTo>
                  <a:cubicBezTo>
                    <a:pt x="103124" y="339311"/>
                    <a:pt x="133063" y="309372"/>
                    <a:pt x="133063" y="272779"/>
                  </a:cubicBezTo>
                  <a:cubicBezTo>
                    <a:pt x="133063" y="261469"/>
                    <a:pt x="130402" y="251489"/>
                    <a:pt x="125745" y="242175"/>
                  </a:cubicBezTo>
                  <a:lnTo>
                    <a:pt x="232195" y="135724"/>
                  </a:lnTo>
                  <a:lnTo>
                    <a:pt x="266792" y="139716"/>
                  </a:lnTo>
                  <a:lnTo>
                    <a:pt x="339976" y="66532"/>
                  </a:lnTo>
                  <a:lnTo>
                    <a:pt x="280098" y="59878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F77ED5A-03E2-4007-9D50-864ED300932F}"/>
                </a:ext>
              </a:extLst>
            </p:cNvPr>
            <p:cNvSpPr/>
            <p:nvPr/>
          </p:nvSpPr>
          <p:spPr>
            <a:xfrm>
              <a:off x="3703810" y="4170312"/>
              <a:ext cx="505639" cy="505639"/>
            </a:xfrm>
            <a:custGeom>
              <a:avLst/>
              <a:gdLst>
                <a:gd name="connsiteX0" fmla="*/ 471043 w 505639"/>
                <a:gd name="connsiteY0" fmla="*/ 138386 h 505639"/>
                <a:gd name="connsiteX1" fmla="*/ 462394 w 505639"/>
                <a:gd name="connsiteY1" fmla="*/ 147700 h 505639"/>
                <a:gd name="connsiteX2" fmla="*/ 449753 w 505639"/>
                <a:gd name="connsiteY2" fmla="*/ 146369 h 505639"/>
                <a:gd name="connsiteX3" fmla="*/ 435782 w 505639"/>
                <a:gd name="connsiteY3" fmla="*/ 144374 h 505639"/>
                <a:gd name="connsiteX4" fmla="*/ 465721 w 505639"/>
                <a:gd name="connsiteY4" fmla="*/ 252820 h 505639"/>
                <a:gd name="connsiteX5" fmla="*/ 252820 w 505639"/>
                <a:gd name="connsiteY5" fmla="*/ 465721 h 505639"/>
                <a:gd name="connsiteX6" fmla="*/ 39919 w 505639"/>
                <a:gd name="connsiteY6" fmla="*/ 252820 h 505639"/>
                <a:gd name="connsiteX7" fmla="*/ 252820 w 505639"/>
                <a:gd name="connsiteY7" fmla="*/ 39919 h 505639"/>
                <a:gd name="connsiteX8" fmla="*/ 361266 w 505639"/>
                <a:gd name="connsiteY8" fmla="*/ 69858 h 505639"/>
                <a:gd name="connsiteX9" fmla="*/ 359936 w 505639"/>
                <a:gd name="connsiteY9" fmla="*/ 56552 h 505639"/>
                <a:gd name="connsiteX10" fmla="*/ 357940 w 505639"/>
                <a:gd name="connsiteY10" fmla="*/ 43246 h 505639"/>
                <a:gd name="connsiteX11" fmla="*/ 367254 w 505639"/>
                <a:gd name="connsiteY11" fmla="*/ 33931 h 505639"/>
                <a:gd name="connsiteX12" fmla="*/ 371911 w 505639"/>
                <a:gd name="connsiteY12" fmla="*/ 29274 h 505639"/>
                <a:gd name="connsiteX13" fmla="*/ 252820 w 505639"/>
                <a:gd name="connsiteY13" fmla="*/ 0 h 505639"/>
                <a:gd name="connsiteX14" fmla="*/ 0 w 505639"/>
                <a:gd name="connsiteY14" fmla="*/ 252820 h 505639"/>
                <a:gd name="connsiteX15" fmla="*/ 252820 w 505639"/>
                <a:gd name="connsiteY15" fmla="*/ 505640 h 505639"/>
                <a:gd name="connsiteX16" fmla="*/ 505640 w 505639"/>
                <a:gd name="connsiteY16" fmla="*/ 252820 h 505639"/>
                <a:gd name="connsiteX17" fmla="*/ 475701 w 505639"/>
                <a:gd name="connsiteY17" fmla="*/ 134394 h 505639"/>
                <a:gd name="connsiteX18" fmla="*/ 471043 w 505639"/>
                <a:gd name="connsiteY18" fmla="*/ 138386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639" h="505639">
                  <a:moveTo>
                    <a:pt x="471043" y="138386"/>
                  </a:moveTo>
                  <a:lnTo>
                    <a:pt x="462394" y="147700"/>
                  </a:lnTo>
                  <a:lnTo>
                    <a:pt x="449753" y="146369"/>
                  </a:lnTo>
                  <a:lnTo>
                    <a:pt x="435782" y="144374"/>
                  </a:lnTo>
                  <a:cubicBezTo>
                    <a:pt x="454411" y="176309"/>
                    <a:pt x="465721" y="212901"/>
                    <a:pt x="465721" y="252820"/>
                  </a:cubicBezTo>
                  <a:cubicBezTo>
                    <a:pt x="465721" y="369915"/>
                    <a:pt x="369915" y="465721"/>
                    <a:pt x="252820" y="465721"/>
                  </a:cubicBezTo>
                  <a:cubicBezTo>
                    <a:pt x="135724" y="465721"/>
                    <a:pt x="39919" y="369915"/>
                    <a:pt x="39919" y="252820"/>
                  </a:cubicBezTo>
                  <a:cubicBezTo>
                    <a:pt x="39919" y="135724"/>
                    <a:pt x="135724" y="39919"/>
                    <a:pt x="252820" y="39919"/>
                  </a:cubicBezTo>
                  <a:cubicBezTo>
                    <a:pt x="292074" y="39919"/>
                    <a:pt x="329331" y="50564"/>
                    <a:pt x="361266" y="69858"/>
                  </a:cubicBezTo>
                  <a:lnTo>
                    <a:pt x="359936" y="56552"/>
                  </a:lnTo>
                  <a:lnTo>
                    <a:pt x="357940" y="43246"/>
                  </a:lnTo>
                  <a:lnTo>
                    <a:pt x="367254" y="33931"/>
                  </a:lnTo>
                  <a:lnTo>
                    <a:pt x="371911" y="29274"/>
                  </a:lnTo>
                  <a:cubicBezTo>
                    <a:pt x="335984" y="10645"/>
                    <a:pt x="296065" y="0"/>
                    <a:pt x="252820" y="0"/>
                  </a:cubicBezTo>
                  <a:cubicBezTo>
                    <a:pt x="113104" y="0"/>
                    <a:pt x="0" y="113104"/>
                    <a:pt x="0" y="252820"/>
                  </a:cubicBezTo>
                  <a:cubicBezTo>
                    <a:pt x="0" y="392536"/>
                    <a:pt x="113104" y="505640"/>
                    <a:pt x="252820" y="505640"/>
                  </a:cubicBezTo>
                  <a:cubicBezTo>
                    <a:pt x="392536" y="505640"/>
                    <a:pt x="505640" y="392536"/>
                    <a:pt x="505640" y="252820"/>
                  </a:cubicBezTo>
                  <a:cubicBezTo>
                    <a:pt x="505640" y="209574"/>
                    <a:pt x="494995" y="169655"/>
                    <a:pt x="475701" y="134394"/>
                  </a:cubicBezTo>
                  <a:lnTo>
                    <a:pt x="471043" y="13838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5BB384F-D08F-4435-81A5-1CC9345C58B1}"/>
                </a:ext>
              </a:extLst>
            </p:cNvPr>
            <p:cNvSpPr/>
            <p:nvPr/>
          </p:nvSpPr>
          <p:spPr>
            <a:xfrm>
              <a:off x="3796955" y="4263456"/>
              <a:ext cx="319351" cy="319351"/>
            </a:xfrm>
            <a:custGeom>
              <a:avLst/>
              <a:gdLst>
                <a:gd name="connsiteX0" fmla="*/ 270783 w 319351"/>
                <a:gd name="connsiteY0" fmla="*/ 114434 h 319351"/>
                <a:gd name="connsiteX1" fmla="*/ 279433 w 319351"/>
                <a:gd name="connsiteY1" fmla="*/ 159676 h 319351"/>
                <a:gd name="connsiteX2" fmla="*/ 159676 w 319351"/>
                <a:gd name="connsiteY2" fmla="*/ 279433 h 319351"/>
                <a:gd name="connsiteX3" fmla="*/ 39919 w 319351"/>
                <a:gd name="connsiteY3" fmla="*/ 159676 h 319351"/>
                <a:gd name="connsiteX4" fmla="*/ 159676 w 319351"/>
                <a:gd name="connsiteY4" fmla="*/ 39919 h 319351"/>
                <a:gd name="connsiteX5" fmla="*/ 204917 w 319351"/>
                <a:gd name="connsiteY5" fmla="*/ 48568 h 319351"/>
                <a:gd name="connsiteX6" fmla="*/ 234856 w 319351"/>
                <a:gd name="connsiteY6" fmla="*/ 18629 h 319351"/>
                <a:gd name="connsiteX7" fmla="*/ 159676 w 319351"/>
                <a:gd name="connsiteY7" fmla="*/ 0 h 319351"/>
                <a:gd name="connsiteX8" fmla="*/ 0 w 319351"/>
                <a:gd name="connsiteY8" fmla="*/ 159676 h 319351"/>
                <a:gd name="connsiteX9" fmla="*/ 159676 w 319351"/>
                <a:gd name="connsiteY9" fmla="*/ 319352 h 319351"/>
                <a:gd name="connsiteX10" fmla="*/ 319352 w 319351"/>
                <a:gd name="connsiteY10" fmla="*/ 159676 h 319351"/>
                <a:gd name="connsiteX11" fmla="*/ 300723 w 319351"/>
                <a:gd name="connsiteY11" fmla="*/ 84495 h 319351"/>
                <a:gd name="connsiteX12" fmla="*/ 270783 w 319351"/>
                <a:gd name="connsiteY12" fmla="*/ 114434 h 31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351" h="319351">
                  <a:moveTo>
                    <a:pt x="270783" y="114434"/>
                  </a:moveTo>
                  <a:cubicBezTo>
                    <a:pt x="276771" y="128406"/>
                    <a:pt x="279433" y="143708"/>
                    <a:pt x="279433" y="159676"/>
                  </a:cubicBezTo>
                  <a:cubicBezTo>
                    <a:pt x="279433" y="225542"/>
                    <a:pt x="225542" y="279433"/>
                    <a:pt x="159676" y="279433"/>
                  </a:cubicBezTo>
                  <a:cubicBezTo>
                    <a:pt x="93809" y="279433"/>
                    <a:pt x="39919" y="225542"/>
                    <a:pt x="39919" y="159676"/>
                  </a:cubicBezTo>
                  <a:cubicBezTo>
                    <a:pt x="39919" y="93809"/>
                    <a:pt x="93809" y="39919"/>
                    <a:pt x="159676" y="39919"/>
                  </a:cubicBezTo>
                  <a:cubicBezTo>
                    <a:pt x="175643" y="39919"/>
                    <a:pt x="190946" y="43246"/>
                    <a:pt x="204917" y="48568"/>
                  </a:cubicBezTo>
                  <a:lnTo>
                    <a:pt x="234856" y="18629"/>
                  </a:lnTo>
                  <a:cubicBezTo>
                    <a:pt x="212236" y="6653"/>
                    <a:pt x="186954" y="0"/>
                    <a:pt x="159676" y="0"/>
                  </a:cubicBezTo>
                  <a:cubicBezTo>
                    <a:pt x="71854" y="0"/>
                    <a:pt x="0" y="71854"/>
                    <a:pt x="0" y="159676"/>
                  </a:cubicBezTo>
                  <a:cubicBezTo>
                    <a:pt x="0" y="247497"/>
                    <a:pt x="71854" y="319352"/>
                    <a:pt x="159676" y="319352"/>
                  </a:cubicBezTo>
                  <a:cubicBezTo>
                    <a:pt x="247497" y="319352"/>
                    <a:pt x="319352" y="247497"/>
                    <a:pt x="319352" y="159676"/>
                  </a:cubicBezTo>
                  <a:cubicBezTo>
                    <a:pt x="319352" y="132398"/>
                    <a:pt x="312698" y="107116"/>
                    <a:pt x="300723" y="84495"/>
                  </a:cubicBezTo>
                  <a:lnTo>
                    <a:pt x="270783" y="11443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27" descr="Gears">
            <a:extLst>
              <a:ext uri="{FF2B5EF4-FFF2-40B4-BE49-F238E27FC236}">
                <a16:creationId xmlns:a16="http://schemas.microsoft.com/office/drawing/2014/main" id="{2F9FE488-D409-447D-A647-EE956DA6141B}"/>
              </a:ext>
            </a:extLst>
          </p:cNvPr>
          <p:cNvGrpSpPr/>
          <p:nvPr/>
        </p:nvGrpSpPr>
        <p:grpSpPr>
          <a:xfrm>
            <a:off x="8062205" y="4180900"/>
            <a:ext cx="436729" cy="528496"/>
            <a:chOff x="8062205" y="4180900"/>
            <a:chExt cx="436729" cy="528496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C8975F9-44BD-466B-8C0E-9479678490C4}"/>
                </a:ext>
              </a:extLst>
            </p:cNvPr>
            <p:cNvSpPr/>
            <p:nvPr/>
          </p:nvSpPr>
          <p:spPr>
            <a:xfrm>
              <a:off x="8213587" y="4180900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255875 w 285347"/>
                <a:gd name="connsiteY5" fmla="*/ 111192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29473 w 285347"/>
                <a:gd name="connsiteY16" fmla="*/ 53586 h 284677"/>
                <a:gd name="connsiteX17" fmla="*/ 40190 w 285347"/>
                <a:gd name="connsiteY17" fmla="*/ 85068 h 284677"/>
                <a:gd name="connsiteX18" fmla="*/ 29473 w 285347"/>
                <a:gd name="connsiteY18" fmla="*/ 111192 h 284677"/>
                <a:gd name="connsiteX19" fmla="*/ 0 w 285347"/>
                <a:gd name="connsiteY19" fmla="*/ 125928 h 284677"/>
                <a:gd name="connsiteX20" fmla="*/ 0 w 285347"/>
                <a:gd name="connsiteY20" fmla="*/ 159420 h 284677"/>
                <a:gd name="connsiteX21" fmla="*/ 29473 w 285347"/>
                <a:gd name="connsiteY21" fmla="*/ 174156 h 284677"/>
                <a:gd name="connsiteX22" fmla="*/ 40190 w 285347"/>
                <a:gd name="connsiteY22" fmla="*/ 200279 h 284677"/>
                <a:gd name="connsiteX23" fmla="*/ 29473 w 285347"/>
                <a:gd name="connsiteY23" fmla="*/ 231761 h 284677"/>
                <a:gd name="connsiteX24" fmla="*/ 52917 w 285347"/>
                <a:gd name="connsiteY24" fmla="*/ 255205 h 284677"/>
                <a:gd name="connsiteX25" fmla="*/ 84399 w 285347"/>
                <a:gd name="connsiteY25" fmla="*/ 244488 h 284677"/>
                <a:gd name="connsiteX26" fmla="*/ 110522 w 285347"/>
                <a:gd name="connsiteY26" fmla="*/ 255205 h 284677"/>
                <a:gd name="connsiteX27" fmla="*/ 125258 w 285347"/>
                <a:gd name="connsiteY27" fmla="*/ 284678 h 284677"/>
                <a:gd name="connsiteX28" fmla="*/ 158750 w 285347"/>
                <a:gd name="connsiteY28" fmla="*/ 284678 h 284677"/>
                <a:gd name="connsiteX29" fmla="*/ 173486 w 285347"/>
                <a:gd name="connsiteY29" fmla="*/ 255205 h 284677"/>
                <a:gd name="connsiteX30" fmla="*/ 199609 w 285347"/>
                <a:gd name="connsiteY30" fmla="*/ 244488 h 284677"/>
                <a:gd name="connsiteX31" fmla="*/ 231091 w 285347"/>
                <a:gd name="connsiteY31" fmla="*/ 255205 h 284677"/>
                <a:gd name="connsiteX32" fmla="*/ 255205 w 285347"/>
                <a:gd name="connsiteY32" fmla="*/ 231761 h 284677"/>
                <a:gd name="connsiteX33" fmla="*/ 24448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521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137" y="192911"/>
                    <a:pt x="142674" y="192911"/>
                  </a:cubicBezTo>
                  <a:close/>
                  <a:moveTo>
                    <a:pt x="255875" y="111192"/>
                  </a:moveTo>
                  <a:cubicBezTo>
                    <a:pt x="253196" y="101814"/>
                    <a:pt x="249847" y="93106"/>
                    <a:pt x="245158" y="85068"/>
                  </a:cubicBez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3533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29473" y="53586"/>
                  </a:lnTo>
                  <a:lnTo>
                    <a:pt x="40190" y="85068"/>
                  </a:lnTo>
                  <a:cubicBezTo>
                    <a:pt x="35501" y="93106"/>
                    <a:pt x="32152" y="101814"/>
                    <a:pt x="29473" y="111192"/>
                  </a:cubicBezTo>
                  <a:lnTo>
                    <a:pt x="0" y="125928"/>
                  </a:lnTo>
                  <a:lnTo>
                    <a:pt x="0" y="159420"/>
                  </a:lnTo>
                  <a:lnTo>
                    <a:pt x="29473" y="174156"/>
                  </a:lnTo>
                  <a:cubicBezTo>
                    <a:pt x="32152" y="183533"/>
                    <a:pt x="35501" y="192241"/>
                    <a:pt x="40190" y="200279"/>
                  </a:cubicBezTo>
                  <a:lnTo>
                    <a:pt x="29473" y="231761"/>
                  </a:lnTo>
                  <a:lnTo>
                    <a:pt x="52917" y="255205"/>
                  </a:lnTo>
                  <a:lnTo>
                    <a:pt x="84399" y="244488"/>
                  </a:lnTo>
                  <a:cubicBezTo>
                    <a:pt x="92437" y="249177"/>
                    <a:pt x="101144" y="252526"/>
                    <a:pt x="110522" y="255205"/>
                  </a:cubicBezTo>
                  <a:lnTo>
                    <a:pt x="125258" y="284678"/>
                  </a:lnTo>
                  <a:lnTo>
                    <a:pt x="158750" y="284678"/>
                  </a:lnTo>
                  <a:lnTo>
                    <a:pt x="173486" y="255205"/>
                  </a:lnTo>
                  <a:cubicBezTo>
                    <a:pt x="182864" y="252526"/>
                    <a:pt x="191571" y="249177"/>
                    <a:pt x="199609" y="244488"/>
                  </a:cubicBezTo>
                  <a:lnTo>
                    <a:pt x="231091" y="255205"/>
                  </a:lnTo>
                  <a:lnTo>
                    <a:pt x="255205" y="231761"/>
                  </a:lnTo>
                  <a:lnTo>
                    <a:pt x="244488" y="200279"/>
                  </a:lnTo>
                  <a:cubicBezTo>
                    <a:pt x="249177" y="192241"/>
                    <a:pt x="253196" y="182864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A1C4AB6-41EB-4EAB-99B5-1FD31A05B8D8}"/>
                </a:ext>
              </a:extLst>
            </p:cNvPr>
            <p:cNvSpPr/>
            <p:nvPr/>
          </p:nvSpPr>
          <p:spPr>
            <a:xfrm>
              <a:off x="8062205" y="4424718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142674 w 285347"/>
                <a:gd name="connsiteY5" fmla="*/ 192911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30142 w 285347"/>
                <a:gd name="connsiteY16" fmla="*/ 52917 h 284677"/>
                <a:gd name="connsiteX17" fmla="*/ 40190 w 285347"/>
                <a:gd name="connsiteY17" fmla="*/ 84399 h 284677"/>
                <a:gd name="connsiteX18" fmla="*/ 29473 w 285347"/>
                <a:gd name="connsiteY18" fmla="*/ 110522 h 284677"/>
                <a:gd name="connsiteX19" fmla="*/ 0 w 285347"/>
                <a:gd name="connsiteY19" fmla="*/ 125258 h 284677"/>
                <a:gd name="connsiteX20" fmla="*/ 0 w 285347"/>
                <a:gd name="connsiteY20" fmla="*/ 158750 h 284677"/>
                <a:gd name="connsiteX21" fmla="*/ 29473 w 285347"/>
                <a:gd name="connsiteY21" fmla="*/ 173486 h 284677"/>
                <a:gd name="connsiteX22" fmla="*/ 40190 w 285347"/>
                <a:gd name="connsiteY22" fmla="*/ 199609 h 284677"/>
                <a:gd name="connsiteX23" fmla="*/ 30142 w 285347"/>
                <a:gd name="connsiteY23" fmla="*/ 231091 h 284677"/>
                <a:gd name="connsiteX24" fmla="*/ 53586 w 285347"/>
                <a:gd name="connsiteY24" fmla="*/ 254535 h 284677"/>
                <a:gd name="connsiteX25" fmla="*/ 85068 w 285347"/>
                <a:gd name="connsiteY25" fmla="*/ 244488 h 284677"/>
                <a:gd name="connsiteX26" fmla="*/ 111192 w 285347"/>
                <a:gd name="connsiteY26" fmla="*/ 255205 h 284677"/>
                <a:gd name="connsiteX27" fmla="*/ 125928 w 285347"/>
                <a:gd name="connsiteY27" fmla="*/ 284678 h 284677"/>
                <a:gd name="connsiteX28" fmla="*/ 159420 w 285347"/>
                <a:gd name="connsiteY28" fmla="*/ 284678 h 284677"/>
                <a:gd name="connsiteX29" fmla="*/ 174156 w 285347"/>
                <a:gd name="connsiteY29" fmla="*/ 255205 h 284677"/>
                <a:gd name="connsiteX30" fmla="*/ 200279 w 285347"/>
                <a:gd name="connsiteY30" fmla="*/ 244488 h 284677"/>
                <a:gd name="connsiteX31" fmla="*/ 231761 w 285347"/>
                <a:gd name="connsiteY31" fmla="*/ 255205 h 284677"/>
                <a:gd name="connsiteX32" fmla="*/ 255205 w 285347"/>
                <a:gd name="connsiteY32" fmla="*/ 231091 h 284677"/>
                <a:gd name="connsiteX33" fmla="*/ 24515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  <a:gd name="connsiteX38" fmla="*/ 245158 w 285347"/>
                <a:gd name="connsiteY38" fmla="*/ 85068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454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807" y="192911"/>
                    <a:pt x="142674" y="192911"/>
                  </a:cubicBezTo>
                  <a:lnTo>
                    <a:pt x="142674" y="192911"/>
                  </a:lnTo>
                  <a:close/>
                  <a:moveTo>
                    <a:pt x="245158" y="85068"/>
                  </a:move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2864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30142" y="52917"/>
                  </a:lnTo>
                  <a:lnTo>
                    <a:pt x="40190" y="84399"/>
                  </a:lnTo>
                  <a:cubicBezTo>
                    <a:pt x="35501" y="92437"/>
                    <a:pt x="32152" y="101814"/>
                    <a:pt x="29473" y="110522"/>
                  </a:cubicBezTo>
                  <a:lnTo>
                    <a:pt x="0" y="125258"/>
                  </a:lnTo>
                  <a:lnTo>
                    <a:pt x="0" y="158750"/>
                  </a:lnTo>
                  <a:lnTo>
                    <a:pt x="29473" y="173486"/>
                  </a:lnTo>
                  <a:cubicBezTo>
                    <a:pt x="32152" y="182864"/>
                    <a:pt x="35501" y="191571"/>
                    <a:pt x="40190" y="199609"/>
                  </a:cubicBezTo>
                  <a:lnTo>
                    <a:pt x="30142" y="231091"/>
                  </a:lnTo>
                  <a:lnTo>
                    <a:pt x="53586" y="254535"/>
                  </a:lnTo>
                  <a:lnTo>
                    <a:pt x="85068" y="244488"/>
                  </a:lnTo>
                  <a:cubicBezTo>
                    <a:pt x="93106" y="249177"/>
                    <a:pt x="101814" y="252526"/>
                    <a:pt x="111192" y="255205"/>
                  </a:cubicBezTo>
                  <a:lnTo>
                    <a:pt x="125928" y="284678"/>
                  </a:lnTo>
                  <a:lnTo>
                    <a:pt x="159420" y="284678"/>
                  </a:lnTo>
                  <a:lnTo>
                    <a:pt x="174156" y="255205"/>
                  </a:lnTo>
                  <a:cubicBezTo>
                    <a:pt x="183533" y="252526"/>
                    <a:pt x="192241" y="249177"/>
                    <a:pt x="200279" y="244488"/>
                  </a:cubicBezTo>
                  <a:lnTo>
                    <a:pt x="231761" y="255205"/>
                  </a:lnTo>
                  <a:lnTo>
                    <a:pt x="255205" y="231091"/>
                  </a:lnTo>
                  <a:lnTo>
                    <a:pt x="245158" y="200279"/>
                  </a:lnTo>
                  <a:cubicBezTo>
                    <a:pt x="249847" y="192241"/>
                    <a:pt x="253196" y="183533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ubicBezTo>
                    <a:pt x="253196" y="101814"/>
                    <a:pt x="249847" y="93106"/>
                    <a:pt x="245158" y="85068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25" descr="Stopwatch">
            <a:extLst>
              <a:ext uri="{FF2B5EF4-FFF2-40B4-BE49-F238E27FC236}">
                <a16:creationId xmlns:a16="http://schemas.microsoft.com/office/drawing/2014/main" id="{CA08F478-9772-4A98-B02E-CB01A3668519}"/>
              </a:ext>
            </a:extLst>
          </p:cNvPr>
          <p:cNvGrpSpPr/>
          <p:nvPr/>
        </p:nvGrpSpPr>
        <p:grpSpPr>
          <a:xfrm>
            <a:off x="9831525" y="4287891"/>
            <a:ext cx="889226" cy="889226"/>
            <a:chOff x="9831525" y="4287891"/>
            <a:chExt cx="889226" cy="889226"/>
          </a:xfrm>
          <a:solidFill>
            <a:schemeClr val="tx2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C1C5260-FFE8-4847-BC74-9B8F7902BD48}"/>
                </a:ext>
              </a:extLst>
            </p:cNvPr>
            <p:cNvSpPr/>
            <p:nvPr/>
          </p:nvSpPr>
          <p:spPr>
            <a:xfrm>
              <a:off x="10257612" y="4575036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120934D-1E10-4A19-9AC8-1C9013EB1A42}"/>
                </a:ext>
              </a:extLst>
            </p:cNvPr>
            <p:cNvSpPr/>
            <p:nvPr/>
          </p:nvSpPr>
          <p:spPr>
            <a:xfrm>
              <a:off x="10257612" y="4945547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87BC3C-BA5E-4A87-8DB2-8C85ABF9C9F7}"/>
                </a:ext>
              </a:extLst>
            </p:cNvPr>
            <p:cNvSpPr/>
            <p:nvPr/>
          </p:nvSpPr>
          <p:spPr>
            <a:xfrm>
              <a:off x="1044286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18421CD-4CF2-4709-BDB3-121122D6687D}"/>
                </a:ext>
              </a:extLst>
            </p:cNvPr>
            <p:cNvSpPr/>
            <p:nvPr/>
          </p:nvSpPr>
          <p:spPr>
            <a:xfrm>
              <a:off x="1007235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1EE3C53-613C-4BD7-BB0E-8651A3E540C5}"/>
                </a:ext>
              </a:extLst>
            </p:cNvPr>
            <p:cNvSpPr/>
            <p:nvPr/>
          </p:nvSpPr>
          <p:spPr>
            <a:xfrm>
              <a:off x="10257612" y="4639876"/>
              <a:ext cx="123194" cy="234348"/>
            </a:xfrm>
            <a:custGeom>
              <a:avLst/>
              <a:gdLst>
                <a:gd name="connsiteX0" fmla="*/ 37051 w 123194"/>
                <a:gd name="connsiteY0" fmla="*/ 0 h 234348"/>
                <a:gd name="connsiteX1" fmla="*/ 0 w 123194"/>
                <a:gd name="connsiteY1" fmla="*/ 0 h 234348"/>
                <a:gd name="connsiteX2" fmla="*/ 0 w 123194"/>
                <a:gd name="connsiteY2" fmla="*/ 129679 h 234348"/>
                <a:gd name="connsiteX3" fmla="*/ 5558 w 123194"/>
                <a:gd name="connsiteY3" fmla="*/ 142647 h 234348"/>
                <a:gd name="connsiteX4" fmla="*/ 97259 w 123194"/>
                <a:gd name="connsiteY4" fmla="*/ 234348 h 234348"/>
                <a:gd name="connsiteX5" fmla="*/ 123195 w 123194"/>
                <a:gd name="connsiteY5" fmla="*/ 208412 h 234348"/>
                <a:gd name="connsiteX6" fmla="*/ 37051 w 123194"/>
                <a:gd name="connsiteY6" fmla="*/ 122269 h 234348"/>
                <a:gd name="connsiteX7" fmla="*/ 37051 w 123194"/>
                <a:gd name="connsiteY7" fmla="*/ 0 h 234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194" h="234348">
                  <a:moveTo>
                    <a:pt x="37051" y="0"/>
                  </a:moveTo>
                  <a:lnTo>
                    <a:pt x="0" y="0"/>
                  </a:lnTo>
                  <a:lnTo>
                    <a:pt x="0" y="129679"/>
                  </a:lnTo>
                  <a:cubicBezTo>
                    <a:pt x="0" y="134310"/>
                    <a:pt x="1853" y="138942"/>
                    <a:pt x="5558" y="142647"/>
                  </a:cubicBezTo>
                  <a:lnTo>
                    <a:pt x="97259" y="234348"/>
                  </a:lnTo>
                  <a:lnTo>
                    <a:pt x="123195" y="208412"/>
                  </a:lnTo>
                  <a:lnTo>
                    <a:pt x="37051" y="122269"/>
                  </a:lnTo>
                  <a:lnTo>
                    <a:pt x="37051" y="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04CDD91-CBD2-44B4-9C40-191AD60E1A1C}"/>
                </a:ext>
              </a:extLst>
            </p:cNvPr>
            <p:cNvSpPr/>
            <p:nvPr/>
          </p:nvSpPr>
          <p:spPr>
            <a:xfrm>
              <a:off x="9961486" y="4371255"/>
              <a:ext cx="630419" cy="721990"/>
            </a:xfrm>
            <a:custGeom>
              <a:avLst/>
              <a:gdLst>
                <a:gd name="connsiteX0" fmla="*/ 314651 w 630419"/>
                <a:gd name="connsiteY0" fmla="*/ 666920 h 721990"/>
                <a:gd name="connsiteX1" fmla="*/ 55293 w 630419"/>
                <a:gd name="connsiteY1" fmla="*/ 407562 h 721990"/>
                <a:gd name="connsiteX2" fmla="*/ 314651 w 630419"/>
                <a:gd name="connsiteY2" fmla="*/ 148204 h 721990"/>
                <a:gd name="connsiteX3" fmla="*/ 574009 w 630419"/>
                <a:gd name="connsiteY3" fmla="*/ 407562 h 721990"/>
                <a:gd name="connsiteX4" fmla="*/ 314651 w 630419"/>
                <a:gd name="connsiteY4" fmla="*/ 666920 h 721990"/>
                <a:gd name="connsiteX5" fmla="*/ 314651 w 630419"/>
                <a:gd name="connsiteY5" fmla="*/ 666920 h 721990"/>
                <a:gd name="connsiteX6" fmla="*/ 534179 w 630419"/>
                <a:gd name="connsiteY6" fmla="*/ 181550 h 721990"/>
                <a:gd name="connsiteX7" fmla="*/ 561967 w 630419"/>
                <a:gd name="connsiteY7" fmla="*/ 153762 h 721990"/>
                <a:gd name="connsiteX8" fmla="*/ 561041 w 630419"/>
                <a:gd name="connsiteY8" fmla="*/ 114858 h 721990"/>
                <a:gd name="connsiteX9" fmla="*/ 522137 w 630419"/>
                <a:gd name="connsiteY9" fmla="*/ 113932 h 721990"/>
                <a:gd name="connsiteX10" fmla="*/ 490644 w 630419"/>
                <a:gd name="connsiteY10" fmla="*/ 146352 h 721990"/>
                <a:gd name="connsiteX11" fmla="*/ 342439 w 630419"/>
                <a:gd name="connsiteY11" fmla="*/ 94480 h 721990"/>
                <a:gd name="connsiteX12" fmla="*/ 342439 w 630419"/>
                <a:gd name="connsiteY12" fmla="*/ 55577 h 721990"/>
                <a:gd name="connsiteX13" fmla="*/ 425804 w 630419"/>
                <a:gd name="connsiteY13" fmla="*/ 55577 h 721990"/>
                <a:gd name="connsiteX14" fmla="*/ 425804 w 630419"/>
                <a:gd name="connsiteY14" fmla="*/ 0 h 721990"/>
                <a:gd name="connsiteX15" fmla="*/ 203498 w 630419"/>
                <a:gd name="connsiteY15" fmla="*/ 0 h 721990"/>
                <a:gd name="connsiteX16" fmla="*/ 203498 w 630419"/>
                <a:gd name="connsiteY16" fmla="*/ 55577 h 721990"/>
                <a:gd name="connsiteX17" fmla="*/ 286863 w 630419"/>
                <a:gd name="connsiteY17" fmla="*/ 55577 h 721990"/>
                <a:gd name="connsiteX18" fmla="*/ 286863 w 630419"/>
                <a:gd name="connsiteY18" fmla="*/ 93554 h 721990"/>
                <a:gd name="connsiteX19" fmla="*/ 2496 w 630419"/>
                <a:gd name="connsiteY19" fmla="*/ 367732 h 721990"/>
                <a:gd name="connsiteX20" fmla="*/ 209982 w 630419"/>
                <a:gd name="connsiteY20" fmla="*/ 703971 h 721990"/>
                <a:gd name="connsiteX21" fmla="*/ 583271 w 630419"/>
                <a:gd name="connsiteY21" fmla="*/ 573366 h 721990"/>
                <a:gd name="connsiteX22" fmla="*/ 534179 w 630419"/>
                <a:gd name="connsiteY22" fmla="*/ 181550 h 721990"/>
                <a:gd name="connsiteX23" fmla="*/ 534179 w 630419"/>
                <a:gd name="connsiteY23" fmla="*/ 181550 h 72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30419" h="721990">
                  <a:moveTo>
                    <a:pt x="314651" y="666920"/>
                  </a:moveTo>
                  <a:cubicBezTo>
                    <a:pt x="171078" y="666920"/>
                    <a:pt x="55293" y="551135"/>
                    <a:pt x="55293" y="407562"/>
                  </a:cubicBezTo>
                  <a:cubicBezTo>
                    <a:pt x="55293" y="263989"/>
                    <a:pt x="171078" y="148204"/>
                    <a:pt x="314651" y="148204"/>
                  </a:cubicBezTo>
                  <a:cubicBezTo>
                    <a:pt x="458224" y="148204"/>
                    <a:pt x="574009" y="263989"/>
                    <a:pt x="574009" y="407562"/>
                  </a:cubicBezTo>
                  <a:cubicBezTo>
                    <a:pt x="574009" y="551135"/>
                    <a:pt x="458224" y="666920"/>
                    <a:pt x="314651" y="666920"/>
                  </a:cubicBezTo>
                  <a:lnTo>
                    <a:pt x="314651" y="666920"/>
                  </a:lnTo>
                  <a:close/>
                  <a:moveTo>
                    <a:pt x="534179" y="181550"/>
                  </a:moveTo>
                  <a:lnTo>
                    <a:pt x="561967" y="153762"/>
                  </a:lnTo>
                  <a:cubicBezTo>
                    <a:pt x="572156" y="142647"/>
                    <a:pt x="572156" y="125974"/>
                    <a:pt x="561041" y="114858"/>
                  </a:cubicBezTo>
                  <a:cubicBezTo>
                    <a:pt x="550852" y="104669"/>
                    <a:pt x="533252" y="103743"/>
                    <a:pt x="522137" y="113932"/>
                  </a:cubicBezTo>
                  <a:lnTo>
                    <a:pt x="490644" y="146352"/>
                  </a:lnTo>
                  <a:cubicBezTo>
                    <a:pt x="446182" y="116711"/>
                    <a:pt x="395237" y="98185"/>
                    <a:pt x="342439" y="94480"/>
                  </a:cubicBezTo>
                  <a:lnTo>
                    <a:pt x="342439" y="55577"/>
                  </a:lnTo>
                  <a:lnTo>
                    <a:pt x="425804" y="55577"/>
                  </a:lnTo>
                  <a:lnTo>
                    <a:pt x="425804" y="0"/>
                  </a:lnTo>
                  <a:lnTo>
                    <a:pt x="203498" y="0"/>
                  </a:lnTo>
                  <a:lnTo>
                    <a:pt x="203498" y="55577"/>
                  </a:lnTo>
                  <a:lnTo>
                    <a:pt x="286863" y="55577"/>
                  </a:lnTo>
                  <a:lnTo>
                    <a:pt x="286863" y="93554"/>
                  </a:lnTo>
                  <a:cubicBezTo>
                    <a:pt x="139585" y="106522"/>
                    <a:pt x="21021" y="220454"/>
                    <a:pt x="2496" y="367732"/>
                  </a:cubicBezTo>
                  <a:cubicBezTo>
                    <a:pt x="-16030" y="515010"/>
                    <a:pt x="70114" y="654878"/>
                    <a:pt x="209982" y="703971"/>
                  </a:cubicBezTo>
                  <a:cubicBezTo>
                    <a:pt x="349850" y="753063"/>
                    <a:pt x="504538" y="699339"/>
                    <a:pt x="583271" y="573366"/>
                  </a:cubicBezTo>
                  <a:cubicBezTo>
                    <a:pt x="662005" y="447392"/>
                    <a:pt x="639774" y="284367"/>
                    <a:pt x="534179" y="181550"/>
                  </a:cubicBezTo>
                  <a:lnTo>
                    <a:pt x="534179" y="18155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4" descr="Lightbulb">
            <a:extLst>
              <a:ext uri="{FF2B5EF4-FFF2-40B4-BE49-F238E27FC236}">
                <a16:creationId xmlns:a16="http://schemas.microsoft.com/office/drawing/2014/main" id="{DAAEDC26-01B3-4796-B5B7-DBFD26143861}"/>
              </a:ext>
            </a:extLst>
          </p:cNvPr>
          <p:cNvGrpSpPr/>
          <p:nvPr/>
        </p:nvGrpSpPr>
        <p:grpSpPr>
          <a:xfrm>
            <a:off x="1410267" y="4186618"/>
            <a:ext cx="1037562" cy="1037558"/>
            <a:chOff x="1410267" y="4186618"/>
            <a:chExt cx="1037562" cy="1037558"/>
          </a:xfrm>
          <a:solidFill>
            <a:schemeClr val="tx2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524A80A-11DC-48A4-8A6F-DDEF3CA9F872}"/>
                </a:ext>
              </a:extLst>
            </p:cNvPr>
            <p:cNvSpPr/>
            <p:nvPr/>
          </p:nvSpPr>
          <p:spPr>
            <a:xfrm>
              <a:off x="1788544" y="4878323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074147-6ED6-4D6B-85F3-DFFD9A41AC4F}"/>
                </a:ext>
              </a:extLst>
            </p:cNvPr>
            <p:cNvSpPr/>
            <p:nvPr/>
          </p:nvSpPr>
          <p:spPr>
            <a:xfrm>
              <a:off x="1788544" y="4986402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2C3E5B7-0DA7-40C0-9871-A11D35C30696}"/>
                </a:ext>
              </a:extLst>
            </p:cNvPr>
            <p:cNvSpPr/>
            <p:nvPr/>
          </p:nvSpPr>
          <p:spPr>
            <a:xfrm>
              <a:off x="1858796" y="5094481"/>
              <a:ext cx="140503" cy="64847"/>
            </a:xfrm>
            <a:custGeom>
              <a:avLst/>
              <a:gdLst>
                <a:gd name="connsiteX0" fmla="*/ 0 w 140503"/>
                <a:gd name="connsiteY0" fmla="*/ 0 h 64847"/>
                <a:gd name="connsiteX1" fmla="*/ 70252 w 140503"/>
                <a:gd name="connsiteY1" fmla="*/ 64847 h 64847"/>
                <a:gd name="connsiteX2" fmla="*/ 140503 w 140503"/>
                <a:gd name="connsiteY2" fmla="*/ 0 h 64847"/>
                <a:gd name="connsiteX3" fmla="*/ 0 w 140503"/>
                <a:gd name="connsiteY3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503" h="64847">
                  <a:moveTo>
                    <a:pt x="0" y="0"/>
                  </a:moveTo>
                  <a:cubicBezTo>
                    <a:pt x="3242" y="36747"/>
                    <a:pt x="33505" y="64847"/>
                    <a:pt x="70252" y="64847"/>
                  </a:cubicBezTo>
                  <a:cubicBezTo>
                    <a:pt x="106999" y="64847"/>
                    <a:pt x="137261" y="36747"/>
                    <a:pt x="1405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3CF9AAC-4C8E-4182-A778-5C5607D1E001}"/>
                </a:ext>
              </a:extLst>
            </p:cNvPr>
            <p:cNvSpPr/>
            <p:nvPr/>
          </p:nvSpPr>
          <p:spPr>
            <a:xfrm>
              <a:off x="1648041" y="4251465"/>
              <a:ext cx="562012" cy="583626"/>
            </a:xfrm>
            <a:custGeom>
              <a:avLst/>
              <a:gdLst>
                <a:gd name="connsiteX0" fmla="*/ 281006 w 562012"/>
                <a:gd name="connsiteY0" fmla="*/ 0 h 583626"/>
                <a:gd name="connsiteX1" fmla="*/ 281006 w 562012"/>
                <a:gd name="connsiteY1" fmla="*/ 0 h 583626"/>
                <a:gd name="connsiteX2" fmla="*/ 281006 w 562012"/>
                <a:gd name="connsiteY2" fmla="*/ 0 h 583626"/>
                <a:gd name="connsiteX3" fmla="*/ 0 w 562012"/>
                <a:gd name="connsiteY3" fmla="*/ 277763 h 583626"/>
                <a:gd name="connsiteX4" fmla="*/ 0 w 562012"/>
                <a:gd name="connsiteY4" fmla="*/ 287490 h 583626"/>
                <a:gd name="connsiteX5" fmla="*/ 19454 w 562012"/>
                <a:gd name="connsiteY5" fmla="*/ 384761 h 583626"/>
                <a:gd name="connsiteX6" fmla="*/ 68090 w 562012"/>
                <a:gd name="connsiteY6" fmla="*/ 464740 h 583626"/>
                <a:gd name="connsiteX7" fmla="*/ 134018 w 562012"/>
                <a:gd name="connsiteY7" fmla="*/ 571738 h 583626"/>
                <a:gd name="connsiteX8" fmla="*/ 153473 w 562012"/>
                <a:gd name="connsiteY8" fmla="*/ 583626 h 583626"/>
                <a:gd name="connsiteX9" fmla="*/ 408540 w 562012"/>
                <a:gd name="connsiteY9" fmla="*/ 583626 h 583626"/>
                <a:gd name="connsiteX10" fmla="*/ 427994 w 562012"/>
                <a:gd name="connsiteY10" fmla="*/ 571738 h 583626"/>
                <a:gd name="connsiteX11" fmla="*/ 493923 w 562012"/>
                <a:gd name="connsiteY11" fmla="*/ 464740 h 583626"/>
                <a:gd name="connsiteX12" fmla="*/ 542558 w 562012"/>
                <a:gd name="connsiteY12" fmla="*/ 384761 h 583626"/>
                <a:gd name="connsiteX13" fmla="*/ 562013 w 562012"/>
                <a:gd name="connsiteY13" fmla="*/ 287490 h 583626"/>
                <a:gd name="connsiteX14" fmla="*/ 562013 w 562012"/>
                <a:gd name="connsiteY14" fmla="*/ 277763 h 583626"/>
                <a:gd name="connsiteX15" fmla="*/ 281006 w 562012"/>
                <a:gd name="connsiteY15" fmla="*/ 0 h 583626"/>
                <a:gd name="connsiteX16" fmla="*/ 497165 w 562012"/>
                <a:gd name="connsiteY16" fmla="*/ 286409 h 583626"/>
                <a:gd name="connsiteX17" fmla="*/ 482034 w 562012"/>
                <a:gd name="connsiteY17" fmla="*/ 362065 h 583626"/>
                <a:gd name="connsiteX18" fmla="*/ 445287 w 562012"/>
                <a:gd name="connsiteY18" fmla="*/ 421508 h 583626"/>
                <a:gd name="connsiteX19" fmla="*/ 382601 w 562012"/>
                <a:gd name="connsiteY19" fmla="*/ 518779 h 583626"/>
                <a:gd name="connsiteX20" fmla="*/ 281006 w 562012"/>
                <a:gd name="connsiteY20" fmla="*/ 518779 h 583626"/>
                <a:gd name="connsiteX21" fmla="*/ 180493 w 562012"/>
                <a:gd name="connsiteY21" fmla="*/ 518779 h 583626"/>
                <a:gd name="connsiteX22" fmla="*/ 117807 w 562012"/>
                <a:gd name="connsiteY22" fmla="*/ 421508 h 583626"/>
                <a:gd name="connsiteX23" fmla="*/ 81060 w 562012"/>
                <a:gd name="connsiteY23" fmla="*/ 362065 h 583626"/>
                <a:gd name="connsiteX24" fmla="*/ 65928 w 562012"/>
                <a:gd name="connsiteY24" fmla="*/ 286409 h 583626"/>
                <a:gd name="connsiteX25" fmla="*/ 65928 w 562012"/>
                <a:gd name="connsiteY25" fmla="*/ 277763 h 583626"/>
                <a:gd name="connsiteX26" fmla="*/ 282087 w 562012"/>
                <a:gd name="connsiteY26" fmla="*/ 63767 h 583626"/>
                <a:gd name="connsiteX27" fmla="*/ 282087 w 562012"/>
                <a:gd name="connsiteY27" fmla="*/ 63767 h 583626"/>
                <a:gd name="connsiteX28" fmla="*/ 282087 w 562012"/>
                <a:gd name="connsiteY28" fmla="*/ 63767 h 583626"/>
                <a:gd name="connsiteX29" fmla="*/ 282087 w 562012"/>
                <a:gd name="connsiteY29" fmla="*/ 63767 h 583626"/>
                <a:gd name="connsiteX30" fmla="*/ 282087 w 562012"/>
                <a:gd name="connsiteY30" fmla="*/ 63767 h 583626"/>
                <a:gd name="connsiteX31" fmla="*/ 282087 w 562012"/>
                <a:gd name="connsiteY31" fmla="*/ 63767 h 583626"/>
                <a:gd name="connsiteX32" fmla="*/ 282087 w 562012"/>
                <a:gd name="connsiteY32" fmla="*/ 63767 h 583626"/>
                <a:gd name="connsiteX33" fmla="*/ 498246 w 562012"/>
                <a:gd name="connsiteY33" fmla="*/ 277763 h 583626"/>
                <a:gd name="connsiteX34" fmla="*/ 498246 w 562012"/>
                <a:gd name="connsiteY34" fmla="*/ 286409 h 58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2012" h="583626">
                  <a:moveTo>
                    <a:pt x="281006" y="0"/>
                  </a:moveTo>
                  <a:cubicBezTo>
                    <a:pt x="281006" y="0"/>
                    <a:pt x="281006" y="0"/>
                    <a:pt x="281006" y="0"/>
                  </a:cubicBezTo>
                  <a:cubicBezTo>
                    <a:pt x="281006" y="0"/>
                    <a:pt x="281006" y="0"/>
                    <a:pt x="281006" y="0"/>
                  </a:cubicBezTo>
                  <a:cubicBezTo>
                    <a:pt x="127534" y="1081"/>
                    <a:pt x="3242" y="124291"/>
                    <a:pt x="0" y="277763"/>
                  </a:cubicBezTo>
                  <a:lnTo>
                    <a:pt x="0" y="287490"/>
                  </a:lnTo>
                  <a:cubicBezTo>
                    <a:pt x="1081" y="320995"/>
                    <a:pt x="7566" y="353418"/>
                    <a:pt x="19454" y="384761"/>
                  </a:cubicBezTo>
                  <a:cubicBezTo>
                    <a:pt x="31343" y="413942"/>
                    <a:pt x="47555" y="440962"/>
                    <a:pt x="68090" y="464740"/>
                  </a:cubicBezTo>
                  <a:cubicBezTo>
                    <a:pt x="94029" y="492840"/>
                    <a:pt x="122130" y="547960"/>
                    <a:pt x="134018" y="571738"/>
                  </a:cubicBezTo>
                  <a:cubicBezTo>
                    <a:pt x="137261" y="579303"/>
                    <a:pt x="144826" y="583626"/>
                    <a:pt x="153473" y="583626"/>
                  </a:cubicBezTo>
                  <a:lnTo>
                    <a:pt x="408540" y="583626"/>
                  </a:lnTo>
                  <a:cubicBezTo>
                    <a:pt x="417186" y="583626"/>
                    <a:pt x="424752" y="579303"/>
                    <a:pt x="427994" y="571738"/>
                  </a:cubicBezTo>
                  <a:cubicBezTo>
                    <a:pt x="439883" y="547960"/>
                    <a:pt x="467984" y="492840"/>
                    <a:pt x="493923" y="464740"/>
                  </a:cubicBezTo>
                  <a:cubicBezTo>
                    <a:pt x="514458" y="440962"/>
                    <a:pt x="531751" y="413942"/>
                    <a:pt x="542558" y="384761"/>
                  </a:cubicBezTo>
                  <a:cubicBezTo>
                    <a:pt x="554447" y="353418"/>
                    <a:pt x="560932" y="320995"/>
                    <a:pt x="562013" y="287490"/>
                  </a:cubicBezTo>
                  <a:lnTo>
                    <a:pt x="562013" y="277763"/>
                  </a:lnTo>
                  <a:cubicBezTo>
                    <a:pt x="558770" y="124291"/>
                    <a:pt x="434479" y="1081"/>
                    <a:pt x="281006" y="0"/>
                  </a:cubicBezTo>
                  <a:close/>
                  <a:moveTo>
                    <a:pt x="497165" y="286409"/>
                  </a:moveTo>
                  <a:cubicBezTo>
                    <a:pt x="496084" y="312348"/>
                    <a:pt x="490680" y="338287"/>
                    <a:pt x="482034" y="362065"/>
                  </a:cubicBezTo>
                  <a:cubicBezTo>
                    <a:pt x="473388" y="383680"/>
                    <a:pt x="461499" y="404215"/>
                    <a:pt x="445287" y="421508"/>
                  </a:cubicBezTo>
                  <a:cubicBezTo>
                    <a:pt x="420429" y="451770"/>
                    <a:pt x="398813" y="484194"/>
                    <a:pt x="382601" y="518779"/>
                  </a:cubicBezTo>
                  <a:lnTo>
                    <a:pt x="281006" y="518779"/>
                  </a:lnTo>
                  <a:lnTo>
                    <a:pt x="180493" y="518779"/>
                  </a:lnTo>
                  <a:cubicBezTo>
                    <a:pt x="163200" y="484194"/>
                    <a:pt x="141584" y="451770"/>
                    <a:pt x="117807" y="421508"/>
                  </a:cubicBezTo>
                  <a:cubicBezTo>
                    <a:pt x="102675" y="404215"/>
                    <a:pt x="89706" y="383680"/>
                    <a:pt x="81060" y="362065"/>
                  </a:cubicBezTo>
                  <a:cubicBezTo>
                    <a:pt x="71332" y="338287"/>
                    <a:pt x="67009" y="312348"/>
                    <a:pt x="65928" y="286409"/>
                  </a:cubicBezTo>
                  <a:lnTo>
                    <a:pt x="65928" y="277763"/>
                  </a:lnTo>
                  <a:cubicBezTo>
                    <a:pt x="68090" y="159957"/>
                    <a:pt x="164281" y="6484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282087" y="63767"/>
                    <a:pt x="282087" y="63767"/>
                    <a:pt x="282087" y="63767"/>
                  </a:cubicBezTo>
                  <a:cubicBezTo>
                    <a:pt x="282087" y="63767"/>
                    <a:pt x="282087" y="6376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399894" y="64847"/>
                    <a:pt x="496084" y="158876"/>
                    <a:pt x="498246" y="277763"/>
                  </a:cubicBezTo>
                  <a:lnTo>
                    <a:pt x="498246" y="286409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035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8541</TotalTime>
  <Words>207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 Bow Tie Diagram – Slide Template</vt:lpstr>
      <vt:lpstr>Multi Bow Tie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Bow Tie Diagram</dc:title>
  <dc:creator>PresentationGO.com</dc:creator>
  <dc:description>© Copyright PresentationGO.com</dc:description>
  <dcterms:created xsi:type="dcterms:W3CDTF">2014-11-26T05:14:11Z</dcterms:created>
  <dcterms:modified xsi:type="dcterms:W3CDTF">2020-07-24T23:26:06Z</dcterms:modified>
  <cp:category>Charts &amp; Diagrams</cp:category>
</cp:coreProperties>
</file>