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Multi-Dimensional Clock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0B5957-703B-CD45-8FB9-B5B8FC4DDCEB}"/>
              </a:ext>
            </a:extLst>
          </p:cNvPr>
          <p:cNvSpPr/>
          <p:nvPr/>
        </p:nvSpPr>
        <p:spPr>
          <a:xfrm>
            <a:off x="5685193" y="3294007"/>
            <a:ext cx="679802" cy="162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94" y="20974"/>
                </a:moveTo>
                <a:cubicBezTo>
                  <a:pt x="2994" y="21321"/>
                  <a:pt x="2326" y="21600"/>
                  <a:pt x="1497" y="21600"/>
                </a:cubicBezTo>
                <a:cubicBezTo>
                  <a:pt x="668" y="21600"/>
                  <a:pt x="0" y="21321"/>
                  <a:pt x="0" y="20974"/>
                </a:cubicBezTo>
                <a:cubicBezTo>
                  <a:pt x="0" y="20627"/>
                  <a:pt x="668" y="20348"/>
                  <a:pt x="1497" y="20348"/>
                </a:cubicBezTo>
                <a:cubicBezTo>
                  <a:pt x="2326" y="20348"/>
                  <a:pt x="2994" y="20627"/>
                  <a:pt x="2994" y="20974"/>
                </a:cubicBezTo>
                <a:close/>
                <a:moveTo>
                  <a:pt x="10155" y="16128"/>
                </a:moveTo>
                <a:cubicBezTo>
                  <a:pt x="9326" y="16128"/>
                  <a:pt x="8658" y="16407"/>
                  <a:pt x="8658" y="16754"/>
                </a:cubicBezTo>
                <a:cubicBezTo>
                  <a:pt x="8658" y="17101"/>
                  <a:pt x="9326" y="17380"/>
                  <a:pt x="10155" y="17380"/>
                </a:cubicBezTo>
                <a:cubicBezTo>
                  <a:pt x="10984" y="17380"/>
                  <a:pt x="11652" y="17101"/>
                  <a:pt x="11652" y="16754"/>
                </a:cubicBezTo>
                <a:cubicBezTo>
                  <a:pt x="11652" y="16407"/>
                  <a:pt x="10984" y="16128"/>
                  <a:pt x="10155" y="16128"/>
                </a:cubicBezTo>
                <a:close/>
                <a:moveTo>
                  <a:pt x="16511" y="11128"/>
                </a:moveTo>
                <a:cubicBezTo>
                  <a:pt x="15682" y="11128"/>
                  <a:pt x="15014" y="11407"/>
                  <a:pt x="15014" y="11754"/>
                </a:cubicBezTo>
                <a:cubicBezTo>
                  <a:pt x="15014" y="12101"/>
                  <a:pt x="15682" y="12380"/>
                  <a:pt x="16511" y="12380"/>
                </a:cubicBezTo>
                <a:cubicBezTo>
                  <a:pt x="17340" y="12380"/>
                  <a:pt x="18008" y="12101"/>
                  <a:pt x="18008" y="11754"/>
                </a:cubicBezTo>
                <a:cubicBezTo>
                  <a:pt x="18008" y="11407"/>
                  <a:pt x="17340" y="11128"/>
                  <a:pt x="16511" y="11128"/>
                </a:cubicBezTo>
                <a:close/>
                <a:moveTo>
                  <a:pt x="20103" y="5675"/>
                </a:moveTo>
                <a:cubicBezTo>
                  <a:pt x="19274" y="5675"/>
                  <a:pt x="18606" y="5954"/>
                  <a:pt x="18606" y="6301"/>
                </a:cubicBezTo>
                <a:cubicBezTo>
                  <a:pt x="18606" y="6648"/>
                  <a:pt x="19274" y="6927"/>
                  <a:pt x="20103" y="6927"/>
                </a:cubicBezTo>
                <a:cubicBezTo>
                  <a:pt x="20932" y="6927"/>
                  <a:pt x="21600" y="6648"/>
                  <a:pt x="21600" y="6301"/>
                </a:cubicBezTo>
                <a:cubicBezTo>
                  <a:pt x="21600" y="5954"/>
                  <a:pt x="20932" y="5675"/>
                  <a:pt x="20103" y="5675"/>
                </a:cubicBezTo>
                <a:close/>
                <a:moveTo>
                  <a:pt x="19504" y="0"/>
                </a:moveTo>
                <a:cubicBezTo>
                  <a:pt x="18675" y="0"/>
                  <a:pt x="18008" y="279"/>
                  <a:pt x="18008" y="626"/>
                </a:cubicBezTo>
                <a:cubicBezTo>
                  <a:pt x="18008" y="973"/>
                  <a:pt x="18675" y="1252"/>
                  <a:pt x="19504" y="1252"/>
                </a:cubicBezTo>
                <a:cubicBezTo>
                  <a:pt x="20333" y="1252"/>
                  <a:pt x="21001" y="973"/>
                  <a:pt x="21001" y="626"/>
                </a:cubicBezTo>
                <a:cubicBezTo>
                  <a:pt x="21001" y="279"/>
                  <a:pt x="20333" y="0"/>
                  <a:pt x="1950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E5F84B-325B-6D4D-BD8F-CFED4021B17A}"/>
              </a:ext>
            </a:extLst>
          </p:cNvPr>
          <p:cNvSpPr/>
          <p:nvPr/>
        </p:nvSpPr>
        <p:spPr>
          <a:xfrm>
            <a:off x="4938715" y="1801054"/>
            <a:ext cx="1311770" cy="1178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7"/>
                </a:moveTo>
                <a:cubicBezTo>
                  <a:pt x="21600" y="21215"/>
                  <a:pt x="21254" y="21600"/>
                  <a:pt x="20824" y="21600"/>
                </a:cubicBezTo>
                <a:cubicBezTo>
                  <a:pt x="20395" y="21600"/>
                  <a:pt x="20049" y="21215"/>
                  <a:pt x="20049" y="20737"/>
                </a:cubicBezTo>
                <a:cubicBezTo>
                  <a:pt x="20049" y="20258"/>
                  <a:pt x="20395" y="19873"/>
                  <a:pt x="20824" y="19873"/>
                </a:cubicBezTo>
                <a:cubicBezTo>
                  <a:pt x="21254" y="19873"/>
                  <a:pt x="21600" y="20258"/>
                  <a:pt x="21600" y="20737"/>
                </a:cubicBezTo>
                <a:close/>
                <a:moveTo>
                  <a:pt x="17531" y="12899"/>
                </a:moveTo>
                <a:cubicBezTo>
                  <a:pt x="17101" y="12899"/>
                  <a:pt x="16755" y="13284"/>
                  <a:pt x="16755" y="13762"/>
                </a:cubicBezTo>
                <a:cubicBezTo>
                  <a:pt x="16755" y="14241"/>
                  <a:pt x="17101" y="14626"/>
                  <a:pt x="17531" y="14626"/>
                </a:cubicBezTo>
                <a:cubicBezTo>
                  <a:pt x="17960" y="14626"/>
                  <a:pt x="18306" y="14241"/>
                  <a:pt x="18306" y="13762"/>
                </a:cubicBezTo>
                <a:cubicBezTo>
                  <a:pt x="18306" y="13284"/>
                  <a:pt x="17960" y="12899"/>
                  <a:pt x="17531" y="12899"/>
                </a:cubicBezTo>
                <a:close/>
                <a:moveTo>
                  <a:pt x="13044" y="7107"/>
                </a:moveTo>
                <a:cubicBezTo>
                  <a:pt x="12614" y="7107"/>
                  <a:pt x="12268" y="7492"/>
                  <a:pt x="12268" y="7970"/>
                </a:cubicBezTo>
                <a:cubicBezTo>
                  <a:pt x="12268" y="8449"/>
                  <a:pt x="12614" y="8834"/>
                  <a:pt x="13044" y="8834"/>
                </a:cubicBezTo>
                <a:cubicBezTo>
                  <a:pt x="13473" y="8834"/>
                  <a:pt x="13819" y="8449"/>
                  <a:pt x="13819" y="7970"/>
                </a:cubicBezTo>
                <a:cubicBezTo>
                  <a:pt x="13819" y="7492"/>
                  <a:pt x="13473" y="7107"/>
                  <a:pt x="13044" y="7107"/>
                </a:cubicBezTo>
                <a:close/>
                <a:moveTo>
                  <a:pt x="7303" y="2564"/>
                </a:moveTo>
                <a:cubicBezTo>
                  <a:pt x="6874" y="2564"/>
                  <a:pt x="6528" y="2949"/>
                  <a:pt x="6528" y="3427"/>
                </a:cubicBezTo>
                <a:cubicBezTo>
                  <a:pt x="6528" y="3906"/>
                  <a:pt x="6874" y="4291"/>
                  <a:pt x="7303" y="4291"/>
                </a:cubicBezTo>
                <a:cubicBezTo>
                  <a:pt x="7733" y="4291"/>
                  <a:pt x="8079" y="3906"/>
                  <a:pt x="8079" y="3427"/>
                </a:cubicBezTo>
                <a:cubicBezTo>
                  <a:pt x="8079" y="2949"/>
                  <a:pt x="7733" y="2564"/>
                  <a:pt x="7303" y="2564"/>
                </a:cubicBezTo>
                <a:close/>
                <a:moveTo>
                  <a:pt x="776" y="0"/>
                </a:moveTo>
                <a:cubicBezTo>
                  <a:pt x="346" y="0"/>
                  <a:pt x="0" y="385"/>
                  <a:pt x="0" y="863"/>
                </a:cubicBezTo>
                <a:cubicBezTo>
                  <a:pt x="0" y="1342"/>
                  <a:pt x="346" y="1727"/>
                  <a:pt x="776" y="1727"/>
                </a:cubicBezTo>
                <a:cubicBezTo>
                  <a:pt x="1205" y="1727"/>
                  <a:pt x="1551" y="1342"/>
                  <a:pt x="1551" y="863"/>
                </a:cubicBezTo>
                <a:cubicBezTo>
                  <a:pt x="1551" y="385"/>
                  <a:pt x="1205" y="0"/>
                  <a:pt x="77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8C3A192-930E-F04A-8EEC-797524B37CDC}"/>
              </a:ext>
            </a:extLst>
          </p:cNvPr>
          <p:cNvSpPr/>
          <p:nvPr/>
        </p:nvSpPr>
        <p:spPr>
          <a:xfrm>
            <a:off x="2887717" y="1801054"/>
            <a:ext cx="1308146" cy="118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4" y="857"/>
                </a:moveTo>
                <a:cubicBezTo>
                  <a:pt x="20044" y="382"/>
                  <a:pt x="20391" y="0"/>
                  <a:pt x="20822" y="0"/>
                </a:cubicBezTo>
                <a:cubicBezTo>
                  <a:pt x="21253" y="0"/>
                  <a:pt x="21600" y="382"/>
                  <a:pt x="21600" y="857"/>
                </a:cubicBezTo>
                <a:cubicBezTo>
                  <a:pt x="21600" y="1331"/>
                  <a:pt x="21253" y="1713"/>
                  <a:pt x="20822" y="1713"/>
                </a:cubicBezTo>
                <a:cubicBezTo>
                  <a:pt x="20391" y="1713"/>
                  <a:pt x="20044" y="1331"/>
                  <a:pt x="20044" y="857"/>
                </a:cubicBezTo>
                <a:close/>
                <a:moveTo>
                  <a:pt x="14384" y="4731"/>
                </a:moveTo>
                <a:cubicBezTo>
                  <a:pt x="14815" y="4731"/>
                  <a:pt x="15162" y="4349"/>
                  <a:pt x="15162" y="3875"/>
                </a:cubicBezTo>
                <a:cubicBezTo>
                  <a:pt x="15162" y="3400"/>
                  <a:pt x="14815" y="3018"/>
                  <a:pt x="14384" y="3018"/>
                </a:cubicBezTo>
                <a:cubicBezTo>
                  <a:pt x="13953" y="3018"/>
                  <a:pt x="13606" y="3400"/>
                  <a:pt x="13606" y="3875"/>
                </a:cubicBezTo>
                <a:cubicBezTo>
                  <a:pt x="13606" y="4349"/>
                  <a:pt x="13953" y="4731"/>
                  <a:pt x="14384" y="4731"/>
                </a:cubicBezTo>
                <a:close/>
                <a:moveTo>
                  <a:pt x="8580" y="8988"/>
                </a:moveTo>
                <a:cubicBezTo>
                  <a:pt x="9011" y="8988"/>
                  <a:pt x="9358" y="8606"/>
                  <a:pt x="9358" y="8131"/>
                </a:cubicBezTo>
                <a:cubicBezTo>
                  <a:pt x="9358" y="7657"/>
                  <a:pt x="9011" y="7275"/>
                  <a:pt x="8580" y="7275"/>
                </a:cubicBezTo>
                <a:cubicBezTo>
                  <a:pt x="8149" y="7275"/>
                  <a:pt x="7802" y="7657"/>
                  <a:pt x="7802" y="8131"/>
                </a:cubicBezTo>
                <a:cubicBezTo>
                  <a:pt x="7802" y="8606"/>
                  <a:pt x="8149" y="8988"/>
                  <a:pt x="8580" y="8988"/>
                </a:cubicBezTo>
                <a:close/>
                <a:moveTo>
                  <a:pt x="4081" y="14760"/>
                </a:moveTo>
                <a:cubicBezTo>
                  <a:pt x="4511" y="14760"/>
                  <a:pt x="4859" y="14378"/>
                  <a:pt x="4859" y="13904"/>
                </a:cubicBezTo>
                <a:cubicBezTo>
                  <a:pt x="4859" y="13429"/>
                  <a:pt x="4511" y="13047"/>
                  <a:pt x="4081" y="13047"/>
                </a:cubicBezTo>
                <a:cubicBezTo>
                  <a:pt x="3650" y="13047"/>
                  <a:pt x="3303" y="13429"/>
                  <a:pt x="3303" y="13904"/>
                </a:cubicBezTo>
                <a:cubicBezTo>
                  <a:pt x="3303" y="14378"/>
                  <a:pt x="3650" y="14760"/>
                  <a:pt x="4081" y="14760"/>
                </a:cubicBezTo>
                <a:close/>
                <a:moveTo>
                  <a:pt x="778" y="21600"/>
                </a:moveTo>
                <a:cubicBezTo>
                  <a:pt x="1209" y="21600"/>
                  <a:pt x="1556" y="21218"/>
                  <a:pt x="1556" y="20743"/>
                </a:cubicBezTo>
                <a:cubicBezTo>
                  <a:pt x="1556" y="20269"/>
                  <a:pt x="1209" y="19887"/>
                  <a:pt x="778" y="19887"/>
                </a:cubicBezTo>
                <a:cubicBezTo>
                  <a:pt x="347" y="19887"/>
                  <a:pt x="0" y="20269"/>
                  <a:pt x="0" y="20743"/>
                </a:cubicBezTo>
                <a:cubicBezTo>
                  <a:pt x="0" y="21218"/>
                  <a:pt x="347" y="21600"/>
                  <a:pt x="77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6D6CDF-09A2-9A42-91AB-61146580B201}"/>
              </a:ext>
            </a:extLst>
          </p:cNvPr>
          <p:cNvSpPr/>
          <p:nvPr/>
        </p:nvSpPr>
        <p:spPr>
          <a:xfrm>
            <a:off x="2779006" y="3308502"/>
            <a:ext cx="679801" cy="1624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6"/>
                </a:moveTo>
                <a:cubicBezTo>
                  <a:pt x="0" y="279"/>
                  <a:pt x="668" y="0"/>
                  <a:pt x="1497" y="0"/>
                </a:cubicBezTo>
                <a:cubicBezTo>
                  <a:pt x="2326" y="0"/>
                  <a:pt x="2994" y="279"/>
                  <a:pt x="2994" y="626"/>
                </a:cubicBezTo>
                <a:cubicBezTo>
                  <a:pt x="2994" y="973"/>
                  <a:pt x="2326" y="1252"/>
                  <a:pt x="1497" y="1252"/>
                </a:cubicBezTo>
                <a:cubicBezTo>
                  <a:pt x="668" y="1252"/>
                  <a:pt x="0" y="973"/>
                  <a:pt x="0" y="626"/>
                </a:cubicBezTo>
                <a:close/>
                <a:moveTo>
                  <a:pt x="2096" y="6927"/>
                </a:moveTo>
                <a:cubicBezTo>
                  <a:pt x="2925" y="6927"/>
                  <a:pt x="3592" y="6648"/>
                  <a:pt x="3592" y="6301"/>
                </a:cubicBezTo>
                <a:cubicBezTo>
                  <a:pt x="3592" y="5954"/>
                  <a:pt x="2925" y="5675"/>
                  <a:pt x="2096" y="5675"/>
                </a:cubicBezTo>
                <a:cubicBezTo>
                  <a:pt x="1267" y="5675"/>
                  <a:pt x="599" y="5954"/>
                  <a:pt x="599" y="6301"/>
                </a:cubicBezTo>
                <a:cubicBezTo>
                  <a:pt x="599" y="6648"/>
                  <a:pt x="1267" y="6927"/>
                  <a:pt x="2096" y="6927"/>
                </a:cubicBezTo>
                <a:close/>
                <a:moveTo>
                  <a:pt x="5089" y="12332"/>
                </a:moveTo>
                <a:cubicBezTo>
                  <a:pt x="5918" y="12332"/>
                  <a:pt x="6586" y="12052"/>
                  <a:pt x="6586" y="11706"/>
                </a:cubicBezTo>
                <a:cubicBezTo>
                  <a:pt x="6586" y="11359"/>
                  <a:pt x="5918" y="11079"/>
                  <a:pt x="5089" y="11079"/>
                </a:cubicBezTo>
                <a:cubicBezTo>
                  <a:pt x="4260" y="11079"/>
                  <a:pt x="3592" y="11359"/>
                  <a:pt x="3592" y="11706"/>
                </a:cubicBezTo>
                <a:cubicBezTo>
                  <a:pt x="3592" y="12052"/>
                  <a:pt x="4260" y="12332"/>
                  <a:pt x="5089" y="12332"/>
                </a:cubicBezTo>
                <a:close/>
                <a:moveTo>
                  <a:pt x="11445" y="17390"/>
                </a:moveTo>
                <a:cubicBezTo>
                  <a:pt x="12274" y="17390"/>
                  <a:pt x="12942" y="17110"/>
                  <a:pt x="12942" y="16764"/>
                </a:cubicBezTo>
                <a:cubicBezTo>
                  <a:pt x="12942" y="16417"/>
                  <a:pt x="12274" y="16137"/>
                  <a:pt x="11445" y="16137"/>
                </a:cubicBezTo>
                <a:cubicBezTo>
                  <a:pt x="10616" y="16137"/>
                  <a:pt x="9948" y="16417"/>
                  <a:pt x="9948" y="16764"/>
                </a:cubicBezTo>
                <a:cubicBezTo>
                  <a:pt x="9948" y="17110"/>
                  <a:pt x="10616" y="17390"/>
                  <a:pt x="11445" y="17390"/>
                </a:cubicBezTo>
                <a:close/>
                <a:moveTo>
                  <a:pt x="20103" y="21600"/>
                </a:moveTo>
                <a:cubicBezTo>
                  <a:pt x="20932" y="21600"/>
                  <a:pt x="21600" y="21321"/>
                  <a:pt x="21600" y="20974"/>
                </a:cubicBezTo>
                <a:cubicBezTo>
                  <a:pt x="21600" y="20627"/>
                  <a:pt x="20932" y="20348"/>
                  <a:pt x="20103" y="20348"/>
                </a:cubicBezTo>
                <a:cubicBezTo>
                  <a:pt x="19274" y="20348"/>
                  <a:pt x="18606" y="20627"/>
                  <a:pt x="18606" y="20974"/>
                </a:cubicBezTo>
                <a:cubicBezTo>
                  <a:pt x="18606" y="21321"/>
                  <a:pt x="19274" y="21600"/>
                  <a:pt x="20103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78E9A9-F405-8D4F-9209-1E2F6F51165A}"/>
              </a:ext>
            </a:extLst>
          </p:cNvPr>
          <p:cNvSpPr/>
          <p:nvPr/>
        </p:nvSpPr>
        <p:spPr>
          <a:xfrm>
            <a:off x="3713914" y="5055112"/>
            <a:ext cx="1716896" cy="30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43" y="18289"/>
                </a:moveTo>
                <a:cubicBezTo>
                  <a:pt x="11343" y="20123"/>
                  <a:pt x="11078" y="21600"/>
                  <a:pt x="10750" y="21600"/>
                </a:cubicBezTo>
                <a:cubicBezTo>
                  <a:pt x="10422" y="21600"/>
                  <a:pt x="10157" y="20123"/>
                  <a:pt x="10157" y="18289"/>
                </a:cubicBezTo>
                <a:cubicBezTo>
                  <a:pt x="10157" y="16455"/>
                  <a:pt x="10422" y="14977"/>
                  <a:pt x="10750" y="14977"/>
                </a:cubicBezTo>
                <a:cubicBezTo>
                  <a:pt x="11078" y="14977"/>
                  <a:pt x="11343" y="16455"/>
                  <a:pt x="11343" y="18289"/>
                </a:cubicBezTo>
                <a:close/>
                <a:moveTo>
                  <a:pt x="16102" y="11666"/>
                </a:moveTo>
                <a:cubicBezTo>
                  <a:pt x="15774" y="11666"/>
                  <a:pt x="15509" y="13143"/>
                  <a:pt x="15509" y="14977"/>
                </a:cubicBezTo>
                <a:cubicBezTo>
                  <a:pt x="15509" y="16811"/>
                  <a:pt x="15774" y="18289"/>
                  <a:pt x="16102" y="18289"/>
                </a:cubicBezTo>
                <a:cubicBezTo>
                  <a:pt x="16430" y="18289"/>
                  <a:pt x="16695" y="16811"/>
                  <a:pt x="16695" y="14977"/>
                </a:cubicBezTo>
                <a:cubicBezTo>
                  <a:pt x="16695" y="13143"/>
                  <a:pt x="16430" y="11666"/>
                  <a:pt x="16102" y="11666"/>
                </a:cubicBezTo>
                <a:close/>
                <a:moveTo>
                  <a:pt x="21007" y="0"/>
                </a:moveTo>
                <a:cubicBezTo>
                  <a:pt x="20679" y="0"/>
                  <a:pt x="20415" y="1477"/>
                  <a:pt x="20415" y="3311"/>
                </a:cubicBezTo>
                <a:cubicBezTo>
                  <a:pt x="20415" y="5145"/>
                  <a:pt x="20679" y="6623"/>
                  <a:pt x="21007" y="6623"/>
                </a:cubicBezTo>
                <a:cubicBezTo>
                  <a:pt x="21336" y="6623"/>
                  <a:pt x="21600" y="5145"/>
                  <a:pt x="21600" y="3311"/>
                </a:cubicBezTo>
                <a:cubicBezTo>
                  <a:pt x="21600" y="1528"/>
                  <a:pt x="21336" y="0"/>
                  <a:pt x="21007" y="0"/>
                </a:cubicBezTo>
                <a:close/>
                <a:moveTo>
                  <a:pt x="593" y="8457"/>
                </a:moveTo>
                <a:cubicBezTo>
                  <a:pt x="921" y="8457"/>
                  <a:pt x="1185" y="6979"/>
                  <a:pt x="1185" y="5145"/>
                </a:cubicBezTo>
                <a:cubicBezTo>
                  <a:pt x="1185" y="3311"/>
                  <a:pt x="921" y="1834"/>
                  <a:pt x="593" y="1834"/>
                </a:cubicBezTo>
                <a:cubicBezTo>
                  <a:pt x="264" y="1834"/>
                  <a:pt x="0" y="3311"/>
                  <a:pt x="0" y="5145"/>
                </a:cubicBezTo>
                <a:cubicBezTo>
                  <a:pt x="0" y="6979"/>
                  <a:pt x="264" y="8457"/>
                  <a:pt x="593" y="8457"/>
                </a:cubicBezTo>
                <a:close/>
                <a:moveTo>
                  <a:pt x="5580" y="18289"/>
                </a:moveTo>
                <a:cubicBezTo>
                  <a:pt x="5908" y="18289"/>
                  <a:pt x="6173" y="16811"/>
                  <a:pt x="6173" y="14977"/>
                </a:cubicBezTo>
                <a:cubicBezTo>
                  <a:pt x="6173" y="13143"/>
                  <a:pt x="5908" y="11666"/>
                  <a:pt x="5580" y="11666"/>
                </a:cubicBezTo>
                <a:cubicBezTo>
                  <a:pt x="5252" y="11666"/>
                  <a:pt x="4987" y="13143"/>
                  <a:pt x="4987" y="14977"/>
                </a:cubicBezTo>
                <a:cubicBezTo>
                  <a:pt x="4987" y="16811"/>
                  <a:pt x="5252" y="18289"/>
                  <a:pt x="5580" y="182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AE0D5D2-4A56-ED41-8A6A-3059E00D280D}"/>
              </a:ext>
            </a:extLst>
          </p:cNvPr>
          <p:cNvSpPr/>
          <p:nvPr/>
        </p:nvSpPr>
        <p:spPr>
          <a:xfrm>
            <a:off x="5018436" y="3446201"/>
            <a:ext cx="273227" cy="65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79" y="20977"/>
                </a:moveTo>
                <a:cubicBezTo>
                  <a:pt x="2979" y="21313"/>
                  <a:pt x="2292" y="21600"/>
                  <a:pt x="1490" y="21600"/>
                </a:cubicBezTo>
                <a:cubicBezTo>
                  <a:pt x="688" y="21600"/>
                  <a:pt x="0" y="21313"/>
                  <a:pt x="0" y="20977"/>
                </a:cubicBezTo>
                <a:cubicBezTo>
                  <a:pt x="0" y="20642"/>
                  <a:pt x="688" y="20355"/>
                  <a:pt x="1490" y="20355"/>
                </a:cubicBezTo>
                <a:cubicBezTo>
                  <a:pt x="2292" y="20355"/>
                  <a:pt x="2979" y="20618"/>
                  <a:pt x="2979" y="20977"/>
                </a:cubicBezTo>
                <a:close/>
                <a:moveTo>
                  <a:pt x="10141" y="16116"/>
                </a:moveTo>
                <a:cubicBezTo>
                  <a:pt x="9339" y="16116"/>
                  <a:pt x="8651" y="16404"/>
                  <a:pt x="8651" y="16739"/>
                </a:cubicBezTo>
                <a:cubicBezTo>
                  <a:pt x="8651" y="17074"/>
                  <a:pt x="9339" y="17361"/>
                  <a:pt x="10141" y="17361"/>
                </a:cubicBezTo>
                <a:cubicBezTo>
                  <a:pt x="10943" y="17361"/>
                  <a:pt x="11631" y="17074"/>
                  <a:pt x="11631" y="16739"/>
                </a:cubicBezTo>
                <a:cubicBezTo>
                  <a:pt x="11631" y="16404"/>
                  <a:pt x="10943" y="16116"/>
                  <a:pt x="10141" y="16116"/>
                </a:cubicBezTo>
                <a:close/>
                <a:moveTo>
                  <a:pt x="16501" y="11111"/>
                </a:moveTo>
                <a:cubicBezTo>
                  <a:pt x="15699" y="11111"/>
                  <a:pt x="15011" y="11399"/>
                  <a:pt x="15011" y="11734"/>
                </a:cubicBezTo>
                <a:cubicBezTo>
                  <a:pt x="15011" y="12069"/>
                  <a:pt x="15699" y="12357"/>
                  <a:pt x="16501" y="12357"/>
                </a:cubicBezTo>
                <a:cubicBezTo>
                  <a:pt x="17303" y="12357"/>
                  <a:pt x="17990" y="12069"/>
                  <a:pt x="17990" y="11734"/>
                </a:cubicBezTo>
                <a:cubicBezTo>
                  <a:pt x="17990" y="11399"/>
                  <a:pt x="17303" y="11111"/>
                  <a:pt x="16501" y="11111"/>
                </a:cubicBezTo>
                <a:close/>
                <a:moveTo>
                  <a:pt x="20110" y="5675"/>
                </a:moveTo>
                <a:cubicBezTo>
                  <a:pt x="19308" y="5675"/>
                  <a:pt x="18621" y="5963"/>
                  <a:pt x="18621" y="6298"/>
                </a:cubicBezTo>
                <a:cubicBezTo>
                  <a:pt x="18621" y="6633"/>
                  <a:pt x="19308" y="6921"/>
                  <a:pt x="20110" y="6921"/>
                </a:cubicBezTo>
                <a:cubicBezTo>
                  <a:pt x="20912" y="6921"/>
                  <a:pt x="21600" y="6633"/>
                  <a:pt x="21600" y="6298"/>
                </a:cubicBezTo>
                <a:cubicBezTo>
                  <a:pt x="21600" y="5939"/>
                  <a:pt x="20912" y="5675"/>
                  <a:pt x="20110" y="5675"/>
                </a:cubicBezTo>
                <a:close/>
                <a:moveTo>
                  <a:pt x="19480" y="0"/>
                </a:moveTo>
                <a:cubicBezTo>
                  <a:pt x="18678" y="0"/>
                  <a:pt x="17990" y="287"/>
                  <a:pt x="17990" y="623"/>
                </a:cubicBezTo>
                <a:cubicBezTo>
                  <a:pt x="17990" y="958"/>
                  <a:pt x="18678" y="1245"/>
                  <a:pt x="19480" y="1245"/>
                </a:cubicBezTo>
                <a:cubicBezTo>
                  <a:pt x="20282" y="1245"/>
                  <a:pt x="20970" y="958"/>
                  <a:pt x="20970" y="623"/>
                </a:cubicBezTo>
                <a:cubicBezTo>
                  <a:pt x="20970" y="287"/>
                  <a:pt x="20339" y="0"/>
                  <a:pt x="1948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8080BE9-E847-D840-B4D3-17C94D477C80}"/>
              </a:ext>
            </a:extLst>
          </p:cNvPr>
          <p:cNvSpPr/>
          <p:nvPr/>
        </p:nvSpPr>
        <p:spPr>
          <a:xfrm>
            <a:off x="4721295" y="2844671"/>
            <a:ext cx="527607" cy="47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43"/>
                </a:moveTo>
                <a:cubicBezTo>
                  <a:pt x="21600" y="21204"/>
                  <a:pt x="21244" y="21600"/>
                  <a:pt x="20829" y="21600"/>
                </a:cubicBezTo>
                <a:cubicBezTo>
                  <a:pt x="20413" y="21600"/>
                  <a:pt x="20057" y="21204"/>
                  <a:pt x="20057" y="20743"/>
                </a:cubicBezTo>
                <a:cubicBezTo>
                  <a:pt x="20057" y="20281"/>
                  <a:pt x="20413" y="19885"/>
                  <a:pt x="20829" y="19885"/>
                </a:cubicBezTo>
                <a:cubicBezTo>
                  <a:pt x="21244" y="19885"/>
                  <a:pt x="21600" y="20248"/>
                  <a:pt x="21600" y="20743"/>
                </a:cubicBezTo>
                <a:close/>
                <a:moveTo>
                  <a:pt x="17535" y="12894"/>
                </a:moveTo>
                <a:cubicBezTo>
                  <a:pt x="17120" y="12894"/>
                  <a:pt x="16764" y="13290"/>
                  <a:pt x="16764" y="13751"/>
                </a:cubicBezTo>
                <a:cubicBezTo>
                  <a:pt x="16764" y="14213"/>
                  <a:pt x="17120" y="14609"/>
                  <a:pt x="17535" y="14609"/>
                </a:cubicBezTo>
                <a:cubicBezTo>
                  <a:pt x="17951" y="14609"/>
                  <a:pt x="18307" y="14213"/>
                  <a:pt x="18307" y="13751"/>
                </a:cubicBezTo>
                <a:cubicBezTo>
                  <a:pt x="18307" y="13290"/>
                  <a:pt x="17951" y="12894"/>
                  <a:pt x="17535" y="12894"/>
                </a:cubicBezTo>
                <a:close/>
                <a:moveTo>
                  <a:pt x="13055" y="7123"/>
                </a:moveTo>
                <a:cubicBezTo>
                  <a:pt x="12640" y="7123"/>
                  <a:pt x="12283" y="7519"/>
                  <a:pt x="12283" y="7980"/>
                </a:cubicBezTo>
                <a:cubicBezTo>
                  <a:pt x="12283" y="8442"/>
                  <a:pt x="12640" y="8838"/>
                  <a:pt x="13055" y="8838"/>
                </a:cubicBezTo>
                <a:cubicBezTo>
                  <a:pt x="13470" y="8838"/>
                  <a:pt x="13826" y="8442"/>
                  <a:pt x="13826" y="7980"/>
                </a:cubicBezTo>
                <a:cubicBezTo>
                  <a:pt x="13826" y="7486"/>
                  <a:pt x="13470" y="7123"/>
                  <a:pt x="13055" y="7123"/>
                </a:cubicBezTo>
                <a:close/>
                <a:moveTo>
                  <a:pt x="7299" y="2572"/>
                </a:moveTo>
                <a:cubicBezTo>
                  <a:pt x="6884" y="2572"/>
                  <a:pt x="6527" y="2968"/>
                  <a:pt x="6527" y="3430"/>
                </a:cubicBezTo>
                <a:cubicBezTo>
                  <a:pt x="6527" y="3891"/>
                  <a:pt x="6883" y="4287"/>
                  <a:pt x="7299" y="4287"/>
                </a:cubicBezTo>
                <a:cubicBezTo>
                  <a:pt x="7714" y="4287"/>
                  <a:pt x="8070" y="3891"/>
                  <a:pt x="8070" y="3430"/>
                </a:cubicBezTo>
                <a:cubicBezTo>
                  <a:pt x="8070" y="2968"/>
                  <a:pt x="7714" y="2572"/>
                  <a:pt x="7299" y="2572"/>
                </a:cubicBezTo>
                <a:close/>
                <a:moveTo>
                  <a:pt x="771" y="0"/>
                </a:moveTo>
                <a:cubicBezTo>
                  <a:pt x="356" y="0"/>
                  <a:pt x="0" y="396"/>
                  <a:pt x="0" y="857"/>
                </a:cubicBezTo>
                <a:cubicBezTo>
                  <a:pt x="0" y="1319"/>
                  <a:pt x="356" y="1715"/>
                  <a:pt x="771" y="1715"/>
                </a:cubicBezTo>
                <a:cubicBezTo>
                  <a:pt x="1187" y="1715"/>
                  <a:pt x="1543" y="1319"/>
                  <a:pt x="1543" y="857"/>
                </a:cubicBezTo>
                <a:cubicBezTo>
                  <a:pt x="1543" y="396"/>
                  <a:pt x="1187" y="0"/>
                  <a:pt x="77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13169AA-BBF2-8546-B48E-94BFF15AA5D9}"/>
              </a:ext>
            </a:extLst>
          </p:cNvPr>
          <p:cNvSpPr/>
          <p:nvPr/>
        </p:nvSpPr>
        <p:spPr>
          <a:xfrm>
            <a:off x="3895096" y="2851918"/>
            <a:ext cx="526160" cy="477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3" y="852"/>
                </a:moveTo>
                <a:cubicBezTo>
                  <a:pt x="20053" y="393"/>
                  <a:pt x="20410" y="0"/>
                  <a:pt x="20826" y="0"/>
                </a:cubicBezTo>
                <a:cubicBezTo>
                  <a:pt x="21243" y="0"/>
                  <a:pt x="21600" y="393"/>
                  <a:pt x="21600" y="852"/>
                </a:cubicBezTo>
                <a:cubicBezTo>
                  <a:pt x="21600" y="1311"/>
                  <a:pt x="21243" y="1704"/>
                  <a:pt x="20826" y="1704"/>
                </a:cubicBezTo>
                <a:cubicBezTo>
                  <a:pt x="20410" y="1704"/>
                  <a:pt x="20053" y="1311"/>
                  <a:pt x="20053" y="852"/>
                </a:cubicBezTo>
                <a:close/>
                <a:moveTo>
                  <a:pt x="14400" y="4720"/>
                </a:moveTo>
                <a:cubicBezTo>
                  <a:pt x="14816" y="4720"/>
                  <a:pt x="15174" y="4327"/>
                  <a:pt x="15174" y="3868"/>
                </a:cubicBezTo>
                <a:cubicBezTo>
                  <a:pt x="15174" y="3409"/>
                  <a:pt x="14817" y="3015"/>
                  <a:pt x="14400" y="3015"/>
                </a:cubicBezTo>
                <a:cubicBezTo>
                  <a:pt x="13983" y="3015"/>
                  <a:pt x="13626" y="3409"/>
                  <a:pt x="13626" y="3868"/>
                </a:cubicBezTo>
                <a:cubicBezTo>
                  <a:pt x="13597" y="4327"/>
                  <a:pt x="13954" y="4720"/>
                  <a:pt x="14400" y="4720"/>
                </a:cubicBezTo>
                <a:close/>
                <a:moveTo>
                  <a:pt x="8569" y="8981"/>
                </a:moveTo>
                <a:cubicBezTo>
                  <a:pt x="8985" y="8981"/>
                  <a:pt x="9342" y="8588"/>
                  <a:pt x="9342" y="8129"/>
                </a:cubicBezTo>
                <a:cubicBezTo>
                  <a:pt x="9342" y="7670"/>
                  <a:pt x="8985" y="7276"/>
                  <a:pt x="8569" y="7276"/>
                </a:cubicBezTo>
                <a:cubicBezTo>
                  <a:pt x="8152" y="7276"/>
                  <a:pt x="7795" y="7670"/>
                  <a:pt x="7795" y="8129"/>
                </a:cubicBezTo>
                <a:cubicBezTo>
                  <a:pt x="7795" y="8588"/>
                  <a:pt x="8152" y="8981"/>
                  <a:pt x="8569" y="8981"/>
                </a:cubicBezTo>
                <a:close/>
                <a:moveTo>
                  <a:pt x="4076" y="14750"/>
                </a:moveTo>
                <a:cubicBezTo>
                  <a:pt x="4493" y="14750"/>
                  <a:pt x="4850" y="14356"/>
                  <a:pt x="4850" y="13897"/>
                </a:cubicBezTo>
                <a:cubicBezTo>
                  <a:pt x="4850" y="13439"/>
                  <a:pt x="4493" y="13045"/>
                  <a:pt x="4076" y="13045"/>
                </a:cubicBezTo>
                <a:cubicBezTo>
                  <a:pt x="3660" y="13045"/>
                  <a:pt x="3302" y="13439"/>
                  <a:pt x="3302" y="13897"/>
                </a:cubicBezTo>
                <a:cubicBezTo>
                  <a:pt x="3302" y="14389"/>
                  <a:pt x="3630" y="14750"/>
                  <a:pt x="4076" y="14750"/>
                </a:cubicBezTo>
                <a:close/>
                <a:moveTo>
                  <a:pt x="774" y="21600"/>
                </a:moveTo>
                <a:cubicBezTo>
                  <a:pt x="1190" y="21600"/>
                  <a:pt x="1547" y="21207"/>
                  <a:pt x="1547" y="20748"/>
                </a:cubicBezTo>
                <a:cubicBezTo>
                  <a:pt x="1547" y="20289"/>
                  <a:pt x="1190" y="19896"/>
                  <a:pt x="774" y="19896"/>
                </a:cubicBezTo>
                <a:cubicBezTo>
                  <a:pt x="357" y="19896"/>
                  <a:pt x="0" y="20289"/>
                  <a:pt x="0" y="20748"/>
                </a:cubicBezTo>
                <a:cubicBezTo>
                  <a:pt x="0" y="21207"/>
                  <a:pt x="327" y="21600"/>
                  <a:pt x="7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6295B30-88AF-6240-8C28-A2CFF78A43D2}"/>
              </a:ext>
            </a:extLst>
          </p:cNvPr>
          <p:cNvSpPr/>
          <p:nvPr/>
        </p:nvSpPr>
        <p:spPr>
          <a:xfrm>
            <a:off x="3851612" y="3453448"/>
            <a:ext cx="273225" cy="65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3"/>
                </a:moveTo>
                <a:cubicBezTo>
                  <a:pt x="0" y="287"/>
                  <a:pt x="688" y="0"/>
                  <a:pt x="1490" y="0"/>
                </a:cubicBezTo>
                <a:cubicBezTo>
                  <a:pt x="2292" y="0"/>
                  <a:pt x="2979" y="287"/>
                  <a:pt x="2979" y="623"/>
                </a:cubicBezTo>
                <a:cubicBezTo>
                  <a:pt x="2979" y="958"/>
                  <a:pt x="2292" y="1245"/>
                  <a:pt x="1490" y="1245"/>
                </a:cubicBezTo>
                <a:cubicBezTo>
                  <a:pt x="688" y="1245"/>
                  <a:pt x="0" y="958"/>
                  <a:pt x="0" y="623"/>
                </a:cubicBezTo>
                <a:close/>
                <a:moveTo>
                  <a:pt x="2063" y="6921"/>
                </a:moveTo>
                <a:cubicBezTo>
                  <a:pt x="2865" y="6921"/>
                  <a:pt x="3552" y="6633"/>
                  <a:pt x="3552" y="6298"/>
                </a:cubicBezTo>
                <a:cubicBezTo>
                  <a:pt x="3552" y="5963"/>
                  <a:pt x="2865" y="5675"/>
                  <a:pt x="2063" y="5675"/>
                </a:cubicBezTo>
                <a:cubicBezTo>
                  <a:pt x="1260" y="5675"/>
                  <a:pt x="573" y="5963"/>
                  <a:pt x="573" y="6298"/>
                </a:cubicBezTo>
                <a:cubicBezTo>
                  <a:pt x="573" y="6633"/>
                  <a:pt x="1260" y="6921"/>
                  <a:pt x="2063" y="6921"/>
                </a:cubicBezTo>
                <a:close/>
                <a:moveTo>
                  <a:pt x="5099" y="12333"/>
                </a:moveTo>
                <a:cubicBezTo>
                  <a:pt x="5901" y="12333"/>
                  <a:pt x="6589" y="12045"/>
                  <a:pt x="6589" y="11710"/>
                </a:cubicBezTo>
                <a:cubicBezTo>
                  <a:pt x="6589" y="11375"/>
                  <a:pt x="5901" y="11087"/>
                  <a:pt x="5099" y="11087"/>
                </a:cubicBezTo>
                <a:cubicBezTo>
                  <a:pt x="4297" y="11087"/>
                  <a:pt x="3610" y="11375"/>
                  <a:pt x="3610" y="11710"/>
                </a:cubicBezTo>
                <a:cubicBezTo>
                  <a:pt x="3610" y="12045"/>
                  <a:pt x="4240" y="12333"/>
                  <a:pt x="5099" y="12333"/>
                </a:cubicBezTo>
                <a:close/>
                <a:moveTo>
                  <a:pt x="11459" y="17385"/>
                </a:moveTo>
                <a:cubicBezTo>
                  <a:pt x="12261" y="17385"/>
                  <a:pt x="12949" y="17098"/>
                  <a:pt x="12949" y="16763"/>
                </a:cubicBezTo>
                <a:cubicBezTo>
                  <a:pt x="12949" y="16427"/>
                  <a:pt x="12261" y="16140"/>
                  <a:pt x="11459" y="16140"/>
                </a:cubicBezTo>
                <a:cubicBezTo>
                  <a:pt x="10657" y="16140"/>
                  <a:pt x="9969" y="16428"/>
                  <a:pt x="9969" y="16763"/>
                </a:cubicBezTo>
                <a:cubicBezTo>
                  <a:pt x="9969" y="17122"/>
                  <a:pt x="10599" y="17385"/>
                  <a:pt x="11459" y="17385"/>
                </a:cubicBezTo>
                <a:close/>
                <a:moveTo>
                  <a:pt x="20110" y="21600"/>
                </a:moveTo>
                <a:cubicBezTo>
                  <a:pt x="20912" y="21600"/>
                  <a:pt x="21600" y="21313"/>
                  <a:pt x="21600" y="20977"/>
                </a:cubicBezTo>
                <a:cubicBezTo>
                  <a:pt x="21600" y="20642"/>
                  <a:pt x="20912" y="20355"/>
                  <a:pt x="20110" y="20355"/>
                </a:cubicBezTo>
                <a:cubicBezTo>
                  <a:pt x="19308" y="20355"/>
                  <a:pt x="18621" y="20642"/>
                  <a:pt x="18621" y="20977"/>
                </a:cubicBezTo>
                <a:cubicBezTo>
                  <a:pt x="18621" y="21313"/>
                  <a:pt x="19308" y="21600"/>
                  <a:pt x="2011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99501-53BA-C34E-BF02-8A8424CD09BA}"/>
              </a:ext>
            </a:extLst>
          </p:cNvPr>
          <p:cNvSpPr/>
          <p:nvPr/>
        </p:nvSpPr>
        <p:spPr>
          <a:xfrm>
            <a:off x="4228476" y="4156442"/>
            <a:ext cx="690673" cy="123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18296"/>
                </a:moveTo>
                <a:cubicBezTo>
                  <a:pt x="11355" y="20075"/>
                  <a:pt x="11083" y="21600"/>
                  <a:pt x="10766" y="21600"/>
                </a:cubicBezTo>
                <a:cubicBezTo>
                  <a:pt x="10449" y="21600"/>
                  <a:pt x="10177" y="20075"/>
                  <a:pt x="10177" y="18296"/>
                </a:cubicBezTo>
                <a:cubicBezTo>
                  <a:pt x="10177" y="16518"/>
                  <a:pt x="10449" y="14993"/>
                  <a:pt x="10766" y="14993"/>
                </a:cubicBezTo>
                <a:cubicBezTo>
                  <a:pt x="11083" y="14993"/>
                  <a:pt x="11355" y="16518"/>
                  <a:pt x="11355" y="18296"/>
                </a:cubicBezTo>
                <a:close/>
                <a:moveTo>
                  <a:pt x="16115" y="11689"/>
                </a:moveTo>
                <a:cubicBezTo>
                  <a:pt x="15798" y="11689"/>
                  <a:pt x="15526" y="13214"/>
                  <a:pt x="15526" y="14993"/>
                </a:cubicBezTo>
                <a:cubicBezTo>
                  <a:pt x="15526" y="16772"/>
                  <a:pt x="15798" y="18296"/>
                  <a:pt x="16115" y="18296"/>
                </a:cubicBezTo>
                <a:cubicBezTo>
                  <a:pt x="16432" y="18296"/>
                  <a:pt x="16704" y="16772"/>
                  <a:pt x="16704" y="14993"/>
                </a:cubicBezTo>
                <a:cubicBezTo>
                  <a:pt x="16704" y="13214"/>
                  <a:pt x="16432" y="11689"/>
                  <a:pt x="16115" y="11689"/>
                </a:cubicBezTo>
                <a:close/>
                <a:moveTo>
                  <a:pt x="21011" y="0"/>
                </a:moveTo>
                <a:cubicBezTo>
                  <a:pt x="20693" y="0"/>
                  <a:pt x="20421" y="1525"/>
                  <a:pt x="20421" y="3304"/>
                </a:cubicBezTo>
                <a:cubicBezTo>
                  <a:pt x="20421" y="5082"/>
                  <a:pt x="20693" y="6607"/>
                  <a:pt x="21011" y="6607"/>
                </a:cubicBezTo>
                <a:cubicBezTo>
                  <a:pt x="21328" y="6607"/>
                  <a:pt x="21600" y="5082"/>
                  <a:pt x="21600" y="3304"/>
                </a:cubicBezTo>
                <a:cubicBezTo>
                  <a:pt x="21600" y="1525"/>
                  <a:pt x="21351" y="0"/>
                  <a:pt x="21011" y="0"/>
                </a:cubicBezTo>
                <a:close/>
                <a:moveTo>
                  <a:pt x="589" y="8386"/>
                </a:moveTo>
                <a:cubicBezTo>
                  <a:pt x="907" y="8386"/>
                  <a:pt x="1179" y="6861"/>
                  <a:pt x="1179" y="5082"/>
                </a:cubicBezTo>
                <a:cubicBezTo>
                  <a:pt x="1179" y="3304"/>
                  <a:pt x="907" y="1779"/>
                  <a:pt x="589" y="1779"/>
                </a:cubicBezTo>
                <a:cubicBezTo>
                  <a:pt x="272" y="1779"/>
                  <a:pt x="0" y="3304"/>
                  <a:pt x="0" y="5082"/>
                </a:cubicBezTo>
                <a:cubicBezTo>
                  <a:pt x="0" y="6988"/>
                  <a:pt x="249" y="8386"/>
                  <a:pt x="589" y="8386"/>
                </a:cubicBezTo>
                <a:close/>
                <a:moveTo>
                  <a:pt x="5576" y="18296"/>
                </a:moveTo>
                <a:cubicBezTo>
                  <a:pt x="5893" y="18296"/>
                  <a:pt x="6165" y="16772"/>
                  <a:pt x="6165" y="14993"/>
                </a:cubicBezTo>
                <a:cubicBezTo>
                  <a:pt x="6165" y="13214"/>
                  <a:pt x="5893" y="11689"/>
                  <a:pt x="5576" y="11689"/>
                </a:cubicBezTo>
                <a:cubicBezTo>
                  <a:pt x="5258" y="11689"/>
                  <a:pt x="4986" y="13214"/>
                  <a:pt x="4986" y="14993"/>
                </a:cubicBezTo>
                <a:cubicBezTo>
                  <a:pt x="4986" y="16899"/>
                  <a:pt x="5258" y="18296"/>
                  <a:pt x="5576" y="182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75FD72-0E99-634C-823B-7DA22BF2749A}"/>
              </a:ext>
            </a:extLst>
          </p:cNvPr>
          <p:cNvSpPr/>
          <p:nvPr/>
        </p:nvSpPr>
        <p:spPr>
          <a:xfrm>
            <a:off x="3583461" y="2569272"/>
            <a:ext cx="1972729" cy="1972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9"/>
                  <a:pt x="0" y="10800"/>
                </a:cubicBezTo>
                <a:cubicBezTo>
                  <a:pt x="0" y="4848"/>
                  <a:pt x="4841" y="0"/>
                  <a:pt x="10800" y="0"/>
                </a:cubicBezTo>
                <a:cubicBezTo>
                  <a:pt x="16752" y="0"/>
                  <a:pt x="21600" y="4841"/>
                  <a:pt x="21600" y="10800"/>
                </a:cubicBezTo>
                <a:cubicBezTo>
                  <a:pt x="21600" y="16752"/>
                  <a:pt x="16752" y="21600"/>
                  <a:pt x="10800" y="21600"/>
                </a:cubicBezTo>
                <a:close/>
                <a:moveTo>
                  <a:pt x="10800" y="159"/>
                </a:moveTo>
                <a:cubicBezTo>
                  <a:pt x="4936" y="159"/>
                  <a:pt x="167" y="4928"/>
                  <a:pt x="167" y="10792"/>
                </a:cubicBezTo>
                <a:cubicBezTo>
                  <a:pt x="167" y="16656"/>
                  <a:pt x="4936" y="21425"/>
                  <a:pt x="10800" y="21425"/>
                </a:cubicBezTo>
                <a:cubicBezTo>
                  <a:pt x="16664" y="21425"/>
                  <a:pt x="21433" y="16656"/>
                  <a:pt x="21433" y="10792"/>
                </a:cubicBezTo>
                <a:cubicBezTo>
                  <a:pt x="21433" y="4936"/>
                  <a:pt x="16664" y="159"/>
                  <a:pt x="10800" y="1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46D5C-C4F6-4087-9C29-7A067FC972C0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3319463" y="3109913"/>
            <a:ext cx="1206188" cy="404606"/>
          </a:xfrm>
          <a:prstGeom prst="straightConnector1">
            <a:avLst/>
          </a:prstGeom>
          <a:ln w="1016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ntagon 26">
            <a:extLst>
              <a:ext uri="{FF2B5EF4-FFF2-40B4-BE49-F238E27FC236}">
                <a16:creationId xmlns:a16="http://schemas.microsoft.com/office/drawing/2014/main" id="{8677E480-0D35-4187-80D1-D05FF3F8A2E7}"/>
              </a:ext>
            </a:extLst>
          </p:cNvPr>
          <p:cNvSpPr/>
          <p:nvPr/>
        </p:nvSpPr>
        <p:spPr>
          <a:xfrm rot="1800000">
            <a:off x="4512867" y="3501150"/>
            <a:ext cx="103769" cy="98827"/>
          </a:xfrm>
          <a:prstGeom prst="pent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F4F077-58C7-4518-8E6D-03B4334A79E0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4589458" y="2409826"/>
            <a:ext cx="966732" cy="1097945"/>
          </a:xfrm>
          <a:prstGeom prst="straightConnector1">
            <a:avLst/>
          </a:prstGeom>
          <a:ln w="1016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64B73C-E51A-4DC3-AA75-F9B9883D1D55}"/>
              </a:ext>
            </a:extLst>
          </p:cNvPr>
          <p:cNvCxnSpPr>
            <a:cxnSpLocks/>
            <a:stCxn id="27" idx="5"/>
          </p:cNvCxnSpPr>
          <p:nvPr/>
        </p:nvCxnSpPr>
        <p:spPr>
          <a:xfrm>
            <a:off x="4615517" y="3566403"/>
            <a:ext cx="940673" cy="100722"/>
          </a:xfrm>
          <a:prstGeom prst="straightConnector1">
            <a:avLst/>
          </a:prstGeom>
          <a:ln w="101600" cap="rnd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366C03-E2B5-43B8-8D04-C5E98726AFE2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4567815" y="3609390"/>
            <a:ext cx="0" cy="1543635"/>
          </a:xfrm>
          <a:prstGeom prst="straightConnector1">
            <a:avLst/>
          </a:prstGeom>
          <a:ln w="101600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3389A6A-6B12-472E-9448-DBB836A5E95C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3738940" y="3577324"/>
            <a:ext cx="773335" cy="579118"/>
          </a:xfrm>
          <a:prstGeom prst="straightConnector1">
            <a:avLst/>
          </a:prstGeom>
          <a:ln w="101600" cap="rnd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le">
            <a:extLst>
              <a:ext uri="{FF2B5EF4-FFF2-40B4-BE49-F238E27FC236}">
                <a16:creationId xmlns:a16="http://schemas.microsoft.com/office/drawing/2014/main" id="{1417061A-688F-7E4C-8037-A27C06A2303F}"/>
              </a:ext>
            </a:extLst>
          </p:cNvPr>
          <p:cNvSpPr/>
          <p:nvPr/>
        </p:nvSpPr>
        <p:spPr>
          <a:xfrm>
            <a:off x="4387918" y="3373728"/>
            <a:ext cx="353669" cy="353671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C1B193-CE04-41A9-A0F5-B80F495717E5}"/>
              </a:ext>
            </a:extLst>
          </p:cNvPr>
          <p:cNvGrpSpPr/>
          <p:nvPr/>
        </p:nvGrpSpPr>
        <p:grpSpPr>
          <a:xfrm>
            <a:off x="6695611" y="3684009"/>
            <a:ext cx="2194560" cy="1013782"/>
            <a:chOff x="8921977" y="143594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337BEB-6CC0-40D8-B723-0668D4260DB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29A3955-4A43-4E38-B6AD-7F48050CD9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3A21A8-3BBA-4D01-995A-5CFF0AF08417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6CE9E86-46C9-4FEF-AD42-3CC3D5BBAB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698EC2-B718-4586-8EB2-8C63A5733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089C6D7-7C10-46CE-BE9F-0F3ED06809C4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ACD87C-7419-4835-B9D5-C20B8999B50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53200D-5C4F-41F9-9699-14B1BACCBA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95FC0A1-AC34-4A28-8687-4C8DB4FA1AE0}"/>
              </a:ext>
            </a:extLst>
          </p:cNvPr>
          <p:cNvGrpSpPr/>
          <p:nvPr/>
        </p:nvGrpSpPr>
        <p:grpSpPr>
          <a:xfrm>
            <a:off x="6695611" y="2405188"/>
            <a:ext cx="2194560" cy="1013782"/>
            <a:chOff x="8921977" y="1435947"/>
            <a:chExt cx="2926080" cy="135170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10E316-1BCF-4E35-9045-4E248B8189D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40A843-5643-4A42-BBB0-ED22F8BEE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AC410C3-497A-4C3E-93B3-51EB7F0F6B06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2C947D-C23B-4B85-8936-7CD62A60161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D6B0B3-FDE8-40E5-9499-C7C49B21C1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6ED645A7-2272-1748-B036-062A9ACA7365}"/>
              </a:ext>
            </a:extLst>
          </p:cNvPr>
          <p:cNvSpPr/>
          <p:nvPr/>
        </p:nvSpPr>
        <p:spPr>
          <a:xfrm rot="5400000">
            <a:off x="511626" y="1670978"/>
            <a:ext cx="64546" cy="580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8944EBF-99CE-4BE5-BAA0-1F4D6F0D3A72}"/>
              </a:ext>
            </a:extLst>
          </p:cNvPr>
          <p:cNvSpPr/>
          <p:nvPr/>
        </p:nvSpPr>
        <p:spPr>
          <a:xfrm rot="5400000">
            <a:off x="511626" y="2949798"/>
            <a:ext cx="64546" cy="5801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F69B621-F80D-4A81-AC38-14059C139FA3}"/>
              </a:ext>
            </a:extLst>
          </p:cNvPr>
          <p:cNvSpPr/>
          <p:nvPr/>
        </p:nvSpPr>
        <p:spPr>
          <a:xfrm rot="5400000">
            <a:off x="511625" y="4228619"/>
            <a:ext cx="64546" cy="580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7845BD-F9BF-4404-93E6-BA8C6F1084CD}"/>
              </a:ext>
            </a:extLst>
          </p:cNvPr>
          <p:cNvSpPr/>
          <p:nvPr/>
        </p:nvSpPr>
        <p:spPr>
          <a:xfrm rot="5400000">
            <a:off x="8567829" y="2343601"/>
            <a:ext cx="64546" cy="5801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9A271D2-8CC7-4944-9E55-8905043222D7}"/>
              </a:ext>
            </a:extLst>
          </p:cNvPr>
          <p:cNvSpPr/>
          <p:nvPr/>
        </p:nvSpPr>
        <p:spPr>
          <a:xfrm rot="5400000">
            <a:off x="8567829" y="3622422"/>
            <a:ext cx="64546" cy="58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4608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Multi-Dimensional Clock Chart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20B5957-703B-CD45-8FB9-B5B8FC4DDCEB}"/>
              </a:ext>
            </a:extLst>
          </p:cNvPr>
          <p:cNvSpPr/>
          <p:nvPr/>
        </p:nvSpPr>
        <p:spPr>
          <a:xfrm>
            <a:off x="5685193" y="3294007"/>
            <a:ext cx="679802" cy="162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94" y="20974"/>
                </a:moveTo>
                <a:cubicBezTo>
                  <a:pt x="2994" y="21321"/>
                  <a:pt x="2326" y="21600"/>
                  <a:pt x="1497" y="21600"/>
                </a:cubicBezTo>
                <a:cubicBezTo>
                  <a:pt x="668" y="21600"/>
                  <a:pt x="0" y="21321"/>
                  <a:pt x="0" y="20974"/>
                </a:cubicBezTo>
                <a:cubicBezTo>
                  <a:pt x="0" y="20627"/>
                  <a:pt x="668" y="20348"/>
                  <a:pt x="1497" y="20348"/>
                </a:cubicBezTo>
                <a:cubicBezTo>
                  <a:pt x="2326" y="20348"/>
                  <a:pt x="2994" y="20627"/>
                  <a:pt x="2994" y="20974"/>
                </a:cubicBezTo>
                <a:close/>
                <a:moveTo>
                  <a:pt x="10155" y="16128"/>
                </a:moveTo>
                <a:cubicBezTo>
                  <a:pt x="9326" y="16128"/>
                  <a:pt x="8658" y="16407"/>
                  <a:pt x="8658" y="16754"/>
                </a:cubicBezTo>
                <a:cubicBezTo>
                  <a:pt x="8658" y="17101"/>
                  <a:pt x="9326" y="17380"/>
                  <a:pt x="10155" y="17380"/>
                </a:cubicBezTo>
                <a:cubicBezTo>
                  <a:pt x="10984" y="17380"/>
                  <a:pt x="11652" y="17101"/>
                  <a:pt x="11652" y="16754"/>
                </a:cubicBezTo>
                <a:cubicBezTo>
                  <a:pt x="11652" y="16407"/>
                  <a:pt x="10984" y="16128"/>
                  <a:pt x="10155" y="16128"/>
                </a:cubicBezTo>
                <a:close/>
                <a:moveTo>
                  <a:pt x="16511" y="11128"/>
                </a:moveTo>
                <a:cubicBezTo>
                  <a:pt x="15682" y="11128"/>
                  <a:pt x="15014" y="11407"/>
                  <a:pt x="15014" y="11754"/>
                </a:cubicBezTo>
                <a:cubicBezTo>
                  <a:pt x="15014" y="12101"/>
                  <a:pt x="15682" y="12380"/>
                  <a:pt x="16511" y="12380"/>
                </a:cubicBezTo>
                <a:cubicBezTo>
                  <a:pt x="17340" y="12380"/>
                  <a:pt x="18008" y="12101"/>
                  <a:pt x="18008" y="11754"/>
                </a:cubicBezTo>
                <a:cubicBezTo>
                  <a:pt x="18008" y="11407"/>
                  <a:pt x="17340" y="11128"/>
                  <a:pt x="16511" y="11128"/>
                </a:cubicBezTo>
                <a:close/>
                <a:moveTo>
                  <a:pt x="20103" y="5675"/>
                </a:moveTo>
                <a:cubicBezTo>
                  <a:pt x="19274" y="5675"/>
                  <a:pt x="18606" y="5954"/>
                  <a:pt x="18606" y="6301"/>
                </a:cubicBezTo>
                <a:cubicBezTo>
                  <a:pt x="18606" y="6648"/>
                  <a:pt x="19274" y="6927"/>
                  <a:pt x="20103" y="6927"/>
                </a:cubicBezTo>
                <a:cubicBezTo>
                  <a:pt x="20932" y="6927"/>
                  <a:pt x="21600" y="6648"/>
                  <a:pt x="21600" y="6301"/>
                </a:cubicBezTo>
                <a:cubicBezTo>
                  <a:pt x="21600" y="5954"/>
                  <a:pt x="20932" y="5675"/>
                  <a:pt x="20103" y="5675"/>
                </a:cubicBezTo>
                <a:close/>
                <a:moveTo>
                  <a:pt x="19504" y="0"/>
                </a:moveTo>
                <a:cubicBezTo>
                  <a:pt x="18675" y="0"/>
                  <a:pt x="18008" y="279"/>
                  <a:pt x="18008" y="626"/>
                </a:cubicBezTo>
                <a:cubicBezTo>
                  <a:pt x="18008" y="973"/>
                  <a:pt x="18675" y="1252"/>
                  <a:pt x="19504" y="1252"/>
                </a:cubicBezTo>
                <a:cubicBezTo>
                  <a:pt x="20333" y="1252"/>
                  <a:pt x="21001" y="973"/>
                  <a:pt x="21001" y="626"/>
                </a:cubicBezTo>
                <a:cubicBezTo>
                  <a:pt x="21001" y="279"/>
                  <a:pt x="20333" y="0"/>
                  <a:pt x="1950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9E5F84B-325B-6D4D-BD8F-CFED4021B17A}"/>
              </a:ext>
            </a:extLst>
          </p:cNvPr>
          <p:cNvSpPr/>
          <p:nvPr/>
        </p:nvSpPr>
        <p:spPr>
          <a:xfrm>
            <a:off x="4938715" y="1801054"/>
            <a:ext cx="1311770" cy="11784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37"/>
                </a:moveTo>
                <a:cubicBezTo>
                  <a:pt x="21600" y="21215"/>
                  <a:pt x="21254" y="21600"/>
                  <a:pt x="20824" y="21600"/>
                </a:cubicBezTo>
                <a:cubicBezTo>
                  <a:pt x="20395" y="21600"/>
                  <a:pt x="20049" y="21215"/>
                  <a:pt x="20049" y="20737"/>
                </a:cubicBezTo>
                <a:cubicBezTo>
                  <a:pt x="20049" y="20258"/>
                  <a:pt x="20395" y="19873"/>
                  <a:pt x="20824" y="19873"/>
                </a:cubicBezTo>
                <a:cubicBezTo>
                  <a:pt x="21254" y="19873"/>
                  <a:pt x="21600" y="20258"/>
                  <a:pt x="21600" y="20737"/>
                </a:cubicBezTo>
                <a:close/>
                <a:moveTo>
                  <a:pt x="17531" y="12899"/>
                </a:moveTo>
                <a:cubicBezTo>
                  <a:pt x="17101" y="12899"/>
                  <a:pt x="16755" y="13284"/>
                  <a:pt x="16755" y="13762"/>
                </a:cubicBezTo>
                <a:cubicBezTo>
                  <a:pt x="16755" y="14241"/>
                  <a:pt x="17101" y="14626"/>
                  <a:pt x="17531" y="14626"/>
                </a:cubicBezTo>
                <a:cubicBezTo>
                  <a:pt x="17960" y="14626"/>
                  <a:pt x="18306" y="14241"/>
                  <a:pt x="18306" y="13762"/>
                </a:cubicBezTo>
                <a:cubicBezTo>
                  <a:pt x="18306" y="13284"/>
                  <a:pt x="17960" y="12899"/>
                  <a:pt x="17531" y="12899"/>
                </a:cubicBezTo>
                <a:close/>
                <a:moveTo>
                  <a:pt x="13044" y="7107"/>
                </a:moveTo>
                <a:cubicBezTo>
                  <a:pt x="12614" y="7107"/>
                  <a:pt x="12268" y="7492"/>
                  <a:pt x="12268" y="7970"/>
                </a:cubicBezTo>
                <a:cubicBezTo>
                  <a:pt x="12268" y="8449"/>
                  <a:pt x="12614" y="8834"/>
                  <a:pt x="13044" y="8834"/>
                </a:cubicBezTo>
                <a:cubicBezTo>
                  <a:pt x="13473" y="8834"/>
                  <a:pt x="13819" y="8449"/>
                  <a:pt x="13819" y="7970"/>
                </a:cubicBezTo>
                <a:cubicBezTo>
                  <a:pt x="13819" y="7492"/>
                  <a:pt x="13473" y="7107"/>
                  <a:pt x="13044" y="7107"/>
                </a:cubicBezTo>
                <a:close/>
                <a:moveTo>
                  <a:pt x="7303" y="2564"/>
                </a:moveTo>
                <a:cubicBezTo>
                  <a:pt x="6874" y="2564"/>
                  <a:pt x="6528" y="2949"/>
                  <a:pt x="6528" y="3427"/>
                </a:cubicBezTo>
                <a:cubicBezTo>
                  <a:pt x="6528" y="3906"/>
                  <a:pt x="6874" y="4291"/>
                  <a:pt x="7303" y="4291"/>
                </a:cubicBezTo>
                <a:cubicBezTo>
                  <a:pt x="7733" y="4291"/>
                  <a:pt x="8079" y="3906"/>
                  <a:pt x="8079" y="3427"/>
                </a:cubicBezTo>
                <a:cubicBezTo>
                  <a:pt x="8079" y="2949"/>
                  <a:pt x="7733" y="2564"/>
                  <a:pt x="7303" y="2564"/>
                </a:cubicBezTo>
                <a:close/>
                <a:moveTo>
                  <a:pt x="776" y="0"/>
                </a:moveTo>
                <a:cubicBezTo>
                  <a:pt x="346" y="0"/>
                  <a:pt x="0" y="385"/>
                  <a:pt x="0" y="863"/>
                </a:cubicBezTo>
                <a:cubicBezTo>
                  <a:pt x="0" y="1342"/>
                  <a:pt x="346" y="1727"/>
                  <a:pt x="776" y="1727"/>
                </a:cubicBezTo>
                <a:cubicBezTo>
                  <a:pt x="1205" y="1727"/>
                  <a:pt x="1551" y="1342"/>
                  <a:pt x="1551" y="863"/>
                </a:cubicBezTo>
                <a:cubicBezTo>
                  <a:pt x="1551" y="385"/>
                  <a:pt x="1205" y="0"/>
                  <a:pt x="77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8C3A192-930E-F04A-8EEC-797524B37CDC}"/>
              </a:ext>
            </a:extLst>
          </p:cNvPr>
          <p:cNvSpPr/>
          <p:nvPr/>
        </p:nvSpPr>
        <p:spPr>
          <a:xfrm>
            <a:off x="2887717" y="1801054"/>
            <a:ext cx="1308146" cy="1187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4" y="857"/>
                </a:moveTo>
                <a:cubicBezTo>
                  <a:pt x="20044" y="382"/>
                  <a:pt x="20391" y="0"/>
                  <a:pt x="20822" y="0"/>
                </a:cubicBezTo>
                <a:cubicBezTo>
                  <a:pt x="21253" y="0"/>
                  <a:pt x="21600" y="382"/>
                  <a:pt x="21600" y="857"/>
                </a:cubicBezTo>
                <a:cubicBezTo>
                  <a:pt x="21600" y="1331"/>
                  <a:pt x="21253" y="1713"/>
                  <a:pt x="20822" y="1713"/>
                </a:cubicBezTo>
                <a:cubicBezTo>
                  <a:pt x="20391" y="1713"/>
                  <a:pt x="20044" y="1331"/>
                  <a:pt x="20044" y="857"/>
                </a:cubicBezTo>
                <a:close/>
                <a:moveTo>
                  <a:pt x="14384" y="4731"/>
                </a:moveTo>
                <a:cubicBezTo>
                  <a:pt x="14815" y="4731"/>
                  <a:pt x="15162" y="4349"/>
                  <a:pt x="15162" y="3875"/>
                </a:cubicBezTo>
                <a:cubicBezTo>
                  <a:pt x="15162" y="3400"/>
                  <a:pt x="14815" y="3018"/>
                  <a:pt x="14384" y="3018"/>
                </a:cubicBezTo>
                <a:cubicBezTo>
                  <a:pt x="13953" y="3018"/>
                  <a:pt x="13606" y="3400"/>
                  <a:pt x="13606" y="3875"/>
                </a:cubicBezTo>
                <a:cubicBezTo>
                  <a:pt x="13606" y="4349"/>
                  <a:pt x="13953" y="4731"/>
                  <a:pt x="14384" y="4731"/>
                </a:cubicBezTo>
                <a:close/>
                <a:moveTo>
                  <a:pt x="8580" y="8988"/>
                </a:moveTo>
                <a:cubicBezTo>
                  <a:pt x="9011" y="8988"/>
                  <a:pt x="9358" y="8606"/>
                  <a:pt x="9358" y="8131"/>
                </a:cubicBezTo>
                <a:cubicBezTo>
                  <a:pt x="9358" y="7657"/>
                  <a:pt x="9011" y="7275"/>
                  <a:pt x="8580" y="7275"/>
                </a:cubicBezTo>
                <a:cubicBezTo>
                  <a:pt x="8149" y="7275"/>
                  <a:pt x="7802" y="7657"/>
                  <a:pt x="7802" y="8131"/>
                </a:cubicBezTo>
                <a:cubicBezTo>
                  <a:pt x="7802" y="8606"/>
                  <a:pt x="8149" y="8988"/>
                  <a:pt x="8580" y="8988"/>
                </a:cubicBezTo>
                <a:close/>
                <a:moveTo>
                  <a:pt x="4081" y="14760"/>
                </a:moveTo>
                <a:cubicBezTo>
                  <a:pt x="4511" y="14760"/>
                  <a:pt x="4859" y="14378"/>
                  <a:pt x="4859" y="13904"/>
                </a:cubicBezTo>
                <a:cubicBezTo>
                  <a:pt x="4859" y="13429"/>
                  <a:pt x="4511" y="13047"/>
                  <a:pt x="4081" y="13047"/>
                </a:cubicBezTo>
                <a:cubicBezTo>
                  <a:pt x="3650" y="13047"/>
                  <a:pt x="3303" y="13429"/>
                  <a:pt x="3303" y="13904"/>
                </a:cubicBezTo>
                <a:cubicBezTo>
                  <a:pt x="3303" y="14378"/>
                  <a:pt x="3650" y="14760"/>
                  <a:pt x="4081" y="14760"/>
                </a:cubicBezTo>
                <a:close/>
                <a:moveTo>
                  <a:pt x="778" y="21600"/>
                </a:moveTo>
                <a:cubicBezTo>
                  <a:pt x="1209" y="21600"/>
                  <a:pt x="1556" y="21218"/>
                  <a:pt x="1556" y="20743"/>
                </a:cubicBezTo>
                <a:cubicBezTo>
                  <a:pt x="1556" y="20269"/>
                  <a:pt x="1209" y="19887"/>
                  <a:pt x="778" y="19887"/>
                </a:cubicBezTo>
                <a:cubicBezTo>
                  <a:pt x="347" y="19887"/>
                  <a:pt x="0" y="20269"/>
                  <a:pt x="0" y="20743"/>
                </a:cubicBezTo>
                <a:cubicBezTo>
                  <a:pt x="0" y="21218"/>
                  <a:pt x="347" y="21600"/>
                  <a:pt x="778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CC6D6CDF-09A2-9A42-91AB-61146580B201}"/>
              </a:ext>
            </a:extLst>
          </p:cNvPr>
          <p:cNvSpPr/>
          <p:nvPr/>
        </p:nvSpPr>
        <p:spPr>
          <a:xfrm>
            <a:off x="2779006" y="3308502"/>
            <a:ext cx="679801" cy="1624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6"/>
                </a:moveTo>
                <a:cubicBezTo>
                  <a:pt x="0" y="279"/>
                  <a:pt x="668" y="0"/>
                  <a:pt x="1497" y="0"/>
                </a:cubicBezTo>
                <a:cubicBezTo>
                  <a:pt x="2326" y="0"/>
                  <a:pt x="2994" y="279"/>
                  <a:pt x="2994" y="626"/>
                </a:cubicBezTo>
                <a:cubicBezTo>
                  <a:pt x="2994" y="973"/>
                  <a:pt x="2326" y="1252"/>
                  <a:pt x="1497" y="1252"/>
                </a:cubicBezTo>
                <a:cubicBezTo>
                  <a:pt x="668" y="1252"/>
                  <a:pt x="0" y="973"/>
                  <a:pt x="0" y="626"/>
                </a:cubicBezTo>
                <a:close/>
                <a:moveTo>
                  <a:pt x="2096" y="6927"/>
                </a:moveTo>
                <a:cubicBezTo>
                  <a:pt x="2925" y="6927"/>
                  <a:pt x="3592" y="6648"/>
                  <a:pt x="3592" y="6301"/>
                </a:cubicBezTo>
                <a:cubicBezTo>
                  <a:pt x="3592" y="5954"/>
                  <a:pt x="2925" y="5675"/>
                  <a:pt x="2096" y="5675"/>
                </a:cubicBezTo>
                <a:cubicBezTo>
                  <a:pt x="1267" y="5675"/>
                  <a:pt x="599" y="5954"/>
                  <a:pt x="599" y="6301"/>
                </a:cubicBezTo>
                <a:cubicBezTo>
                  <a:pt x="599" y="6648"/>
                  <a:pt x="1267" y="6927"/>
                  <a:pt x="2096" y="6927"/>
                </a:cubicBezTo>
                <a:close/>
                <a:moveTo>
                  <a:pt x="5089" y="12332"/>
                </a:moveTo>
                <a:cubicBezTo>
                  <a:pt x="5918" y="12332"/>
                  <a:pt x="6586" y="12052"/>
                  <a:pt x="6586" y="11706"/>
                </a:cubicBezTo>
                <a:cubicBezTo>
                  <a:pt x="6586" y="11359"/>
                  <a:pt x="5918" y="11079"/>
                  <a:pt x="5089" y="11079"/>
                </a:cubicBezTo>
                <a:cubicBezTo>
                  <a:pt x="4260" y="11079"/>
                  <a:pt x="3592" y="11359"/>
                  <a:pt x="3592" y="11706"/>
                </a:cubicBezTo>
                <a:cubicBezTo>
                  <a:pt x="3592" y="12052"/>
                  <a:pt x="4260" y="12332"/>
                  <a:pt x="5089" y="12332"/>
                </a:cubicBezTo>
                <a:close/>
                <a:moveTo>
                  <a:pt x="11445" y="17390"/>
                </a:moveTo>
                <a:cubicBezTo>
                  <a:pt x="12274" y="17390"/>
                  <a:pt x="12942" y="17110"/>
                  <a:pt x="12942" y="16764"/>
                </a:cubicBezTo>
                <a:cubicBezTo>
                  <a:pt x="12942" y="16417"/>
                  <a:pt x="12274" y="16137"/>
                  <a:pt x="11445" y="16137"/>
                </a:cubicBezTo>
                <a:cubicBezTo>
                  <a:pt x="10616" y="16137"/>
                  <a:pt x="9948" y="16417"/>
                  <a:pt x="9948" y="16764"/>
                </a:cubicBezTo>
                <a:cubicBezTo>
                  <a:pt x="9948" y="17110"/>
                  <a:pt x="10616" y="17390"/>
                  <a:pt x="11445" y="17390"/>
                </a:cubicBezTo>
                <a:close/>
                <a:moveTo>
                  <a:pt x="20103" y="21600"/>
                </a:moveTo>
                <a:cubicBezTo>
                  <a:pt x="20932" y="21600"/>
                  <a:pt x="21600" y="21321"/>
                  <a:pt x="21600" y="20974"/>
                </a:cubicBezTo>
                <a:cubicBezTo>
                  <a:pt x="21600" y="20627"/>
                  <a:pt x="20932" y="20348"/>
                  <a:pt x="20103" y="20348"/>
                </a:cubicBezTo>
                <a:cubicBezTo>
                  <a:pt x="19274" y="20348"/>
                  <a:pt x="18606" y="20627"/>
                  <a:pt x="18606" y="20974"/>
                </a:cubicBezTo>
                <a:cubicBezTo>
                  <a:pt x="18606" y="21321"/>
                  <a:pt x="19274" y="21600"/>
                  <a:pt x="20103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6778E9A9-F405-8D4F-9209-1E2F6F51165A}"/>
              </a:ext>
            </a:extLst>
          </p:cNvPr>
          <p:cNvSpPr/>
          <p:nvPr/>
        </p:nvSpPr>
        <p:spPr>
          <a:xfrm>
            <a:off x="3713914" y="5055112"/>
            <a:ext cx="1716896" cy="307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43" y="18289"/>
                </a:moveTo>
                <a:cubicBezTo>
                  <a:pt x="11343" y="20123"/>
                  <a:pt x="11078" y="21600"/>
                  <a:pt x="10750" y="21600"/>
                </a:cubicBezTo>
                <a:cubicBezTo>
                  <a:pt x="10422" y="21600"/>
                  <a:pt x="10157" y="20123"/>
                  <a:pt x="10157" y="18289"/>
                </a:cubicBezTo>
                <a:cubicBezTo>
                  <a:pt x="10157" y="16455"/>
                  <a:pt x="10422" y="14977"/>
                  <a:pt x="10750" y="14977"/>
                </a:cubicBezTo>
                <a:cubicBezTo>
                  <a:pt x="11078" y="14977"/>
                  <a:pt x="11343" y="16455"/>
                  <a:pt x="11343" y="18289"/>
                </a:cubicBezTo>
                <a:close/>
                <a:moveTo>
                  <a:pt x="16102" y="11666"/>
                </a:moveTo>
                <a:cubicBezTo>
                  <a:pt x="15774" y="11666"/>
                  <a:pt x="15509" y="13143"/>
                  <a:pt x="15509" y="14977"/>
                </a:cubicBezTo>
                <a:cubicBezTo>
                  <a:pt x="15509" y="16811"/>
                  <a:pt x="15774" y="18289"/>
                  <a:pt x="16102" y="18289"/>
                </a:cubicBezTo>
                <a:cubicBezTo>
                  <a:pt x="16430" y="18289"/>
                  <a:pt x="16695" y="16811"/>
                  <a:pt x="16695" y="14977"/>
                </a:cubicBezTo>
                <a:cubicBezTo>
                  <a:pt x="16695" y="13143"/>
                  <a:pt x="16430" y="11666"/>
                  <a:pt x="16102" y="11666"/>
                </a:cubicBezTo>
                <a:close/>
                <a:moveTo>
                  <a:pt x="21007" y="0"/>
                </a:moveTo>
                <a:cubicBezTo>
                  <a:pt x="20679" y="0"/>
                  <a:pt x="20415" y="1477"/>
                  <a:pt x="20415" y="3311"/>
                </a:cubicBezTo>
                <a:cubicBezTo>
                  <a:pt x="20415" y="5145"/>
                  <a:pt x="20679" y="6623"/>
                  <a:pt x="21007" y="6623"/>
                </a:cubicBezTo>
                <a:cubicBezTo>
                  <a:pt x="21336" y="6623"/>
                  <a:pt x="21600" y="5145"/>
                  <a:pt x="21600" y="3311"/>
                </a:cubicBezTo>
                <a:cubicBezTo>
                  <a:pt x="21600" y="1528"/>
                  <a:pt x="21336" y="0"/>
                  <a:pt x="21007" y="0"/>
                </a:cubicBezTo>
                <a:close/>
                <a:moveTo>
                  <a:pt x="593" y="8457"/>
                </a:moveTo>
                <a:cubicBezTo>
                  <a:pt x="921" y="8457"/>
                  <a:pt x="1185" y="6979"/>
                  <a:pt x="1185" y="5145"/>
                </a:cubicBezTo>
                <a:cubicBezTo>
                  <a:pt x="1185" y="3311"/>
                  <a:pt x="921" y="1834"/>
                  <a:pt x="593" y="1834"/>
                </a:cubicBezTo>
                <a:cubicBezTo>
                  <a:pt x="264" y="1834"/>
                  <a:pt x="0" y="3311"/>
                  <a:pt x="0" y="5145"/>
                </a:cubicBezTo>
                <a:cubicBezTo>
                  <a:pt x="0" y="6979"/>
                  <a:pt x="264" y="8457"/>
                  <a:pt x="593" y="8457"/>
                </a:cubicBezTo>
                <a:close/>
                <a:moveTo>
                  <a:pt x="5580" y="18289"/>
                </a:moveTo>
                <a:cubicBezTo>
                  <a:pt x="5908" y="18289"/>
                  <a:pt x="6173" y="16811"/>
                  <a:pt x="6173" y="14977"/>
                </a:cubicBezTo>
                <a:cubicBezTo>
                  <a:pt x="6173" y="13143"/>
                  <a:pt x="5908" y="11666"/>
                  <a:pt x="5580" y="11666"/>
                </a:cubicBezTo>
                <a:cubicBezTo>
                  <a:pt x="5252" y="11666"/>
                  <a:pt x="4987" y="13143"/>
                  <a:pt x="4987" y="14977"/>
                </a:cubicBezTo>
                <a:cubicBezTo>
                  <a:pt x="4987" y="16811"/>
                  <a:pt x="5252" y="18289"/>
                  <a:pt x="5580" y="1828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AE0D5D2-4A56-ED41-8A6A-3059E00D280D}"/>
              </a:ext>
            </a:extLst>
          </p:cNvPr>
          <p:cNvSpPr/>
          <p:nvPr/>
        </p:nvSpPr>
        <p:spPr>
          <a:xfrm>
            <a:off x="5018436" y="3446201"/>
            <a:ext cx="273227" cy="65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79" y="20977"/>
                </a:moveTo>
                <a:cubicBezTo>
                  <a:pt x="2979" y="21313"/>
                  <a:pt x="2292" y="21600"/>
                  <a:pt x="1490" y="21600"/>
                </a:cubicBezTo>
                <a:cubicBezTo>
                  <a:pt x="688" y="21600"/>
                  <a:pt x="0" y="21313"/>
                  <a:pt x="0" y="20977"/>
                </a:cubicBezTo>
                <a:cubicBezTo>
                  <a:pt x="0" y="20642"/>
                  <a:pt x="688" y="20355"/>
                  <a:pt x="1490" y="20355"/>
                </a:cubicBezTo>
                <a:cubicBezTo>
                  <a:pt x="2292" y="20355"/>
                  <a:pt x="2979" y="20618"/>
                  <a:pt x="2979" y="20977"/>
                </a:cubicBezTo>
                <a:close/>
                <a:moveTo>
                  <a:pt x="10141" y="16116"/>
                </a:moveTo>
                <a:cubicBezTo>
                  <a:pt x="9339" y="16116"/>
                  <a:pt x="8651" y="16404"/>
                  <a:pt x="8651" y="16739"/>
                </a:cubicBezTo>
                <a:cubicBezTo>
                  <a:pt x="8651" y="17074"/>
                  <a:pt x="9339" y="17361"/>
                  <a:pt x="10141" y="17361"/>
                </a:cubicBezTo>
                <a:cubicBezTo>
                  <a:pt x="10943" y="17361"/>
                  <a:pt x="11631" y="17074"/>
                  <a:pt x="11631" y="16739"/>
                </a:cubicBezTo>
                <a:cubicBezTo>
                  <a:pt x="11631" y="16404"/>
                  <a:pt x="10943" y="16116"/>
                  <a:pt x="10141" y="16116"/>
                </a:cubicBezTo>
                <a:close/>
                <a:moveTo>
                  <a:pt x="16501" y="11111"/>
                </a:moveTo>
                <a:cubicBezTo>
                  <a:pt x="15699" y="11111"/>
                  <a:pt x="15011" y="11399"/>
                  <a:pt x="15011" y="11734"/>
                </a:cubicBezTo>
                <a:cubicBezTo>
                  <a:pt x="15011" y="12069"/>
                  <a:pt x="15699" y="12357"/>
                  <a:pt x="16501" y="12357"/>
                </a:cubicBezTo>
                <a:cubicBezTo>
                  <a:pt x="17303" y="12357"/>
                  <a:pt x="17990" y="12069"/>
                  <a:pt x="17990" y="11734"/>
                </a:cubicBezTo>
                <a:cubicBezTo>
                  <a:pt x="17990" y="11399"/>
                  <a:pt x="17303" y="11111"/>
                  <a:pt x="16501" y="11111"/>
                </a:cubicBezTo>
                <a:close/>
                <a:moveTo>
                  <a:pt x="20110" y="5675"/>
                </a:moveTo>
                <a:cubicBezTo>
                  <a:pt x="19308" y="5675"/>
                  <a:pt x="18621" y="5963"/>
                  <a:pt x="18621" y="6298"/>
                </a:cubicBezTo>
                <a:cubicBezTo>
                  <a:pt x="18621" y="6633"/>
                  <a:pt x="19308" y="6921"/>
                  <a:pt x="20110" y="6921"/>
                </a:cubicBezTo>
                <a:cubicBezTo>
                  <a:pt x="20912" y="6921"/>
                  <a:pt x="21600" y="6633"/>
                  <a:pt x="21600" y="6298"/>
                </a:cubicBezTo>
                <a:cubicBezTo>
                  <a:pt x="21600" y="5939"/>
                  <a:pt x="20912" y="5675"/>
                  <a:pt x="20110" y="5675"/>
                </a:cubicBezTo>
                <a:close/>
                <a:moveTo>
                  <a:pt x="19480" y="0"/>
                </a:moveTo>
                <a:cubicBezTo>
                  <a:pt x="18678" y="0"/>
                  <a:pt x="17990" y="287"/>
                  <a:pt x="17990" y="623"/>
                </a:cubicBezTo>
                <a:cubicBezTo>
                  <a:pt x="17990" y="958"/>
                  <a:pt x="18678" y="1245"/>
                  <a:pt x="19480" y="1245"/>
                </a:cubicBezTo>
                <a:cubicBezTo>
                  <a:pt x="20282" y="1245"/>
                  <a:pt x="20970" y="958"/>
                  <a:pt x="20970" y="623"/>
                </a:cubicBezTo>
                <a:cubicBezTo>
                  <a:pt x="20970" y="287"/>
                  <a:pt x="20339" y="0"/>
                  <a:pt x="1948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18080BE9-E847-D840-B4D3-17C94D477C80}"/>
              </a:ext>
            </a:extLst>
          </p:cNvPr>
          <p:cNvSpPr/>
          <p:nvPr/>
        </p:nvSpPr>
        <p:spPr>
          <a:xfrm>
            <a:off x="4721295" y="2844671"/>
            <a:ext cx="527607" cy="474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743"/>
                </a:moveTo>
                <a:cubicBezTo>
                  <a:pt x="21600" y="21204"/>
                  <a:pt x="21244" y="21600"/>
                  <a:pt x="20829" y="21600"/>
                </a:cubicBezTo>
                <a:cubicBezTo>
                  <a:pt x="20413" y="21600"/>
                  <a:pt x="20057" y="21204"/>
                  <a:pt x="20057" y="20743"/>
                </a:cubicBezTo>
                <a:cubicBezTo>
                  <a:pt x="20057" y="20281"/>
                  <a:pt x="20413" y="19885"/>
                  <a:pt x="20829" y="19885"/>
                </a:cubicBezTo>
                <a:cubicBezTo>
                  <a:pt x="21244" y="19885"/>
                  <a:pt x="21600" y="20248"/>
                  <a:pt x="21600" y="20743"/>
                </a:cubicBezTo>
                <a:close/>
                <a:moveTo>
                  <a:pt x="17535" y="12894"/>
                </a:moveTo>
                <a:cubicBezTo>
                  <a:pt x="17120" y="12894"/>
                  <a:pt x="16764" y="13290"/>
                  <a:pt x="16764" y="13751"/>
                </a:cubicBezTo>
                <a:cubicBezTo>
                  <a:pt x="16764" y="14213"/>
                  <a:pt x="17120" y="14609"/>
                  <a:pt x="17535" y="14609"/>
                </a:cubicBezTo>
                <a:cubicBezTo>
                  <a:pt x="17951" y="14609"/>
                  <a:pt x="18307" y="14213"/>
                  <a:pt x="18307" y="13751"/>
                </a:cubicBezTo>
                <a:cubicBezTo>
                  <a:pt x="18307" y="13290"/>
                  <a:pt x="17951" y="12894"/>
                  <a:pt x="17535" y="12894"/>
                </a:cubicBezTo>
                <a:close/>
                <a:moveTo>
                  <a:pt x="13055" y="7123"/>
                </a:moveTo>
                <a:cubicBezTo>
                  <a:pt x="12640" y="7123"/>
                  <a:pt x="12283" y="7519"/>
                  <a:pt x="12283" y="7980"/>
                </a:cubicBezTo>
                <a:cubicBezTo>
                  <a:pt x="12283" y="8442"/>
                  <a:pt x="12640" y="8838"/>
                  <a:pt x="13055" y="8838"/>
                </a:cubicBezTo>
                <a:cubicBezTo>
                  <a:pt x="13470" y="8838"/>
                  <a:pt x="13826" y="8442"/>
                  <a:pt x="13826" y="7980"/>
                </a:cubicBezTo>
                <a:cubicBezTo>
                  <a:pt x="13826" y="7486"/>
                  <a:pt x="13470" y="7123"/>
                  <a:pt x="13055" y="7123"/>
                </a:cubicBezTo>
                <a:close/>
                <a:moveTo>
                  <a:pt x="7299" y="2572"/>
                </a:moveTo>
                <a:cubicBezTo>
                  <a:pt x="6884" y="2572"/>
                  <a:pt x="6527" y="2968"/>
                  <a:pt x="6527" y="3430"/>
                </a:cubicBezTo>
                <a:cubicBezTo>
                  <a:pt x="6527" y="3891"/>
                  <a:pt x="6883" y="4287"/>
                  <a:pt x="7299" y="4287"/>
                </a:cubicBezTo>
                <a:cubicBezTo>
                  <a:pt x="7714" y="4287"/>
                  <a:pt x="8070" y="3891"/>
                  <a:pt x="8070" y="3430"/>
                </a:cubicBezTo>
                <a:cubicBezTo>
                  <a:pt x="8070" y="2968"/>
                  <a:pt x="7714" y="2572"/>
                  <a:pt x="7299" y="2572"/>
                </a:cubicBezTo>
                <a:close/>
                <a:moveTo>
                  <a:pt x="771" y="0"/>
                </a:moveTo>
                <a:cubicBezTo>
                  <a:pt x="356" y="0"/>
                  <a:pt x="0" y="396"/>
                  <a:pt x="0" y="857"/>
                </a:cubicBezTo>
                <a:cubicBezTo>
                  <a:pt x="0" y="1319"/>
                  <a:pt x="356" y="1715"/>
                  <a:pt x="771" y="1715"/>
                </a:cubicBezTo>
                <a:cubicBezTo>
                  <a:pt x="1187" y="1715"/>
                  <a:pt x="1543" y="1319"/>
                  <a:pt x="1543" y="857"/>
                </a:cubicBezTo>
                <a:cubicBezTo>
                  <a:pt x="1543" y="396"/>
                  <a:pt x="1187" y="0"/>
                  <a:pt x="77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13169AA-BBF2-8546-B48E-94BFF15AA5D9}"/>
              </a:ext>
            </a:extLst>
          </p:cNvPr>
          <p:cNvSpPr/>
          <p:nvPr/>
        </p:nvSpPr>
        <p:spPr>
          <a:xfrm>
            <a:off x="3895096" y="2851918"/>
            <a:ext cx="526160" cy="477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53" y="852"/>
                </a:moveTo>
                <a:cubicBezTo>
                  <a:pt x="20053" y="393"/>
                  <a:pt x="20410" y="0"/>
                  <a:pt x="20826" y="0"/>
                </a:cubicBezTo>
                <a:cubicBezTo>
                  <a:pt x="21243" y="0"/>
                  <a:pt x="21600" y="393"/>
                  <a:pt x="21600" y="852"/>
                </a:cubicBezTo>
                <a:cubicBezTo>
                  <a:pt x="21600" y="1311"/>
                  <a:pt x="21243" y="1704"/>
                  <a:pt x="20826" y="1704"/>
                </a:cubicBezTo>
                <a:cubicBezTo>
                  <a:pt x="20410" y="1704"/>
                  <a:pt x="20053" y="1311"/>
                  <a:pt x="20053" y="852"/>
                </a:cubicBezTo>
                <a:close/>
                <a:moveTo>
                  <a:pt x="14400" y="4720"/>
                </a:moveTo>
                <a:cubicBezTo>
                  <a:pt x="14816" y="4720"/>
                  <a:pt x="15174" y="4327"/>
                  <a:pt x="15174" y="3868"/>
                </a:cubicBezTo>
                <a:cubicBezTo>
                  <a:pt x="15174" y="3409"/>
                  <a:pt x="14817" y="3015"/>
                  <a:pt x="14400" y="3015"/>
                </a:cubicBezTo>
                <a:cubicBezTo>
                  <a:pt x="13983" y="3015"/>
                  <a:pt x="13626" y="3409"/>
                  <a:pt x="13626" y="3868"/>
                </a:cubicBezTo>
                <a:cubicBezTo>
                  <a:pt x="13597" y="4327"/>
                  <a:pt x="13954" y="4720"/>
                  <a:pt x="14400" y="4720"/>
                </a:cubicBezTo>
                <a:close/>
                <a:moveTo>
                  <a:pt x="8569" y="8981"/>
                </a:moveTo>
                <a:cubicBezTo>
                  <a:pt x="8985" y="8981"/>
                  <a:pt x="9342" y="8588"/>
                  <a:pt x="9342" y="8129"/>
                </a:cubicBezTo>
                <a:cubicBezTo>
                  <a:pt x="9342" y="7670"/>
                  <a:pt x="8985" y="7276"/>
                  <a:pt x="8569" y="7276"/>
                </a:cubicBezTo>
                <a:cubicBezTo>
                  <a:pt x="8152" y="7276"/>
                  <a:pt x="7795" y="7670"/>
                  <a:pt x="7795" y="8129"/>
                </a:cubicBezTo>
                <a:cubicBezTo>
                  <a:pt x="7795" y="8588"/>
                  <a:pt x="8152" y="8981"/>
                  <a:pt x="8569" y="8981"/>
                </a:cubicBezTo>
                <a:close/>
                <a:moveTo>
                  <a:pt x="4076" y="14750"/>
                </a:moveTo>
                <a:cubicBezTo>
                  <a:pt x="4493" y="14750"/>
                  <a:pt x="4850" y="14356"/>
                  <a:pt x="4850" y="13897"/>
                </a:cubicBezTo>
                <a:cubicBezTo>
                  <a:pt x="4850" y="13439"/>
                  <a:pt x="4493" y="13045"/>
                  <a:pt x="4076" y="13045"/>
                </a:cubicBezTo>
                <a:cubicBezTo>
                  <a:pt x="3660" y="13045"/>
                  <a:pt x="3302" y="13439"/>
                  <a:pt x="3302" y="13897"/>
                </a:cubicBezTo>
                <a:cubicBezTo>
                  <a:pt x="3302" y="14389"/>
                  <a:pt x="3630" y="14750"/>
                  <a:pt x="4076" y="14750"/>
                </a:cubicBezTo>
                <a:close/>
                <a:moveTo>
                  <a:pt x="774" y="21600"/>
                </a:moveTo>
                <a:cubicBezTo>
                  <a:pt x="1190" y="21600"/>
                  <a:pt x="1547" y="21207"/>
                  <a:pt x="1547" y="20748"/>
                </a:cubicBezTo>
                <a:cubicBezTo>
                  <a:pt x="1547" y="20289"/>
                  <a:pt x="1190" y="19896"/>
                  <a:pt x="774" y="19896"/>
                </a:cubicBezTo>
                <a:cubicBezTo>
                  <a:pt x="357" y="19896"/>
                  <a:pt x="0" y="20289"/>
                  <a:pt x="0" y="20748"/>
                </a:cubicBezTo>
                <a:cubicBezTo>
                  <a:pt x="0" y="21207"/>
                  <a:pt x="327" y="21600"/>
                  <a:pt x="77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6295B30-88AF-6240-8C28-A2CFF78A43D2}"/>
              </a:ext>
            </a:extLst>
          </p:cNvPr>
          <p:cNvSpPr/>
          <p:nvPr/>
        </p:nvSpPr>
        <p:spPr>
          <a:xfrm>
            <a:off x="3851612" y="3453448"/>
            <a:ext cx="273225" cy="653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23"/>
                </a:moveTo>
                <a:cubicBezTo>
                  <a:pt x="0" y="287"/>
                  <a:pt x="688" y="0"/>
                  <a:pt x="1490" y="0"/>
                </a:cubicBezTo>
                <a:cubicBezTo>
                  <a:pt x="2292" y="0"/>
                  <a:pt x="2979" y="287"/>
                  <a:pt x="2979" y="623"/>
                </a:cubicBezTo>
                <a:cubicBezTo>
                  <a:pt x="2979" y="958"/>
                  <a:pt x="2292" y="1245"/>
                  <a:pt x="1490" y="1245"/>
                </a:cubicBezTo>
                <a:cubicBezTo>
                  <a:pt x="688" y="1245"/>
                  <a:pt x="0" y="958"/>
                  <a:pt x="0" y="623"/>
                </a:cubicBezTo>
                <a:close/>
                <a:moveTo>
                  <a:pt x="2063" y="6921"/>
                </a:moveTo>
                <a:cubicBezTo>
                  <a:pt x="2865" y="6921"/>
                  <a:pt x="3552" y="6633"/>
                  <a:pt x="3552" y="6298"/>
                </a:cubicBezTo>
                <a:cubicBezTo>
                  <a:pt x="3552" y="5963"/>
                  <a:pt x="2865" y="5675"/>
                  <a:pt x="2063" y="5675"/>
                </a:cubicBezTo>
                <a:cubicBezTo>
                  <a:pt x="1260" y="5675"/>
                  <a:pt x="573" y="5963"/>
                  <a:pt x="573" y="6298"/>
                </a:cubicBezTo>
                <a:cubicBezTo>
                  <a:pt x="573" y="6633"/>
                  <a:pt x="1260" y="6921"/>
                  <a:pt x="2063" y="6921"/>
                </a:cubicBezTo>
                <a:close/>
                <a:moveTo>
                  <a:pt x="5099" y="12333"/>
                </a:moveTo>
                <a:cubicBezTo>
                  <a:pt x="5901" y="12333"/>
                  <a:pt x="6589" y="12045"/>
                  <a:pt x="6589" y="11710"/>
                </a:cubicBezTo>
                <a:cubicBezTo>
                  <a:pt x="6589" y="11375"/>
                  <a:pt x="5901" y="11087"/>
                  <a:pt x="5099" y="11087"/>
                </a:cubicBezTo>
                <a:cubicBezTo>
                  <a:pt x="4297" y="11087"/>
                  <a:pt x="3610" y="11375"/>
                  <a:pt x="3610" y="11710"/>
                </a:cubicBezTo>
                <a:cubicBezTo>
                  <a:pt x="3610" y="12045"/>
                  <a:pt x="4240" y="12333"/>
                  <a:pt x="5099" y="12333"/>
                </a:cubicBezTo>
                <a:close/>
                <a:moveTo>
                  <a:pt x="11459" y="17385"/>
                </a:moveTo>
                <a:cubicBezTo>
                  <a:pt x="12261" y="17385"/>
                  <a:pt x="12949" y="17098"/>
                  <a:pt x="12949" y="16763"/>
                </a:cubicBezTo>
                <a:cubicBezTo>
                  <a:pt x="12949" y="16427"/>
                  <a:pt x="12261" y="16140"/>
                  <a:pt x="11459" y="16140"/>
                </a:cubicBezTo>
                <a:cubicBezTo>
                  <a:pt x="10657" y="16140"/>
                  <a:pt x="9969" y="16428"/>
                  <a:pt x="9969" y="16763"/>
                </a:cubicBezTo>
                <a:cubicBezTo>
                  <a:pt x="9969" y="17122"/>
                  <a:pt x="10599" y="17385"/>
                  <a:pt x="11459" y="17385"/>
                </a:cubicBezTo>
                <a:close/>
                <a:moveTo>
                  <a:pt x="20110" y="21600"/>
                </a:moveTo>
                <a:cubicBezTo>
                  <a:pt x="20912" y="21600"/>
                  <a:pt x="21600" y="21313"/>
                  <a:pt x="21600" y="20977"/>
                </a:cubicBezTo>
                <a:cubicBezTo>
                  <a:pt x="21600" y="20642"/>
                  <a:pt x="20912" y="20355"/>
                  <a:pt x="20110" y="20355"/>
                </a:cubicBezTo>
                <a:cubicBezTo>
                  <a:pt x="19308" y="20355"/>
                  <a:pt x="18621" y="20642"/>
                  <a:pt x="18621" y="20977"/>
                </a:cubicBezTo>
                <a:cubicBezTo>
                  <a:pt x="18621" y="21313"/>
                  <a:pt x="19308" y="21600"/>
                  <a:pt x="2011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99501-53BA-C34E-BF02-8A8424CD09BA}"/>
              </a:ext>
            </a:extLst>
          </p:cNvPr>
          <p:cNvSpPr/>
          <p:nvPr/>
        </p:nvSpPr>
        <p:spPr>
          <a:xfrm>
            <a:off x="4228476" y="4156442"/>
            <a:ext cx="690673" cy="123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55" y="18296"/>
                </a:moveTo>
                <a:cubicBezTo>
                  <a:pt x="11355" y="20075"/>
                  <a:pt x="11083" y="21600"/>
                  <a:pt x="10766" y="21600"/>
                </a:cubicBezTo>
                <a:cubicBezTo>
                  <a:pt x="10449" y="21600"/>
                  <a:pt x="10177" y="20075"/>
                  <a:pt x="10177" y="18296"/>
                </a:cubicBezTo>
                <a:cubicBezTo>
                  <a:pt x="10177" y="16518"/>
                  <a:pt x="10449" y="14993"/>
                  <a:pt x="10766" y="14993"/>
                </a:cubicBezTo>
                <a:cubicBezTo>
                  <a:pt x="11083" y="14993"/>
                  <a:pt x="11355" y="16518"/>
                  <a:pt x="11355" y="18296"/>
                </a:cubicBezTo>
                <a:close/>
                <a:moveTo>
                  <a:pt x="16115" y="11689"/>
                </a:moveTo>
                <a:cubicBezTo>
                  <a:pt x="15798" y="11689"/>
                  <a:pt x="15526" y="13214"/>
                  <a:pt x="15526" y="14993"/>
                </a:cubicBezTo>
                <a:cubicBezTo>
                  <a:pt x="15526" y="16772"/>
                  <a:pt x="15798" y="18296"/>
                  <a:pt x="16115" y="18296"/>
                </a:cubicBezTo>
                <a:cubicBezTo>
                  <a:pt x="16432" y="18296"/>
                  <a:pt x="16704" y="16772"/>
                  <a:pt x="16704" y="14993"/>
                </a:cubicBezTo>
                <a:cubicBezTo>
                  <a:pt x="16704" y="13214"/>
                  <a:pt x="16432" y="11689"/>
                  <a:pt x="16115" y="11689"/>
                </a:cubicBezTo>
                <a:close/>
                <a:moveTo>
                  <a:pt x="21011" y="0"/>
                </a:moveTo>
                <a:cubicBezTo>
                  <a:pt x="20693" y="0"/>
                  <a:pt x="20421" y="1525"/>
                  <a:pt x="20421" y="3304"/>
                </a:cubicBezTo>
                <a:cubicBezTo>
                  <a:pt x="20421" y="5082"/>
                  <a:pt x="20693" y="6607"/>
                  <a:pt x="21011" y="6607"/>
                </a:cubicBezTo>
                <a:cubicBezTo>
                  <a:pt x="21328" y="6607"/>
                  <a:pt x="21600" y="5082"/>
                  <a:pt x="21600" y="3304"/>
                </a:cubicBezTo>
                <a:cubicBezTo>
                  <a:pt x="21600" y="1525"/>
                  <a:pt x="21351" y="0"/>
                  <a:pt x="21011" y="0"/>
                </a:cubicBezTo>
                <a:close/>
                <a:moveTo>
                  <a:pt x="589" y="8386"/>
                </a:moveTo>
                <a:cubicBezTo>
                  <a:pt x="907" y="8386"/>
                  <a:pt x="1179" y="6861"/>
                  <a:pt x="1179" y="5082"/>
                </a:cubicBezTo>
                <a:cubicBezTo>
                  <a:pt x="1179" y="3304"/>
                  <a:pt x="907" y="1779"/>
                  <a:pt x="589" y="1779"/>
                </a:cubicBezTo>
                <a:cubicBezTo>
                  <a:pt x="272" y="1779"/>
                  <a:pt x="0" y="3304"/>
                  <a:pt x="0" y="5082"/>
                </a:cubicBezTo>
                <a:cubicBezTo>
                  <a:pt x="0" y="6988"/>
                  <a:pt x="249" y="8386"/>
                  <a:pt x="589" y="8386"/>
                </a:cubicBezTo>
                <a:close/>
                <a:moveTo>
                  <a:pt x="5576" y="18296"/>
                </a:moveTo>
                <a:cubicBezTo>
                  <a:pt x="5893" y="18296"/>
                  <a:pt x="6165" y="16772"/>
                  <a:pt x="6165" y="14993"/>
                </a:cubicBezTo>
                <a:cubicBezTo>
                  <a:pt x="6165" y="13214"/>
                  <a:pt x="5893" y="11689"/>
                  <a:pt x="5576" y="11689"/>
                </a:cubicBezTo>
                <a:cubicBezTo>
                  <a:pt x="5258" y="11689"/>
                  <a:pt x="4986" y="13214"/>
                  <a:pt x="4986" y="14993"/>
                </a:cubicBezTo>
                <a:cubicBezTo>
                  <a:pt x="4986" y="16899"/>
                  <a:pt x="5258" y="18296"/>
                  <a:pt x="5576" y="182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C75FD72-0E99-634C-823B-7DA22BF2749A}"/>
              </a:ext>
            </a:extLst>
          </p:cNvPr>
          <p:cNvSpPr/>
          <p:nvPr/>
        </p:nvSpPr>
        <p:spPr>
          <a:xfrm>
            <a:off x="3583461" y="2569272"/>
            <a:ext cx="1972729" cy="19727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8" y="21600"/>
                  <a:pt x="0" y="16759"/>
                  <a:pt x="0" y="10800"/>
                </a:cubicBezTo>
                <a:cubicBezTo>
                  <a:pt x="0" y="4848"/>
                  <a:pt x="4841" y="0"/>
                  <a:pt x="10800" y="0"/>
                </a:cubicBezTo>
                <a:cubicBezTo>
                  <a:pt x="16752" y="0"/>
                  <a:pt x="21600" y="4841"/>
                  <a:pt x="21600" y="10800"/>
                </a:cubicBezTo>
                <a:cubicBezTo>
                  <a:pt x="21600" y="16752"/>
                  <a:pt x="16752" y="21600"/>
                  <a:pt x="10800" y="21600"/>
                </a:cubicBezTo>
                <a:close/>
                <a:moveTo>
                  <a:pt x="10800" y="159"/>
                </a:moveTo>
                <a:cubicBezTo>
                  <a:pt x="4936" y="159"/>
                  <a:pt x="167" y="4928"/>
                  <a:pt x="167" y="10792"/>
                </a:cubicBezTo>
                <a:cubicBezTo>
                  <a:pt x="167" y="16656"/>
                  <a:pt x="4936" y="21425"/>
                  <a:pt x="10800" y="21425"/>
                </a:cubicBezTo>
                <a:cubicBezTo>
                  <a:pt x="16664" y="21425"/>
                  <a:pt x="21433" y="16656"/>
                  <a:pt x="21433" y="10792"/>
                </a:cubicBezTo>
                <a:cubicBezTo>
                  <a:pt x="21433" y="4936"/>
                  <a:pt x="16664" y="159"/>
                  <a:pt x="10800" y="15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46D5C-C4F6-4087-9C29-7A067FC972C0}"/>
              </a:ext>
            </a:extLst>
          </p:cNvPr>
          <p:cNvCxnSpPr>
            <a:cxnSpLocks/>
            <a:stCxn id="27" idx="1"/>
          </p:cNvCxnSpPr>
          <p:nvPr/>
        </p:nvCxnSpPr>
        <p:spPr>
          <a:xfrm flipH="1" flipV="1">
            <a:off x="3319463" y="3109913"/>
            <a:ext cx="1206188" cy="404606"/>
          </a:xfrm>
          <a:prstGeom prst="straightConnector1">
            <a:avLst/>
          </a:prstGeom>
          <a:ln w="101600" cap="rnd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entagon 26">
            <a:extLst>
              <a:ext uri="{FF2B5EF4-FFF2-40B4-BE49-F238E27FC236}">
                <a16:creationId xmlns:a16="http://schemas.microsoft.com/office/drawing/2014/main" id="{8677E480-0D35-4187-80D1-D05FF3F8A2E7}"/>
              </a:ext>
            </a:extLst>
          </p:cNvPr>
          <p:cNvSpPr/>
          <p:nvPr/>
        </p:nvSpPr>
        <p:spPr>
          <a:xfrm rot="1800000">
            <a:off x="4512867" y="3501150"/>
            <a:ext cx="103769" cy="98827"/>
          </a:xfrm>
          <a:prstGeom prst="pent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F4F077-58C7-4518-8E6D-03B4334A79E0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4589458" y="2409826"/>
            <a:ext cx="966732" cy="1097945"/>
          </a:xfrm>
          <a:prstGeom prst="straightConnector1">
            <a:avLst/>
          </a:prstGeom>
          <a:ln w="101600" cap="rnd">
            <a:solidFill>
              <a:schemeClr val="accent5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64B73C-E51A-4DC3-AA75-F9B9883D1D55}"/>
              </a:ext>
            </a:extLst>
          </p:cNvPr>
          <p:cNvCxnSpPr>
            <a:cxnSpLocks/>
            <a:stCxn id="27" idx="5"/>
          </p:cNvCxnSpPr>
          <p:nvPr/>
        </p:nvCxnSpPr>
        <p:spPr>
          <a:xfrm>
            <a:off x="4615517" y="3566403"/>
            <a:ext cx="940673" cy="100722"/>
          </a:xfrm>
          <a:prstGeom prst="straightConnector1">
            <a:avLst/>
          </a:prstGeom>
          <a:ln w="101600" cap="rnd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7366C03-E2B5-43B8-8D04-C5E98726AFE2}"/>
              </a:ext>
            </a:extLst>
          </p:cNvPr>
          <p:cNvCxnSpPr>
            <a:cxnSpLocks/>
            <a:stCxn id="27" idx="4"/>
          </p:cNvCxnSpPr>
          <p:nvPr/>
        </p:nvCxnSpPr>
        <p:spPr>
          <a:xfrm>
            <a:off x="4567815" y="3609390"/>
            <a:ext cx="0" cy="1543635"/>
          </a:xfrm>
          <a:prstGeom prst="straightConnector1">
            <a:avLst/>
          </a:prstGeom>
          <a:ln w="101600" cap="rnd">
            <a:solidFill>
              <a:schemeClr val="accent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3389A6A-6B12-472E-9448-DBB836A5E95C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3738940" y="3577324"/>
            <a:ext cx="773335" cy="579118"/>
          </a:xfrm>
          <a:prstGeom prst="straightConnector1">
            <a:avLst/>
          </a:prstGeom>
          <a:ln w="101600" cap="rnd">
            <a:solidFill>
              <a:schemeClr val="accent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ircle">
            <a:extLst>
              <a:ext uri="{FF2B5EF4-FFF2-40B4-BE49-F238E27FC236}">
                <a16:creationId xmlns:a16="http://schemas.microsoft.com/office/drawing/2014/main" id="{1417061A-688F-7E4C-8037-A27C06A2303F}"/>
              </a:ext>
            </a:extLst>
          </p:cNvPr>
          <p:cNvSpPr/>
          <p:nvPr/>
        </p:nvSpPr>
        <p:spPr>
          <a:xfrm>
            <a:off x="4387918" y="3373728"/>
            <a:ext cx="353669" cy="353671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BC1B193-CE04-41A9-A0F5-B80F495717E5}"/>
              </a:ext>
            </a:extLst>
          </p:cNvPr>
          <p:cNvGrpSpPr/>
          <p:nvPr/>
        </p:nvGrpSpPr>
        <p:grpSpPr>
          <a:xfrm>
            <a:off x="6695611" y="3684009"/>
            <a:ext cx="2194560" cy="1013782"/>
            <a:chOff x="8921977" y="1435947"/>
            <a:chExt cx="2926080" cy="13517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1337BEB-6CC0-40D8-B723-0668D4260DB9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29A3955-4A43-4E38-B6AD-7F48050CD9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53A21A8-3BBA-4D01-995A-5CFF0AF08417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6CE9E86-46C9-4FEF-AD42-3CC3D5BBAB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F698EC2-B718-4586-8EB2-8C63A5733C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089C6D7-7C10-46CE-BE9F-0F3ED06809C4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ACD87C-7419-4835-B9D5-C20B8999B50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E53200D-5C4F-41F9-9699-14B1BACCBA3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95FC0A1-AC34-4A28-8687-4C8DB4FA1AE0}"/>
              </a:ext>
            </a:extLst>
          </p:cNvPr>
          <p:cNvGrpSpPr/>
          <p:nvPr/>
        </p:nvGrpSpPr>
        <p:grpSpPr>
          <a:xfrm>
            <a:off x="6695611" y="2405188"/>
            <a:ext cx="2194560" cy="1013782"/>
            <a:chOff x="8921977" y="1435947"/>
            <a:chExt cx="2926080" cy="135170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B10E316-1BCF-4E35-9045-4E248B8189D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40A843-5643-4A42-BBB0-ED22F8BEEC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AC410C3-497A-4C3E-93B3-51EB7F0F6B06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12C947D-C23B-4B85-8936-7CD62A60161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DBD6B0B3-FDE8-40E5-9499-C7C49B21C1F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9E25E00B-3613-4D71-8A88-9943DF8D5870}"/>
              </a:ext>
            </a:extLst>
          </p:cNvPr>
          <p:cNvSpPr/>
          <p:nvPr/>
        </p:nvSpPr>
        <p:spPr>
          <a:xfrm rot="5400000">
            <a:off x="511626" y="1670978"/>
            <a:ext cx="64546" cy="5801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544A203-0E6B-447F-ADBC-D9BC8CE0B5CA}"/>
              </a:ext>
            </a:extLst>
          </p:cNvPr>
          <p:cNvSpPr/>
          <p:nvPr/>
        </p:nvSpPr>
        <p:spPr>
          <a:xfrm rot="5400000">
            <a:off x="511626" y="2949798"/>
            <a:ext cx="64546" cy="5801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9FA48F0-270D-419A-8392-6430A1D84645}"/>
              </a:ext>
            </a:extLst>
          </p:cNvPr>
          <p:cNvSpPr/>
          <p:nvPr/>
        </p:nvSpPr>
        <p:spPr>
          <a:xfrm rot="5400000">
            <a:off x="511625" y="4228619"/>
            <a:ext cx="64546" cy="5801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596F3FD-B659-420B-A788-A007A21228B5}"/>
              </a:ext>
            </a:extLst>
          </p:cNvPr>
          <p:cNvSpPr/>
          <p:nvPr/>
        </p:nvSpPr>
        <p:spPr>
          <a:xfrm rot="5400000">
            <a:off x="8567829" y="2343601"/>
            <a:ext cx="64546" cy="5801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C57EA6-8AC6-4AEA-AC1C-2B25E9E86DDB}"/>
              </a:ext>
            </a:extLst>
          </p:cNvPr>
          <p:cNvSpPr/>
          <p:nvPr/>
        </p:nvSpPr>
        <p:spPr>
          <a:xfrm rot="5400000">
            <a:off x="8567829" y="3622422"/>
            <a:ext cx="64546" cy="5801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2001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437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Multi-Dimensional Clock Chart – Slide Template</vt:lpstr>
      <vt:lpstr>Multi-Dimensional Clock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Multi-Dimensional Clock Chart</dc:title>
  <dc:creator>PresentationGO.com</dc:creator>
  <dc:description>© Copyright PresentationGO.com</dc:description>
  <dcterms:created xsi:type="dcterms:W3CDTF">2014-11-26T05:14:11Z</dcterms:created>
  <dcterms:modified xsi:type="dcterms:W3CDTF">2021-12-17T03:27:42Z</dcterms:modified>
  <cp:category>Charts &amp; Diagrams</cp:category>
</cp:coreProperties>
</file>