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78" r:id="rId4"/>
    <p:sldId id="379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6433" autoAdjust="0"/>
  </p:normalViewPr>
  <p:slideViewPr>
    <p:cSldViewPr snapToGrid="0" showGuides="1">
      <p:cViewPr varScale="1">
        <p:scale>
          <a:sx n="104" d="100"/>
          <a:sy n="104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6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86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</a:t>
            </a:r>
            <a:r>
              <a:rPr lang="en-US"/>
              <a:t>Copyright </a:t>
            </a:r>
            <a:r>
              <a:rPr lang="en-US" b="1"/>
              <a:t>PresentationGO.</a:t>
            </a:r>
            <a:r>
              <a:rPr lang="en-US" b="1" dirty="0"/>
              <a:t>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5930DF0-104B-4293-A7F6-66AEFF3E6AF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9FDF5E90-AE29-4303-979F-161F791D98BB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C25032D-D31A-446E-BBAA-A896C50E8C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9C65CE8-4186-4EF3-A508-A12E5E68646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0A32BB05-B08C-4D73-BFF9-25A2D9328D4D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C568985-A849-45B0-B77A-2F6998D822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Multi-Direction Arrows for PowerPoint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85ABD9B-A2D9-4602-AFC5-31EBDC53BF64}"/>
              </a:ext>
            </a:extLst>
          </p:cNvPr>
          <p:cNvGrpSpPr/>
          <p:nvPr/>
        </p:nvGrpSpPr>
        <p:grpSpPr>
          <a:xfrm>
            <a:off x="4195481" y="1700086"/>
            <a:ext cx="3801038" cy="3781376"/>
            <a:chOff x="12661899" y="5168899"/>
            <a:chExt cx="1809871" cy="1800511"/>
          </a:xfrm>
        </p:grpSpPr>
        <p:sp>
          <p:nvSpPr>
            <p:cNvPr id="32" name="Shape">
              <a:extLst>
                <a:ext uri="{FF2B5EF4-FFF2-40B4-BE49-F238E27FC236}">
                  <a16:creationId xmlns:a16="http://schemas.microsoft.com/office/drawing/2014/main" id="{9BE5883B-0F5F-48CB-A6A1-4908BC266B85}"/>
                </a:ext>
              </a:extLst>
            </p:cNvPr>
            <p:cNvSpPr/>
            <p:nvPr/>
          </p:nvSpPr>
          <p:spPr>
            <a:xfrm>
              <a:off x="13398499" y="5181599"/>
              <a:ext cx="333732" cy="1779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600" extrusionOk="0">
                  <a:moveTo>
                    <a:pt x="19885" y="19309"/>
                  </a:moveTo>
                  <a:cubicBezTo>
                    <a:pt x="18911" y="19247"/>
                    <a:pt x="17865" y="19346"/>
                    <a:pt x="17535" y="19532"/>
                  </a:cubicBezTo>
                  <a:cubicBezTo>
                    <a:pt x="17060" y="19802"/>
                    <a:pt x="16449" y="20040"/>
                    <a:pt x="15749" y="20239"/>
                  </a:cubicBezTo>
                  <a:cubicBezTo>
                    <a:pt x="15749" y="20229"/>
                    <a:pt x="15757" y="20220"/>
                    <a:pt x="15757" y="20211"/>
                  </a:cubicBezTo>
                  <a:lnTo>
                    <a:pt x="15757" y="1363"/>
                  </a:lnTo>
                  <a:cubicBezTo>
                    <a:pt x="16457" y="1562"/>
                    <a:pt x="17068" y="1798"/>
                    <a:pt x="17543" y="2068"/>
                  </a:cubicBezTo>
                  <a:cubicBezTo>
                    <a:pt x="17801" y="2216"/>
                    <a:pt x="18525" y="2310"/>
                    <a:pt x="19298" y="2310"/>
                  </a:cubicBezTo>
                  <a:cubicBezTo>
                    <a:pt x="19491" y="2310"/>
                    <a:pt x="19692" y="2304"/>
                    <a:pt x="19885" y="2291"/>
                  </a:cubicBezTo>
                  <a:cubicBezTo>
                    <a:pt x="20859" y="2228"/>
                    <a:pt x="21374" y="2028"/>
                    <a:pt x="21052" y="1841"/>
                  </a:cubicBezTo>
                  <a:cubicBezTo>
                    <a:pt x="19064" y="706"/>
                    <a:pt x="15048" y="0"/>
                    <a:pt x="10574" y="0"/>
                  </a:cubicBezTo>
                  <a:cubicBezTo>
                    <a:pt x="6107" y="0"/>
                    <a:pt x="2092" y="706"/>
                    <a:pt x="96" y="1841"/>
                  </a:cubicBezTo>
                  <a:cubicBezTo>
                    <a:pt x="-226" y="2028"/>
                    <a:pt x="289" y="2228"/>
                    <a:pt x="1263" y="2291"/>
                  </a:cubicBezTo>
                  <a:cubicBezTo>
                    <a:pt x="2237" y="2353"/>
                    <a:pt x="3283" y="2254"/>
                    <a:pt x="3613" y="2068"/>
                  </a:cubicBezTo>
                  <a:cubicBezTo>
                    <a:pt x="4088" y="1799"/>
                    <a:pt x="4691" y="1562"/>
                    <a:pt x="5399" y="1363"/>
                  </a:cubicBezTo>
                  <a:lnTo>
                    <a:pt x="5399" y="20211"/>
                  </a:lnTo>
                  <a:cubicBezTo>
                    <a:pt x="5399" y="20220"/>
                    <a:pt x="5407" y="20229"/>
                    <a:pt x="5407" y="20239"/>
                  </a:cubicBezTo>
                  <a:cubicBezTo>
                    <a:pt x="4699" y="20040"/>
                    <a:pt x="4088" y="19802"/>
                    <a:pt x="3613" y="19532"/>
                  </a:cubicBezTo>
                  <a:cubicBezTo>
                    <a:pt x="3291" y="19346"/>
                    <a:pt x="2237" y="19247"/>
                    <a:pt x="1263" y="19309"/>
                  </a:cubicBezTo>
                  <a:cubicBezTo>
                    <a:pt x="289" y="19372"/>
                    <a:pt x="-226" y="19572"/>
                    <a:pt x="96" y="19759"/>
                  </a:cubicBezTo>
                  <a:cubicBezTo>
                    <a:pt x="2092" y="20894"/>
                    <a:pt x="6099" y="21600"/>
                    <a:pt x="10574" y="21600"/>
                  </a:cubicBezTo>
                  <a:cubicBezTo>
                    <a:pt x="15040" y="21600"/>
                    <a:pt x="19056" y="20895"/>
                    <a:pt x="21052" y="19759"/>
                  </a:cubicBezTo>
                  <a:cubicBezTo>
                    <a:pt x="21374" y="19572"/>
                    <a:pt x="20851" y="19372"/>
                    <a:pt x="19885" y="193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48000">
                  <a:schemeClr val="accent3"/>
                </a:gs>
                <a:gs pos="100000">
                  <a:schemeClr val="accent3"/>
                </a:gs>
              </a:gsLst>
              <a:lin ang="4200000" scaled="0"/>
              <a:tileRect/>
            </a:gra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3" name="Shape">
              <a:extLst>
                <a:ext uri="{FF2B5EF4-FFF2-40B4-BE49-F238E27FC236}">
                  <a16:creationId xmlns:a16="http://schemas.microsoft.com/office/drawing/2014/main" id="{0C6A7875-65B2-471B-91CD-21692E7B1C2E}"/>
                </a:ext>
              </a:extLst>
            </p:cNvPr>
            <p:cNvSpPr/>
            <p:nvPr/>
          </p:nvSpPr>
          <p:spPr>
            <a:xfrm>
              <a:off x="13690599" y="5168900"/>
              <a:ext cx="781171" cy="1800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593" extrusionOk="0">
                  <a:moveTo>
                    <a:pt x="18679" y="18229"/>
                  </a:moveTo>
                  <a:cubicBezTo>
                    <a:pt x="18392" y="18145"/>
                    <a:pt x="18008" y="18178"/>
                    <a:pt x="17818" y="18305"/>
                  </a:cubicBezTo>
                  <a:cubicBezTo>
                    <a:pt x="17628" y="18430"/>
                    <a:pt x="17704" y="18600"/>
                    <a:pt x="17991" y="18684"/>
                  </a:cubicBezTo>
                  <a:cubicBezTo>
                    <a:pt x="18700" y="18893"/>
                    <a:pt x="19239" y="19129"/>
                    <a:pt x="19585" y="19371"/>
                  </a:cubicBezTo>
                  <a:cubicBezTo>
                    <a:pt x="19349" y="19281"/>
                    <a:pt x="19066" y="19209"/>
                    <a:pt x="18744" y="19170"/>
                  </a:cubicBezTo>
                  <a:cubicBezTo>
                    <a:pt x="10330" y="18102"/>
                    <a:pt x="4456" y="14662"/>
                    <a:pt x="4456" y="10802"/>
                  </a:cubicBezTo>
                  <a:cubicBezTo>
                    <a:pt x="4456" y="6943"/>
                    <a:pt x="10333" y="3502"/>
                    <a:pt x="18744" y="2434"/>
                  </a:cubicBezTo>
                  <a:cubicBezTo>
                    <a:pt x="19045" y="2396"/>
                    <a:pt x="19311" y="2332"/>
                    <a:pt x="19536" y="2252"/>
                  </a:cubicBezTo>
                  <a:cubicBezTo>
                    <a:pt x="19187" y="2483"/>
                    <a:pt x="18665" y="2707"/>
                    <a:pt x="17987" y="2907"/>
                  </a:cubicBezTo>
                  <a:cubicBezTo>
                    <a:pt x="17700" y="2990"/>
                    <a:pt x="17624" y="3159"/>
                    <a:pt x="17814" y="3286"/>
                  </a:cubicBezTo>
                  <a:cubicBezTo>
                    <a:pt x="17935" y="3365"/>
                    <a:pt x="18129" y="3408"/>
                    <a:pt x="18330" y="3408"/>
                  </a:cubicBezTo>
                  <a:cubicBezTo>
                    <a:pt x="18447" y="3408"/>
                    <a:pt x="18568" y="3392"/>
                    <a:pt x="18672" y="3362"/>
                  </a:cubicBezTo>
                  <a:cubicBezTo>
                    <a:pt x="20642" y="2783"/>
                    <a:pt x="21597" y="1979"/>
                    <a:pt x="21157" y="1263"/>
                  </a:cubicBezTo>
                  <a:cubicBezTo>
                    <a:pt x="20718" y="547"/>
                    <a:pt x="18976" y="65"/>
                    <a:pt x="16611" y="1"/>
                  </a:cubicBezTo>
                  <a:cubicBezTo>
                    <a:pt x="16273" y="-7"/>
                    <a:pt x="15975" y="106"/>
                    <a:pt x="15955" y="256"/>
                  </a:cubicBezTo>
                  <a:cubicBezTo>
                    <a:pt x="15934" y="407"/>
                    <a:pt x="16193" y="537"/>
                    <a:pt x="16535" y="546"/>
                  </a:cubicBezTo>
                  <a:cubicBezTo>
                    <a:pt x="16791" y="552"/>
                    <a:pt x="17037" y="566"/>
                    <a:pt x="17272" y="584"/>
                  </a:cubicBezTo>
                  <a:cubicBezTo>
                    <a:pt x="7091" y="1926"/>
                    <a:pt x="0" y="6111"/>
                    <a:pt x="0" y="10804"/>
                  </a:cubicBezTo>
                  <a:cubicBezTo>
                    <a:pt x="0" y="15486"/>
                    <a:pt x="7059" y="19663"/>
                    <a:pt x="17206" y="21014"/>
                  </a:cubicBezTo>
                  <a:cubicBezTo>
                    <a:pt x="16992" y="21029"/>
                    <a:pt x="16767" y="21040"/>
                    <a:pt x="16535" y="21046"/>
                  </a:cubicBezTo>
                  <a:cubicBezTo>
                    <a:pt x="16193" y="21055"/>
                    <a:pt x="15934" y="21185"/>
                    <a:pt x="15955" y="21336"/>
                  </a:cubicBezTo>
                  <a:cubicBezTo>
                    <a:pt x="15975" y="21480"/>
                    <a:pt x="16248" y="21593"/>
                    <a:pt x="16573" y="21593"/>
                  </a:cubicBezTo>
                  <a:cubicBezTo>
                    <a:pt x="16587" y="21593"/>
                    <a:pt x="16598" y="21593"/>
                    <a:pt x="16611" y="21593"/>
                  </a:cubicBezTo>
                  <a:cubicBezTo>
                    <a:pt x="18976" y="21531"/>
                    <a:pt x="20718" y="21046"/>
                    <a:pt x="21158" y="20330"/>
                  </a:cubicBezTo>
                  <a:cubicBezTo>
                    <a:pt x="21600" y="19612"/>
                    <a:pt x="20649" y="18807"/>
                    <a:pt x="18679" y="18229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4" name="Shape">
              <a:extLst>
                <a:ext uri="{FF2B5EF4-FFF2-40B4-BE49-F238E27FC236}">
                  <a16:creationId xmlns:a16="http://schemas.microsoft.com/office/drawing/2014/main" id="{7874C31F-DCAD-4C49-B34A-9179FD84D2B3}"/>
                </a:ext>
              </a:extLst>
            </p:cNvPr>
            <p:cNvSpPr/>
            <p:nvPr/>
          </p:nvSpPr>
          <p:spPr>
            <a:xfrm>
              <a:off x="13906500" y="5664199"/>
              <a:ext cx="445869" cy="798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1553" extrusionOk="0">
                  <a:moveTo>
                    <a:pt x="15934" y="13803"/>
                  </a:moveTo>
                  <a:cubicBezTo>
                    <a:pt x="15403" y="13646"/>
                    <a:pt x="14750" y="13762"/>
                    <a:pt x="14473" y="14064"/>
                  </a:cubicBezTo>
                  <a:cubicBezTo>
                    <a:pt x="14195" y="14366"/>
                    <a:pt x="14400" y="14736"/>
                    <a:pt x="14932" y="14893"/>
                  </a:cubicBezTo>
                  <a:cubicBezTo>
                    <a:pt x="15819" y="15157"/>
                    <a:pt x="16575" y="15456"/>
                    <a:pt x="17197" y="15778"/>
                  </a:cubicBezTo>
                  <a:cubicBezTo>
                    <a:pt x="17130" y="15761"/>
                    <a:pt x="17064" y="15743"/>
                    <a:pt x="16991" y="15733"/>
                  </a:cubicBezTo>
                  <a:cubicBezTo>
                    <a:pt x="11392" y="14664"/>
                    <a:pt x="7774" y="12724"/>
                    <a:pt x="7774" y="10791"/>
                  </a:cubicBezTo>
                  <a:cubicBezTo>
                    <a:pt x="7774" y="8858"/>
                    <a:pt x="11392" y="6914"/>
                    <a:pt x="16991" y="5848"/>
                  </a:cubicBezTo>
                  <a:cubicBezTo>
                    <a:pt x="17022" y="5841"/>
                    <a:pt x="17052" y="5835"/>
                    <a:pt x="17082" y="5828"/>
                  </a:cubicBezTo>
                  <a:cubicBezTo>
                    <a:pt x="16484" y="6126"/>
                    <a:pt x="15765" y="6407"/>
                    <a:pt x="14938" y="6654"/>
                  </a:cubicBezTo>
                  <a:cubicBezTo>
                    <a:pt x="14406" y="6811"/>
                    <a:pt x="14201" y="7182"/>
                    <a:pt x="14479" y="7483"/>
                  </a:cubicBezTo>
                  <a:cubicBezTo>
                    <a:pt x="14672" y="7692"/>
                    <a:pt x="15052" y="7812"/>
                    <a:pt x="15439" y="7812"/>
                  </a:cubicBezTo>
                  <a:cubicBezTo>
                    <a:pt x="15608" y="7812"/>
                    <a:pt x="15777" y="7788"/>
                    <a:pt x="15940" y="7744"/>
                  </a:cubicBezTo>
                  <a:cubicBezTo>
                    <a:pt x="19607" y="6654"/>
                    <a:pt x="21600" y="4957"/>
                    <a:pt x="21141" y="3309"/>
                  </a:cubicBezTo>
                  <a:cubicBezTo>
                    <a:pt x="20682" y="1663"/>
                    <a:pt x="17855" y="395"/>
                    <a:pt x="13778" y="8"/>
                  </a:cubicBezTo>
                  <a:cubicBezTo>
                    <a:pt x="13180" y="-47"/>
                    <a:pt x="12630" y="179"/>
                    <a:pt x="12528" y="512"/>
                  </a:cubicBezTo>
                  <a:cubicBezTo>
                    <a:pt x="12431" y="848"/>
                    <a:pt x="12824" y="1163"/>
                    <a:pt x="13415" y="1221"/>
                  </a:cubicBezTo>
                  <a:cubicBezTo>
                    <a:pt x="14213" y="1297"/>
                    <a:pt x="14944" y="1410"/>
                    <a:pt x="15596" y="1554"/>
                  </a:cubicBezTo>
                  <a:cubicBezTo>
                    <a:pt x="15240" y="1560"/>
                    <a:pt x="14871" y="1598"/>
                    <a:pt x="14515" y="1667"/>
                  </a:cubicBezTo>
                  <a:cubicBezTo>
                    <a:pt x="5563" y="3374"/>
                    <a:pt x="0" y="6870"/>
                    <a:pt x="0" y="10791"/>
                  </a:cubicBezTo>
                  <a:cubicBezTo>
                    <a:pt x="0" y="14712"/>
                    <a:pt x="5563" y="18208"/>
                    <a:pt x="14515" y="19915"/>
                  </a:cubicBezTo>
                  <a:cubicBezTo>
                    <a:pt x="14835" y="19976"/>
                    <a:pt x="15161" y="20004"/>
                    <a:pt x="15487" y="20017"/>
                  </a:cubicBezTo>
                  <a:cubicBezTo>
                    <a:pt x="14859" y="20151"/>
                    <a:pt x="14170" y="20257"/>
                    <a:pt x="13415" y="20329"/>
                  </a:cubicBezTo>
                  <a:cubicBezTo>
                    <a:pt x="12823" y="20384"/>
                    <a:pt x="12425" y="20703"/>
                    <a:pt x="12528" y="21039"/>
                  </a:cubicBezTo>
                  <a:cubicBezTo>
                    <a:pt x="12618" y="21340"/>
                    <a:pt x="13077" y="21553"/>
                    <a:pt x="13597" y="21553"/>
                  </a:cubicBezTo>
                  <a:cubicBezTo>
                    <a:pt x="13657" y="21553"/>
                    <a:pt x="13717" y="21550"/>
                    <a:pt x="13778" y="21543"/>
                  </a:cubicBezTo>
                  <a:cubicBezTo>
                    <a:pt x="17861" y="21152"/>
                    <a:pt x="20682" y="19887"/>
                    <a:pt x="21141" y="18242"/>
                  </a:cubicBezTo>
                  <a:cubicBezTo>
                    <a:pt x="21594" y="16590"/>
                    <a:pt x="19601" y="14893"/>
                    <a:pt x="15934" y="13803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5" name="Shape">
              <a:extLst>
                <a:ext uri="{FF2B5EF4-FFF2-40B4-BE49-F238E27FC236}">
                  <a16:creationId xmlns:a16="http://schemas.microsoft.com/office/drawing/2014/main" id="{271ACF9B-070C-4EE1-92A2-E1D48CC940B5}"/>
                </a:ext>
              </a:extLst>
            </p:cNvPr>
            <p:cNvSpPr/>
            <p:nvPr/>
          </p:nvSpPr>
          <p:spPr>
            <a:xfrm>
              <a:off x="12661899" y="5168899"/>
              <a:ext cx="786826" cy="1800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9" h="21593" extrusionOk="0">
                  <a:moveTo>
                    <a:pt x="21269" y="10804"/>
                  </a:moveTo>
                  <a:cubicBezTo>
                    <a:pt x="21269" y="6104"/>
                    <a:pt x="14204" y="1911"/>
                    <a:pt x="4063" y="576"/>
                  </a:cubicBezTo>
                  <a:cubicBezTo>
                    <a:pt x="4266" y="563"/>
                    <a:pt x="4479" y="552"/>
                    <a:pt x="4698" y="546"/>
                  </a:cubicBezTo>
                  <a:cubicBezTo>
                    <a:pt x="5038" y="537"/>
                    <a:pt x="5296" y="407"/>
                    <a:pt x="5275" y="257"/>
                  </a:cubicBezTo>
                  <a:cubicBezTo>
                    <a:pt x="5254" y="106"/>
                    <a:pt x="4959" y="-7"/>
                    <a:pt x="4623" y="1"/>
                  </a:cubicBezTo>
                  <a:cubicBezTo>
                    <a:pt x="2275" y="63"/>
                    <a:pt x="544" y="547"/>
                    <a:pt x="108" y="1263"/>
                  </a:cubicBezTo>
                  <a:cubicBezTo>
                    <a:pt x="-328" y="1979"/>
                    <a:pt x="620" y="2783"/>
                    <a:pt x="2577" y="3362"/>
                  </a:cubicBezTo>
                  <a:cubicBezTo>
                    <a:pt x="2683" y="3393"/>
                    <a:pt x="2800" y="3408"/>
                    <a:pt x="2917" y="3408"/>
                  </a:cubicBezTo>
                  <a:cubicBezTo>
                    <a:pt x="3116" y="3408"/>
                    <a:pt x="3311" y="3365"/>
                    <a:pt x="3428" y="3286"/>
                  </a:cubicBezTo>
                  <a:cubicBezTo>
                    <a:pt x="3617" y="3161"/>
                    <a:pt x="3541" y="2991"/>
                    <a:pt x="3256" y="2907"/>
                  </a:cubicBezTo>
                  <a:cubicBezTo>
                    <a:pt x="2409" y="2655"/>
                    <a:pt x="1801" y="2363"/>
                    <a:pt x="1482" y="2071"/>
                  </a:cubicBezTo>
                  <a:cubicBezTo>
                    <a:pt x="1760" y="2241"/>
                    <a:pt x="2165" y="2374"/>
                    <a:pt x="2656" y="2436"/>
                  </a:cubicBezTo>
                  <a:cubicBezTo>
                    <a:pt x="11011" y="3504"/>
                    <a:pt x="16844" y="6945"/>
                    <a:pt x="16844" y="10804"/>
                  </a:cubicBezTo>
                  <a:cubicBezTo>
                    <a:pt x="16844" y="14664"/>
                    <a:pt x="11008" y="18105"/>
                    <a:pt x="2656" y="19173"/>
                  </a:cubicBezTo>
                  <a:cubicBezTo>
                    <a:pt x="2144" y="19238"/>
                    <a:pt x="1729" y="19377"/>
                    <a:pt x="1451" y="19557"/>
                  </a:cubicBezTo>
                  <a:cubicBezTo>
                    <a:pt x="1756" y="19252"/>
                    <a:pt x="2378" y="18947"/>
                    <a:pt x="3256" y="18687"/>
                  </a:cubicBezTo>
                  <a:cubicBezTo>
                    <a:pt x="3541" y="18603"/>
                    <a:pt x="3617" y="18434"/>
                    <a:pt x="3428" y="18308"/>
                  </a:cubicBezTo>
                  <a:cubicBezTo>
                    <a:pt x="3239" y="18181"/>
                    <a:pt x="2858" y="18148"/>
                    <a:pt x="2573" y="18231"/>
                  </a:cubicBezTo>
                  <a:cubicBezTo>
                    <a:pt x="616" y="18810"/>
                    <a:pt x="-331" y="19614"/>
                    <a:pt x="105" y="20330"/>
                  </a:cubicBezTo>
                  <a:cubicBezTo>
                    <a:pt x="541" y="21046"/>
                    <a:pt x="2271" y="21529"/>
                    <a:pt x="4619" y="21593"/>
                  </a:cubicBezTo>
                  <a:cubicBezTo>
                    <a:pt x="4633" y="21593"/>
                    <a:pt x="4643" y="21593"/>
                    <a:pt x="4657" y="21593"/>
                  </a:cubicBezTo>
                  <a:cubicBezTo>
                    <a:pt x="4980" y="21593"/>
                    <a:pt x="5251" y="21482"/>
                    <a:pt x="5272" y="21336"/>
                  </a:cubicBezTo>
                  <a:cubicBezTo>
                    <a:pt x="5292" y="21185"/>
                    <a:pt x="5035" y="21055"/>
                    <a:pt x="4695" y="21046"/>
                  </a:cubicBezTo>
                  <a:cubicBezTo>
                    <a:pt x="4503" y="21042"/>
                    <a:pt x="4314" y="21032"/>
                    <a:pt x="4132" y="21020"/>
                  </a:cubicBezTo>
                  <a:cubicBezTo>
                    <a:pt x="14235" y="19677"/>
                    <a:pt x="21269" y="15494"/>
                    <a:pt x="21269" y="10804"/>
                  </a:cubicBezTo>
                  <a:close/>
                </a:path>
              </a:pathLst>
            </a:custGeom>
            <a:solidFill>
              <a:schemeClr val="accent5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36" name="Shape">
              <a:extLst>
                <a:ext uri="{FF2B5EF4-FFF2-40B4-BE49-F238E27FC236}">
                  <a16:creationId xmlns:a16="http://schemas.microsoft.com/office/drawing/2014/main" id="{C3BF3D06-0D3E-451D-AB39-0D18CE19D578}"/>
                </a:ext>
              </a:extLst>
            </p:cNvPr>
            <p:cNvSpPr/>
            <p:nvPr/>
          </p:nvSpPr>
          <p:spPr>
            <a:xfrm>
              <a:off x="12788899" y="5664200"/>
              <a:ext cx="451463" cy="798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1" h="21551" extrusionOk="0">
                  <a:moveTo>
                    <a:pt x="21211" y="10792"/>
                  </a:moveTo>
                  <a:cubicBezTo>
                    <a:pt x="21211" y="6871"/>
                    <a:pt x="15716" y="3375"/>
                    <a:pt x="6873" y="1668"/>
                  </a:cubicBezTo>
                  <a:cubicBezTo>
                    <a:pt x="6431" y="1582"/>
                    <a:pt x="5984" y="1548"/>
                    <a:pt x="5542" y="1555"/>
                  </a:cubicBezTo>
                  <a:cubicBezTo>
                    <a:pt x="6187" y="1411"/>
                    <a:pt x="6908" y="1298"/>
                    <a:pt x="7696" y="1223"/>
                  </a:cubicBezTo>
                  <a:cubicBezTo>
                    <a:pt x="8281" y="1168"/>
                    <a:pt x="8675" y="849"/>
                    <a:pt x="8573" y="513"/>
                  </a:cubicBezTo>
                  <a:cubicBezTo>
                    <a:pt x="8472" y="177"/>
                    <a:pt x="7929" y="-49"/>
                    <a:pt x="7338" y="9"/>
                  </a:cubicBezTo>
                  <a:cubicBezTo>
                    <a:pt x="3304" y="400"/>
                    <a:pt x="518" y="1665"/>
                    <a:pt x="64" y="3310"/>
                  </a:cubicBezTo>
                  <a:cubicBezTo>
                    <a:pt x="-389" y="4959"/>
                    <a:pt x="1574" y="6655"/>
                    <a:pt x="5202" y="7745"/>
                  </a:cubicBezTo>
                  <a:cubicBezTo>
                    <a:pt x="5357" y="7793"/>
                    <a:pt x="5530" y="7814"/>
                    <a:pt x="5697" y="7814"/>
                  </a:cubicBezTo>
                  <a:cubicBezTo>
                    <a:pt x="6085" y="7814"/>
                    <a:pt x="6455" y="7694"/>
                    <a:pt x="6646" y="7485"/>
                  </a:cubicBezTo>
                  <a:cubicBezTo>
                    <a:pt x="6920" y="7183"/>
                    <a:pt x="6718" y="6813"/>
                    <a:pt x="6192" y="6655"/>
                  </a:cubicBezTo>
                  <a:cubicBezTo>
                    <a:pt x="5250" y="6374"/>
                    <a:pt x="4456" y="6049"/>
                    <a:pt x="3824" y="5699"/>
                  </a:cubicBezTo>
                  <a:cubicBezTo>
                    <a:pt x="4015" y="5757"/>
                    <a:pt x="4211" y="5809"/>
                    <a:pt x="4420" y="5850"/>
                  </a:cubicBezTo>
                  <a:cubicBezTo>
                    <a:pt x="9952" y="6919"/>
                    <a:pt x="13526" y="8859"/>
                    <a:pt x="13526" y="10792"/>
                  </a:cubicBezTo>
                  <a:cubicBezTo>
                    <a:pt x="13526" y="12725"/>
                    <a:pt x="9952" y="14669"/>
                    <a:pt x="4420" y="15735"/>
                  </a:cubicBezTo>
                  <a:cubicBezTo>
                    <a:pt x="4164" y="15783"/>
                    <a:pt x="3925" y="15848"/>
                    <a:pt x="3698" y="15923"/>
                  </a:cubicBezTo>
                  <a:cubicBezTo>
                    <a:pt x="4349" y="15546"/>
                    <a:pt x="5190" y="15196"/>
                    <a:pt x="6192" y="14895"/>
                  </a:cubicBezTo>
                  <a:cubicBezTo>
                    <a:pt x="6718" y="14737"/>
                    <a:pt x="6920" y="14367"/>
                    <a:pt x="6646" y="14065"/>
                  </a:cubicBezTo>
                  <a:cubicBezTo>
                    <a:pt x="6371" y="13764"/>
                    <a:pt x="5727" y="13647"/>
                    <a:pt x="5202" y="13805"/>
                  </a:cubicBezTo>
                  <a:cubicBezTo>
                    <a:pt x="1580" y="14895"/>
                    <a:pt x="-389" y="16591"/>
                    <a:pt x="65" y="18240"/>
                  </a:cubicBezTo>
                  <a:cubicBezTo>
                    <a:pt x="518" y="19889"/>
                    <a:pt x="3310" y="21153"/>
                    <a:pt x="7338" y="21541"/>
                  </a:cubicBezTo>
                  <a:cubicBezTo>
                    <a:pt x="7398" y="21548"/>
                    <a:pt x="7457" y="21551"/>
                    <a:pt x="7517" y="21551"/>
                  </a:cubicBezTo>
                  <a:cubicBezTo>
                    <a:pt x="8030" y="21551"/>
                    <a:pt x="8484" y="21338"/>
                    <a:pt x="8573" y="21037"/>
                  </a:cubicBezTo>
                  <a:cubicBezTo>
                    <a:pt x="8669" y="20701"/>
                    <a:pt x="8275" y="20386"/>
                    <a:pt x="7696" y="20327"/>
                  </a:cubicBezTo>
                  <a:cubicBezTo>
                    <a:pt x="6974" y="20259"/>
                    <a:pt x="6306" y="20156"/>
                    <a:pt x="5697" y="20026"/>
                  </a:cubicBezTo>
                  <a:cubicBezTo>
                    <a:pt x="6085" y="20022"/>
                    <a:pt x="6479" y="19988"/>
                    <a:pt x="6867" y="19913"/>
                  </a:cubicBezTo>
                  <a:cubicBezTo>
                    <a:pt x="15722" y="18209"/>
                    <a:pt x="21211" y="14713"/>
                    <a:pt x="21211" y="10792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5979C9A-3E11-4484-BCFB-5BA072FAD96A}"/>
              </a:ext>
            </a:extLst>
          </p:cNvPr>
          <p:cNvGrpSpPr/>
          <p:nvPr/>
        </p:nvGrpSpPr>
        <p:grpSpPr>
          <a:xfrm>
            <a:off x="8921977" y="2947244"/>
            <a:ext cx="2937088" cy="1290153"/>
            <a:chOff x="8921977" y="1466725"/>
            <a:chExt cx="2937088" cy="129015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407B5D-93BF-4444-9936-9CDEFF089CB6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dirty="0">
                  <a:solidFill>
                    <a:schemeClr val="accent6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DA3A3F-D405-4413-BA28-6C9DA28E831B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46AC19-98DA-43EE-B62E-8FE998A672D7}"/>
              </a:ext>
            </a:extLst>
          </p:cNvPr>
          <p:cNvGrpSpPr/>
          <p:nvPr/>
        </p:nvGrpSpPr>
        <p:grpSpPr>
          <a:xfrm>
            <a:off x="8921977" y="4652338"/>
            <a:ext cx="2937088" cy="1290153"/>
            <a:chOff x="8921977" y="4073386"/>
            <a:chExt cx="2937088" cy="129015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681F25-B03F-4870-B800-8DA914BB525C}"/>
                </a:ext>
              </a:extLst>
            </p:cNvPr>
            <p:cNvSpPr txBox="1"/>
            <p:nvPr/>
          </p:nvSpPr>
          <p:spPr>
            <a:xfrm>
              <a:off x="8921977" y="407338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dirty="0">
                  <a:solidFill>
                    <a:schemeClr val="accent6"/>
                  </a:solidFill>
                </a:rPr>
                <a:t>Lorem Ipsum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85A6C2E-A465-4B4F-B926-A00D69378C3C}"/>
                </a:ext>
              </a:extLst>
            </p:cNvPr>
            <p:cNvSpPr txBox="1"/>
            <p:nvPr/>
          </p:nvSpPr>
          <p:spPr>
            <a:xfrm>
              <a:off x="8929772" y="453254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10CEDA8-A979-460A-9AD2-9A473AAB962C}"/>
              </a:ext>
            </a:extLst>
          </p:cNvPr>
          <p:cNvGrpSpPr/>
          <p:nvPr/>
        </p:nvGrpSpPr>
        <p:grpSpPr>
          <a:xfrm>
            <a:off x="332936" y="2947244"/>
            <a:ext cx="2937088" cy="1290153"/>
            <a:chOff x="332936" y="2627766"/>
            <a:chExt cx="2937088" cy="129015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480228A-7C34-42B3-9427-5F4E3BB330CD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dirty="0">
                  <a:solidFill>
                    <a:schemeClr val="accent5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D6739BD-73E4-47FB-843E-9458502A6561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EFB3CAD-6F85-479A-BC3F-8605EE67F48F}"/>
              </a:ext>
            </a:extLst>
          </p:cNvPr>
          <p:cNvGrpSpPr/>
          <p:nvPr/>
        </p:nvGrpSpPr>
        <p:grpSpPr>
          <a:xfrm>
            <a:off x="332936" y="4652338"/>
            <a:ext cx="2937088" cy="1290153"/>
            <a:chOff x="332936" y="4652338"/>
            <a:chExt cx="2937088" cy="129015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744BFD-FFC7-4448-B05E-DF951F298FB1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dirty="0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C3D8E58-3121-47D2-9C42-66636F679F0F}"/>
                </a:ext>
              </a:extLst>
            </p:cNvPr>
            <p:cNvSpPr txBox="1"/>
            <p:nvPr/>
          </p:nvSpPr>
          <p:spPr>
            <a:xfrm>
              <a:off x="340731" y="5111494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F7C9CDF-CE48-4EB8-9829-7E4AEA5BEF7A}"/>
              </a:ext>
            </a:extLst>
          </p:cNvPr>
          <p:cNvGrpSpPr/>
          <p:nvPr/>
        </p:nvGrpSpPr>
        <p:grpSpPr>
          <a:xfrm>
            <a:off x="8929772" y="1242150"/>
            <a:ext cx="2937088" cy="1290153"/>
            <a:chOff x="8921977" y="1466725"/>
            <a:chExt cx="2937088" cy="129015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C6CEC62-A7A1-4E2B-A6F3-B114F5A1B7E0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dirty="0">
                  <a:solidFill>
                    <a:schemeClr val="accent6"/>
                  </a:solidFill>
                </a:rPr>
                <a:t>Lorem Ipsum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DDAE8CD-F455-4665-AC20-247E544474EA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22092DB-B80E-4748-9E3F-53C329866D2D}"/>
              </a:ext>
            </a:extLst>
          </p:cNvPr>
          <p:cNvGrpSpPr/>
          <p:nvPr/>
        </p:nvGrpSpPr>
        <p:grpSpPr>
          <a:xfrm>
            <a:off x="340731" y="1242150"/>
            <a:ext cx="2937088" cy="1290153"/>
            <a:chOff x="332936" y="2627766"/>
            <a:chExt cx="2937088" cy="129015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493BE03-8F79-4653-B507-BFBA322B7473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dirty="0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A7882EC-1E38-4588-8D8A-4B5BAE35497F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584B0DC1-DF43-42F7-BAF3-915D5437A5D8}"/>
              </a:ext>
            </a:extLst>
          </p:cNvPr>
          <p:cNvSpPr/>
          <p:nvPr/>
        </p:nvSpPr>
        <p:spPr>
          <a:xfrm>
            <a:off x="4920775" y="1053647"/>
            <a:ext cx="2350452" cy="523220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lvl="0" algn="ctr"/>
            <a:r>
              <a:rPr lang="en-US" sz="2800" b="1" cap="all" dirty="0">
                <a:solidFill>
                  <a:schemeClr val="accent3">
                    <a:lumMod val="50000"/>
                  </a:schemeClr>
                </a:solidFill>
              </a:rPr>
              <a:t>Lorem Ipsum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0F34A1-AA6E-416A-82D7-3B2DCC2A8A6A}"/>
              </a:ext>
            </a:extLst>
          </p:cNvPr>
          <p:cNvSpPr/>
          <p:nvPr/>
        </p:nvSpPr>
        <p:spPr>
          <a:xfrm>
            <a:off x="4920775" y="5604681"/>
            <a:ext cx="2350452" cy="523220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lvl="0" algn="ctr"/>
            <a:r>
              <a:rPr lang="en-US" sz="2800" b="1" cap="all" dirty="0">
                <a:solidFill>
                  <a:schemeClr val="accent3"/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4690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Multi-Direction Arrows for PowerPoint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85ABD9B-A2D9-4602-AFC5-31EBDC53BF64}"/>
              </a:ext>
            </a:extLst>
          </p:cNvPr>
          <p:cNvGrpSpPr/>
          <p:nvPr/>
        </p:nvGrpSpPr>
        <p:grpSpPr>
          <a:xfrm>
            <a:off x="4195481" y="1700086"/>
            <a:ext cx="3801038" cy="3781376"/>
            <a:chOff x="12661899" y="5168899"/>
            <a:chExt cx="1809871" cy="1800511"/>
          </a:xfrm>
        </p:grpSpPr>
        <p:sp>
          <p:nvSpPr>
            <p:cNvPr id="32" name="Shape">
              <a:extLst>
                <a:ext uri="{FF2B5EF4-FFF2-40B4-BE49-F238E27FC236}">
                  <a16:creationId xmlns:a16="http://schemas.microsoft.com/office/drawing/2014/main" id="{9BE5883B-0F5F-48CB-A6A1-4908BC266B85}"/>
                </a:ext>
              </a:extLst>
            </p:cNvPr>
            <p:cNvSpPr/>
            <p:nvPr/>
          </p:nvSpPr>
          <p:spPr>
            <a:xfrm>
              <a:off x="13398499" y="5181599"/>
              <a:ext cx="333732" cy="1779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600" extrusionOk="0">
                  <a:moveTo>
                    <a:pt x="19885" y="19309"/>
                  </a:moveTo>
                  <a:cubicBezTo>
                    <a:pt x="18911" y="19247"/>
                    <a:pt x="17865" y="19346"/>
                    <a:pt x="17535" y="19532"/>
                  </a:cubicBezTo>
                  <a:cubicBezTo>
                    <a:pt x="17060" y="19802"/>
                    <a:pt x="16449" y="20040"/>
                    <a:pt x="15749" y="20239"/>
                  </a:cubicBezTo>
                  <a:cubicBezTo>
                    <a:pt x="15749" y="20229"/>
                    <a:pt x="15757" y="20220"/>
                    <a:pt x="15757" y="20211"/>
                  </a:cubicBezTo>
                  <a:lnTo>
                    <a:pt x="15757" y="1363"/>
                  </a:lnTo>
                  <a:cubicBezTo>
                    <a:pt x="16457" y="1562"/>
                    <a:pt x="17068" y="1798"/>
                    <a:pt x="17543" y="2068"/>
                  </a:cubicBezTo>
                  <a:cubicBezTo>
                    <a:pt x="17801" y="2216"/>
                    <a:pt x="18525" y="2310"/>
                    <a:pt x="19298" y="2310"/>
                  </a:cubicBezTo>
                  <a:cubicBezTo>
                    <a:pt x="19491" y="2310"/>
                    <a:pt x="19692" y="2304"/>
                    <a:pt x="19885" y="2291"/>
                  </a:cubicBezTo>
                  <a:cubicBezTo>
                    <a:pt x="20859" y="2228"/>
                    <a:pt x="21374" y="2028"/>
                    <a:pt x="21052" y="1841"/>
                  </a:cubicBezTo>
                  <a:cubicBezTo>
                    <a:pt x="19064" y="706"/>
                    <a:pt x="15048" y="0"/>
                    <a:pt x="10574" y="0"/>
                  </a:cubicBezTo>
                  <a:cubicBezTo>
                    <a:pt x="6107" y="0"/>
                    <a:pt x="2092" y="706"/>
                    <a:pt x="96" y="1841"/>
                  </a:cubicBezTo>
                  <a:cubicBezTo>
                    <a:pt x="-226" y="2028"/>
                    <a:pt x="289" y="2228"/>
                    <a:pt x="1263" y="2291"/>
                  </a:cubicBezTo>
                  <a:cubicBezTo>
                    <a:pt x="2237" y="2353"/>
                    <a:pt x="3283" y="2254"/>
                    <a:pt x="3613" y="2068"/>
                  </a:cubicBezTo>
                  <a:cubicBezTo>
                    <a:pt x="4088" y="1799"/>
                    <a:pt x="4691" y="1562"/>
                    <a:pt x="5399" y="1363"/>
                  </a:cubicBezTo>
                  <a:lnTo>
                    <a:pt x="5399" y="20211"/>
                  </a:lnTo>
                  <a:cubicBezTo>
                    <a:pt x="5399" y="20220"/>
                    <a:pt x="5407" y="20229"/>
                    <a:pt x="5407" y="20239"/>
                  </a:cubicBezTo>
                  <a:cubicBezTo>
                    <a:pt x="4699" y="20040"/>
                    <a:pt x="4088" y="19802"/>
                    <a:pt x="3613" y="19532"/>
                  </a:cubicBezTo>
                  <a:cubicBezTo>
                    <a:pt x="3291" y="19346"/>
                    <a:pt x="2237" y="19247"/>
                    <a:pt x="1263" y="19309"/>
                  </a:cubicBezTo>
                  <a:cubicBezTo>
                    <a:pt x="289" y="19372"/>
                    <a:pt x="-226" y="19572"/>
                    <a:pt x="96" y="19759"/>
                  </a:cubicBezTo>
                  <a:cubicBezTo>
                    <a:pt x="2092" y="20894"/>
                    <a:pt x="6099" y="21600"/>
                    <a:pt x="10574" y="21600"/>
                  </a:cubicBezTo>
                  <a:cubicBezTo>
                    <a:pt x="15040" y="21600"/>
                    <a:pt x="19056" y="20895"/>
                    <a:pt x="21052" y="19759"/>
                  </a:cubicBezTo>
                  <a:cubicBezTo>
                    <a:pt x="21374" y="19572"/>
                    <a:pt x="20851" y="19372"/>
                    <a:pt x="19885" y="193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48000">
                  <a:schemeClr val="accent3"/>
                </a:gs>
                <a:gs pos="100000">
                  <a:schemeClr val="accent3"/>
                </a:gs>
              </a:gsLst>
              <a:lin ang="4200000" scaled="0"/>
              <a:tileRect/>
            </a:gra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3" name="Shape">
              <a:extLst>
                <a:ext uri="{FF2B5EF4-FFF2-40B4-BE49-F238E27FC236}">
                  <a16:creationId xmlns:a16="http://schemas.microsoft.com/office/drawing/2014/main" id="{0C6A7875-65B2-471B-91CD-21692E7B1C2E}"/>
                </a:ext>
              </a:extLst>
            </p:cNvPr>
            <p:cNvSpPr/>
            <p:nvPr/>
          </p:nvSpPr>
          <p:spPr>
            <a:xfrm>
              <a:off x="13690599" y="5168900"/>
              <a:ext cx="781171" cy="1800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593" extrusionOk="0">
                  <a:moveTo>
                    <a:pt x="18679" y="18229"/>
                  </a:moveTo>
                  <a:cubicBezTo>
                    <a:pt x="18392" y="18145"/>
                    <a:pt x="18008" y="18178"/>
                    <a:pt x="17818" y="18305"/>
                  </a:cubicBezTo>
                  <a:cubicBezTo>
                    <a:pt x="17628" y="18430"/>
                    <a:pt x="17704" y="18600"/>
                    <a:pt x="17991" y="18684"/>
                  </a:cubicBezTo>
                  <a:cubicBezTo>
                    <a:pt x="18700" y="18893"/>
                    <a:pt x="19239" y="19129"/>
                    <a:pt x="19585" y="19371"/>
                  </a:cubicBezTo>
                  <a:cubicBezTo>
                    <a:pt x="19349" y="19281"/>
                    <a:pt x="19066" y="19209"/>
                    <a:pt x="18744" y="19170"/>
                  </a:cubicBezTo>
                  <a:cubicBezTo>
                    <a:pt x="10330" y="18102"/>
                    <a:pt x="4456" y="14662"/>
                    <a:pt x="4456" y="10802"/>
                  </a:cubicBezTo>
                  <a:cubicBezTo>
                    <a:pt x="4456" y="6943"/>
                    <a:pt x="10333" y="3502"/>
                    <a:pt x="18744" y="2434"/>
                  </a:cubicBezTo>
                  <a:cubicBezTo>
                    <a:pt x="19045" y="2396"/>
                    <a:pt x="19311" y="2332"/>
                    <a:pt x="19536" y="2252"/>
                  </a:cubicBezTo>
                  <a:cubicBezTo>
                    <a:pt x="19187" y="2483"/>
                    <a:pt x="18665" y="2707"/>
                    <a:pt x="17987" y="2907"/>
                  </a:cubicBezTo>
                  <a:cubicBezTo>
                    <a:pt x="17700" y="2990"/>
                    <a:pt x="17624" y="3159"/>
                    <a:pt x="17814" y="3286"/>
                  </a:cubicBezTo>
                  <a:cubicBezTo>
                    <a:pt x="17935" y="3365"/>
                    <a:pt x="18129" y="3408"/>
                    <a:pt x="18330" y="3408"/>
                  </a:cubicBezTo>
                  <a:cubicBezTo>
                    <a:pt x="18447" y="3408"/>
                    <a:pt x="18568" y="3392"/>
                    <a:pt x="18672" y="3362"/>
                  </a:cubicBezTo>
                  <a:cubicBezTo>
                    <a:pt x="20642" y="2783"/>
                    <a:pt x="21597" y="1979"/>
                    <a:pt x="21157" y="1263"/>
                  </a:cubicBezTo>
                  <a:cubicBezTo>
                    <a:pt x="20718" y="547"/>
                    <a:pt x="18976" y="65"/>
                    <a:pt x="16611" y="1"/>
                  </a:cubicBezTo>
                  <a:cubicBezTo>
                    <a:pt x="16273" y="-7"/>
                    <a:pt x="15975" y="106"/>
                    <a:pt x="15955" y="256"/>
                  </a:cubicBezTo>
                  <a:cubicBezTo>
                    <a:pt x="15934" y="407"/>
                    <a:pt x="16193" y="537"/>
                    <a:pt x="16535" y="546"/>
                  </a:cubicBezTo>
                  <a:cubicBezTo>
                    <a:pt x="16791" y="552"/>
                    <a:pt x="17037" y="566"/>
                    <a:pt x="17272" y="584"/>
                  </a:cubicBezTo>
                  <a:cubicBezTo>
                    <a:pt x="7091" y="1926"/>
                    <a:pt x="0" y="6111"/>
                    <a:pt x="0" y="10804"/>
                  </a:cubicBezTo>
                  <a:cubicBezTo>
                    <a:pt x="0" y="15486"/>
                    <a:pt x="7059" y="19663"/>
                    <a:pt x="17206" y="21014"/>
                  </a:cubicBezTo>
                  <a:cubicBezTo>
                    <a:pt x="16992" y="21029"/>
                    <a:pt x="16767" y="21040"/>
                    <a:pt x="16535" y="21046"/>
                  </a:cubicBezTo>
                  <a:cubicBezTo>
                    <a:pt x="16193" y="21055"/>
                    <a:pt x="15934" y="21185"/>
                    <a:pt x="15955" y="21336"/>
                  </a:cubicBezTo>
                  <a:cubicBezTo>
                    <a:pt x="15975" y="21480"/>
                    <a:pt x="16248" y="21593"/>
                    <a:pt x="16573" y="21593"/>
                  </a:cubicBezTo>
                  <a:cubicBezTo>
                    <a:pt x="16587" y="21593"/>
                    <a:pt x="16598" y="21593"/>
                    <a:pt x="16611" y="21593"/>
                  </a:cubicBezTo>
                  <a:cubicBezTo>
                    <a:pt x="18976" y="21531"/>
                    <a:pt x="20718" y="21046"/>
                    <a:pt x="21158" y="20330"/>
                  </a:cubicBezTo>
                  <a:cubicBezTo>
                    <a:pt x="21600" y="19612"/>
                    <a:pt x="20649" y="18807"/>
                    <a:pt x="18679" y="18229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4" name="Shape">
              <a:extLst>
                <a:ext uri="{FF2B5EF4-FFF2-40B4-BE49-F238E27FC236}">
                  <a16:creationId xmlns:a16="http://schemas.microsoft.com/office/drawing/2014/main" id="{7874C31F-DCAD-4C49-B34A-9179FD84D2B3}"/>
                </a:ext>
              </a:extLst>
            </p:cNvPr>
            <p:cNvSpPr/>
            <p:nvPr/>
          </p:nvSpPr>
          <p:spPr>
            <a:xfrm>
              <a:off x="13906500" y="5664199"/>
              <a:ext cx="445869" cy="798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1553" extrusionOk="0">
                  <a:moveTo>
                    <a:pt x="15934" y="13803"/>
                  </a:moveTo>
                  <a:cubicBezTo>
                    <a:pt x="15403" y="13646"/>
                    <a:pt x="14750" y="13762"/>
                    <a:pt x="14473" y="14064"/>
                  </a:cubicBezTo>
                  <a:cubicBezTo>
                    <a:pt x="14195" y="14366"/>
                    <a:pt x="14400" y="14736"/>
                    <a:pt x="14932" y="14893"/>
                  </a:cubicBezTo>
                  <a:cubicBezTo>
                    <a:pt x="15819" y="15157"/>
                    <a:pt x="16575" y="15456"/>
                    <a:pt x="17197" y="15778"/>
                  </a:cubicBezTo>
                  <a:cubicBezTo>
                    <a:pt x="17130" y="15761"/>
                    <a:pt x="17064" y="15743"/>
                    <a:pt x="16991" y="15733"/>
                  </a:cubicBezTo>
                  <a:cubicBezTo>
                    <a:pt x="11392" y="14664"/>
                    <a:pt x="7774" y="12724"/>
                    <a:pt x="7774" y="10791"/>
                  </a:cubicBezTo>
                  <a:cubicBezTo>
                    <a:pt x="7774" y="8858"/>
                    <a:pt x="11392" y="6914"/>
                    <a:pt x="16991" y="5848"/>
                  </a:cubicBezTo>
                  <a:cubicBezTo>
                    <a:pt x="17022" y="5841"/>
                    <a:pt x="17052" y="5835"/>
                    <a:pt x="17082" y="5828"/>
                  </a:cubicBezTo>
                  <a:cubicBezTo>
                    <a:pt x="16484" y="6126"/>
                    <a:pt x="15765" y="6407"/>
                    <a:pt x="14938" y="6654"/>
                  </a:cubicBezTo>
                  <a:cubicBezTo>
                    <a:pt x="14406" y="6811"/>
                    <a:pt x="14201" y="7182"/>
                    <a:pt x="14479" y="7483"/>
                  </a:cubicBezTo>
                  <a:cubicBezTo>
                    <a:pt x="14672" y="7692"/>
                    <a:pt x="15052" y="7812"/>
                    <a:pt x="15439" y="7812"/>
                  </a:cubicBezTo>
                  <a:cubicBezTo>
                    <a:pt x="15608" y="7812"/>
                    <a:pt x="15777" y="7788"/>
                    <a:pt x="15940" y="7744"/>
                  </a:cubicBezTo>
                  <a:cubicBezTo>
                    <a:pt x="19607" y="6654"/>
                    <a:pt x="21600" y="4957"/>
                    <a:pt x="21141" y="3309"/>
                  </a:cubicBezTo>
                  <a:cubicBezTo>
                    <a:pt x="20682" y="1663"/>
                    <a:pt x="17855" y="395"/>
                    <a:pt x="13778" y="8"/>
                  </a:cubicBezTo>
                  <a:cubicBezTo>
                    <a:pt x="13180" y="-47"/>
                    <a:pt x="12630" y="179"/>
                    <a:pt x="12528" y="512"/>
                  </a:cubicBezTo>
                  <a:cubicBezTo>
                    <a:pt x="12431" y="848"/>
                    <a:pt x="12824" y="1163"/>
                    <a:pt x="13415" y="1221"/>
                  </a:cubicBezTo>
                  <a:cubicBezTo>
                    <a:pt x="14213" y="1297"/>
                    <a:pt x="14944" y="1410"/>
                    <a:pt x="15596" y="1554"/>
                  </a:cubicBezTo>
                  <a:cubicBezTo>
                    <a:pt x="15240" y="1560"/>
                    <a:pt x="14871" y="1598"/>
                    <a:pt x="14515" y="1667"/>
                  </a:cubicBezTo>
                  <a:cubicBezTo>
                    <a:pt x="5563" y="3374"/>
                    <a:pt x="0" y="6870"/>
                    <a:pt x="0" y="10791"/>
                  </a:cubicBezTo>
                  <a:cubicBezTo>
                    <a:pt x="0" y="14712"/>
                    <a:pt x="5563" y="18208"/>
                    <a:pt x="14515" y="19915"/>
                  </a:cubicBezTo>
                  <a:cubicBezTo>
                    <a:pt x="14835" y="19976"/>
                    <a:pt x="15161" y="20004"/>
                    <a:pt x="15487" y="20017"/>
                  </a:cubicBezTo>
                  <a:cubicBezTo>
                    <a:pt x="14859" y="20151"/>
                    <a:pt x="14170" y="20257"/>
                    <a:pt x="13415" y="20329"/>
                  </a:cubicBezTo>
                  <a:cubicBezTo>
                    <a:pt x="12823" y="20384"/>
                    <a:pt x="12425" y="20703"/>
                    <a:pt x="12528" y="21039"/>
                  </a:cubicBezTo>
                  <a:cubicBezTo>
                    <a:pt x="12618" y="21340"/>
                    <a:pt x="13077" y="21553"/>
                    <a:pt x="13597" y="21553"/>
                  </a:cubicBezTo>
                  <a:cubicBezTo>
                    <a:pt x="13657" y="21553"/>
                    <a:pt x="13717" y="21550"/>
                    <a:pt x="13778" y="21543"/>
                  </a:cubicBezTo>
                  <a:cubicBezTo>
                    <a:pt x="17861" y="21152"/>
                    <a:pt x="20682" y="19887"/>
                    <a:pt x="21141" y="18242"/>
                  </a:cubicBezTo>
                  <a:cubicBezTo>
                    <a:pt x="21594" y="16590"/>
                    <a:pt x="19601" y="14893"/>
                    <a:pt x="15934" y="13803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5" name="Shape">
              <a:extLst>
                <a:ext uri="{FF2B5EF4-FFF2-40B4-BE49-F238E27FC236}">
                  <a16:creationId xmlns:a16="http://schemas.microsoft.com/office/drawing/2014/main" id="{271ACF9B-070C-4EE1-92A2-E1D48CC940B5}"/>
                </a:ext>
              </a:extLst>
            </p:cNvPr>
            <p:cNvSpPr/>
            <p:nvPr/>
          </p:nvSpPr>
          <p:spPr>
            <a:xfrm>
              <a:off x="12661899" y="5168899"/>
              <a:ext cx="786826" cy="1800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9" h="21593" extrusionOk="0">
                  <a:moveTo>
                    <a:pt x="21269" y="10804"/>
                  </a:moveTo>
                  <a:cubicBezTo>
                    <a:pt x="21269" y="6104"/>
                    <a:pt x="14204" y="1911"/>
                    <a:pt x="4063" y="576"/>
                  </a:cubicBezTo>
                  <a:cubicBezTo>
                    <a:pt x="4266" y="563"/>
                    <a:pt x="4479" y="552"/>
                    <a:pt x="4698" y="546"/>
                  </a:cubicBezTo>
                  <a:cubicBezTo>
                    <a:pt x="5038" y="537"/>
                    <a:pt x="5296" y="407"/>
                    <a:pt x="5275" y="257"/>
                  </a:cubicBezTo>
                  <a:cubicBezTo>
                    <a:pt x="5254" y="106"/>
                    <a:pt x="4959" y="-7"/>
                    <a:pt x="4623" y="1"/>
                  </a:cubicBezTo>
                  <a:cubicBezTo>
                    <a:pt x="2275" y="63"/>
                    <a:pt x="544" y="547"/>
                    <a:pt x="108" y="1263"/>
                  </a:cubicBezTo>
                  <a:cubicBezTo>
                    <a:pt x="-328" y="1979"/>
                    <a:pt x="620" y="2783"/>
                    <a:pt x="2577" y="3362"/>
                  </a:cubicBezTo>
                  <a:cubicBezTo>
                    <a:pt x="2683" y="3393"/>
                    <a:pt x="2800" y="3408"/>
                    <a:pt x="2917" y="3408"/>
                  </a:cubicBezTo>
                  <a:cubicBezTo>
                    <a:pt x="3116" y="3408"/>
                    <a:pt x="3311" y="3365"/>
                    <a:pt x="3428" y="3286"/>
                  </a:cubicBezTo>
                  <a:cubicBezTo>
                    <a:pt x="3617" y="3161"/>
                    <a:pt x="3541" y="2991"/>
                    <a:pt x="3256" y="2907"/>
                  </a:cubicBezTo>
                  <a:cubicBezTo>
                    <a:pt x="2409" y="2655"/>
                    <a:pt x="1801" y="2363"/>
                    <a:pt x="1482" y="2071"/>
                  </a:cubicBezTo>
                  <a:cubicBezTo>
                    <a:pt x="1760" y="2241"/>
                    <a:pt x="2165" y="2374"/>
                    <a:pt x="2656" y="2436"/>
                  </a:cubicBezTo>
                  <a:cubicBezTo>
                    <a:pt x="11011" y="3504"/>
                    <a:pt x="16844" y="6945"/>
                    <a:pt x="16844" y="10804"/>
                  </a:cubicBezTo>
                  <a:cubicBezTo>
                    <a:pt x="16844" y="14664"/>
                    <a:pt x="11008" y="18105"/>
                    <a:pt x="2656" y="19173"/>
                  </a:cubicBezTo>
                  <a:cubicBezTo>
                    <a:pt x="2144" y="19238"/>
                    <a:pt x="1729" y="19377"/>
                    <a:pt x="1451" y="19557"/>
                  </a:cubicBezTo>
                  <a:cubicBezTo>
                    <a:pt x="1756" y="19252"/>
                    <a:pt x="2378" y="18947"/>
                    <a:pt x="3256" y="18687"/>
                  </a:cubicBezTo>
                  <a:cubicBezTo>
                    <a:pt x="3541" y="18603"/>
                    <a:pt x="3617" y="18434"/>
                    <a:pt x="3428" y="18308"/>
                  </a:cubicBezTo>
                  <a:cubicBezTo>
                    <a:pt x="3239" y="18181"/>
                    <a:pt x="2858" y="18148"/>
                    <a:pt x="2573" y="18231"/>
                  </a:cubicBezTo>
                  <a:cubicBezTo>
                    <a:pt x="616" y="18810"/>
                    <a:pt x="-331" y="19614"/>
                    <a:pt x="105" y="20330"/>
                  </a:cubicBezTo>
                  <a:cubicBezTo>
                    <a:pt x="541" y="21046"/>
                    <a:pt x="2271" y="21529"/>
                    <a:pt x="4619" y="21593"/>
                  </a:cubicBezTo>
                  <a:cubicBezTo>
                    <a:pt x="4633" y="21593"/>
                    <a:pt x="4643" y="21593"/>
                    <a:pt x="4657" y="21593"/>
                  </a:cubicBezTo>
                  <a:cubicBezTo>
                    <a:pt x="4980" y="21593"/>
                    <a:pt x="5251" y="21482"/>
                    <a:pt x="5272" y="21336"/>
                  </a:cubicBezTo>
                  <a:cubicBezTo>
                    <a:pt x="5292" y="21185"/>
                    <a:pt x="5035" y="21055"/>
                    <a:pt x="4695" y="21046"/>
                  </a:cubicBezTo>
                  <a:cubicBezTo>
                    <a:pt x="4503" y="21042"/>
                    <a:pt x="4314" y="21032"/>
                    <a:pt x="4132" y="21020"/>
                  </a:cubicBezTo>
                  <a:cubicBezTo>
                    <a:pt x="14235" y="19677"/>
                    <a:pt x="21269" y="15494"/>
                    <a:pt x="21269" y="1080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36" name="Shape">
              <a:extLst>
                <a:ext uri="{FF2B5EF4-FFF2-40B4-BE49-F238E27FC236}">
                  <a16:creationId xmlns:a16="http://schemas.microsoft.com/office/drawing/2014/main" id="{C3BF3D06-0D3E-451D-AB39-0D18CE19D578}"/>
                </a:ext>
              </a:extLst>
            </p:cNvPr>
            <p:cNvSpPr/>
            <p:nvPr/>
          </p:nvSpPr>
          <p:spPr>
            <a:xfrm>
              <a:off x="12788899" y="5664200"/>
              <a:ext cx="451463" cy="798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1" h="21551" extrusionOk="0">
                  <a:moveTo>
                    <a:pt x="21211" y="10792"/>
                  </a:moveTo>
                  <a:cubicBezTo>
                    <a:pt x="21211" y="6871"/>
                    <a:pt x="15716" y="3375"/>
                    <a:pt x="6873" y="1668"/>
                  </a:cubicBezTo>
                  <a:cubicBezTo>
                    <a:pt x="6431" y="1582"/>
                    <a:pt x="5984" y="1548"/>
                    <a:pt x="5542" y="1555"/>
                  </a:cubicBezTo>
                  <a:cubicBezTo>
                    <a:pt x="6187" y="1411"/>
                    <a:pt x="6908" y="1298"/>
                    <a:pt x="7696" y="1223"/>
                  </a:cubicBezTo>
                  <a:cubicBezTo>
                    <a:pt x="8281" y="1168"/>
                    <a:pt x="8675" y="849"/>
                    <a:pt x="8573" y="513"/>
                  </a:cubicBezTo>
                  <a:cubicBezTo>
                    <a:pt x="8472" y="177"/>
                    <a:pt x="7929" y="-49"/>
                    <a:pt x="7338" y="9"/>
                  </a:cubicBezTo>
                  <a:cubicBezTo>
                    <a:pt x="3304" y="400"/>
                    <a:pt x="518" y="1665"/>
                    <a:pt x="64" y="3310"/>
                  </a:cubicBezTo>
                  <a:cubicBezTo>
                    <a:pt x="-389" y="4959"/>
                    <a:pt x="1574" y="6655"/>
                    <a:pt x="5202" y="7745"/>
                  </a:cubicBezTo>
                  <a:cubicBezTo>
                    <a:pt x="5357" y="7793"/>
                    <a:pt x="5530" y="7814"/>
                    <a:pt x="5697" y="7814"/>
                  </a:cubicBezTo>
                  <a:cubicBezTo>
                    <a:pt x="6085" y="7814"/>
                    <a:pt x="6455" y="7694"/>
                    <a:pt x="6646" y="7485"/>
                  </a:cubicBezTo>
                  <a:cubicBezTo>
                    <a:pt x="6920" y="7183"/>
                    <a:pt x="6718" y="6813"/>
                    <a:pt x="6192" y="6655"/>
                  </a:cubicBezTo>
                  <a:cubicBezTo>
                    <a:pt x="5250" y="6374"/>
                    <a:pt x="4456" y="6049"/>
                    <a:pt x="3824" y="5699"/>
                  </a:cubicBezTo>
                  <a:cubicBezTo>
                    <a:pt x="4015" y="5757"/>
                    <a:pt x="4211" y="5809"/>
                    <a:pt x="4420" y="5850"/>
                  </a:cubicBezTo>
                  <a:cubicBezTo>
                    <a:pt x="9952" y="6919"/>
                    <a:pt x="13526" y="8859"/>
                    <a:pt x="13526" y="10792"/>
                  </a:cubicBezTo>
                  <a:cubicBezTo>
                    <a:pt x="13526" y="12725"/>
                    <a:pt x="9952" y="14669"/>
                    <a:pt x="4420" y="15735"/>
                  </a:cubicBezTo>
                  <a:cubicBezTo>
                    <a:pt x="4164" y="15783"/>
                    <a:pt x="3925" y="15848"/>
                    <a:pt x="3698" y="15923"/>
                  </a:cubicBezTo>
                  <a:cubicBezTo>
                    <a:pt x="4349" y="15546"/>
                    <a:pt x="5190" y="15196"/>
                    <a:pt x="6192" y="14895"/>
                  </a:cubicBezTo>
                  <a:cubicBezTo>
                    <a:pt x="6718" y="14737"/>
                    <a:pt x="6920" y="14367"/>
                    <a:pt x="6646" y="14065"/>
                  </a:cubicBezTo>
                  <a:cubicBezTo>
                    <a:pt x="6371" y="13764"/>
                    <a:pt x="5727" y="13647"/>
                    <a:pt x="5202" y="13805"/>
                  </a:cubicBezTo>
                  <a:cubicBezTo>
                    <a:pt x="1580" y="14895"/>
                    <a:pt x="-389" y="16591"/>
                    <a:pt x="65" y="18240"/>
                  </a:cubicBezTo>
                  <a:cubicBezTo>
                    <a:pt x="518" y="19889"/>
                    <a:pt x="3310" y="21153"/>
                    <a:pt x="7338" y="21541"/>
                  </a:cubicBezTo>
                  <a:cubicBezTo>
                    <a:pt x="7398" y="21548"/>
                    <a:pt x="7457" y="21551"/>
                    <a:pt x="7517" y="21551"/>
                  </a:cubicBezTo>
                  <a:cubicBezTo>
                    <a:pt x="8030" y="21551"/>
                    <a:pt x="8484" y="21338"/>
                    <a:pt x="8573" y="21037"/>
                  </a:cubicBezTo>
                  <a:cubicBezTo>
                    <a:pt x="8669" y="20701"/>
                    <a:pt x="8275" y="20386"/>
                    <a:pt x="7696" y="20327"/>
                  </a:cubicBezTo>
                  <a:cubicBezTo>
                    <a:pt x="6974" y="20259"/>
                    <a:pt x="6306" y="20156"/>
                    <a:pt x="5697" y="20026"/>
                  </a:cubicBezTo>
                  <a:cubicBezTo>
                    <a:pt x="6085" y="20022"/>
                    <a:pt x="6479" y="19988"/>
                    <a:pt x="6867" y="19913"/>
                  </a:cubicBezTo>
                  <a:cubicBezTo>
                    <a:pt x="15722" y="18209"/>
                    <a:pt x="21211" y="14713"/>
                    <a:pt x="21211" y="1079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5979C9A-3E11-4484-BCFB-5BA072FAD96A}"/>
              </a:ext>
            </a:extLst>
          </p:cNvPr>
          <p:cNvGrpSpPr/>
          <p:nvPr/>
        </p:nvGrpSpPr>
        <p:grpSpPr>
          <a:xfrm>
            <a:off x="8921977" y="2947244"/>
            <a:ext cx="2937088" cy="1290153"/>
            <a:chOff x="8921977" y="1466725"/>
            <a:chExt cx="2937088" cy="129015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407B5D-93BF-4444-9936-9CDEFF089CB6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6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DA3A3F-D405-4413-BA28-6C9DA28E831B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46AC19-98DA-43EE-B62E-8FE998A672D7}"/>
              </a:ext>
            </a:extLst>
          </p:cNvPr>
          <p:cNvGrpSpPr/>
          <p:nvPr/>
        </p:nvGrpSpPr>
        <p:grpSpPr>
          <a:xfrm>
            <a:off x="8921977" y="4652338"/>
            <a:ext cx="2937088" cy="1290153"/>
            <a:chOff x="8921977" y="4073386"/>
            <a:chExt cx="2937088" cy="129015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681F25-B03F-4870-B800-8DA914BB525C}"/>
                </a:ext>
              </a:extLst>
            </p:cNvPr>
            <p:cNvSpPr txBox="1"/>
            <p:nvPr/>
          </p:nvSpPr>
          <p:spPr>
            <a:xfrm>
              <a:off x="8921977" y="407338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6"/>
                  </a:solidFill>
                </a:rPr>
                <a:t>Lorem Ipsum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85A6C2E-A465-4B4F-B926-A00D69378C3C}"/>
                </a:ext>
              </a:extLst>
            </p:cNvPr>
            <p:cNvSpPr txBox="1"/>
            <p:nvPr/>
          </p:nvSpPr>
          <p:spPr>
            <a:xfrm>
              <a:off x="8929772" y="453254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10CEDA8-A979-460A-9AD2-9A473AAB962C}"/>
              </a:ext>
            </a:extLst>
          </p:cNvPr>
          <p:cNvGrpSpPr/>
          <p:nvPr/>
        </p:nvGrpSpPr>
        <p:grpSpPr>
          <a:xfrm>
            <a:off x="332936" y="2947244"/>
            <a:ext cx="2937088" cy="1290153"/>
            <a:chOff x="332936" y="2627766"/>
            <a:chExt cx="2937088" cy="129015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480228A-7C34-42B3-9427-5F4E3BB330CD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accent2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D6739BD-73E4-47FB-843E-9458502A6561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EFB3CAD-6F85-479A-BC3F-8605EE67F48F}"/>
              </a:ext>
            </a:extLst>
          </p:cNvPr>
          <p:cNvGrpSpPr/>
          <p:nvPr/>
        </p:nvGrpSpPr>
        <p:grpSpPr>
          <a:xfrm>
            <a:off x="332936" y="4652338"/>
            <a:ext cx="2937088" cy="1290153"/>
            <a:chOff x="332936" y="4652338"/>
            <a:chExt cx="2937088" cy="129015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744BFD-FFC7-4448-B05E-DF951F298FB1}"/>
                </a:ext>
              </a:extLst>
            </p:cNvPr>
            <p:cNvSpPr txBox="1"/>
            <p:nvPr/>
          </p:nvSpPr>
          <p:spPr>
            <a:xfrm>
              <a:off x="332936" y="4652338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accent2"/>
                  </a:solidFill>
                </a:rPr>
                <a:t>Lorem Ipsum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C3D8E58-3121-47D2-9C42-66636F679F0F}"/>
                </a:ext>
              </a:extLst>
            </p:cNvPr>
            <p:cNvSpPr txBox="1"/>
            <p:nvPr/>
          </p:nvSpPr>
          <p:spPr>
            <a:xfrm>
              <a:off x="340731" y="5111494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F7C9CDF-CE48-4EB8-9829-7E4AEA5BEF7A}"/>
              </a:ext>
            </a:extLst>
          </p:cNvPr>
          <p:cNvGrpSpPr/>
          <p:nvPr/>
        </p:nvGrpSpPr>
        <p:grpSpPr>
          <a:xfrm>
            <a:off x="8929772" y="1242150"/>
            <a:ext cx="2937088" cy="1290153"/>
            <a:chOff x="8921977" y="1466725"/>
            <a:chExt cx="2937088" cy="129015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C6CEC62-A7A1-4E2B-A6F3-B114F5A1B7E0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6"/>
                  </a:solidFill>
                </a:rPr>
                <a:t>Lorem Ipsum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DDAE8CD-F455-4665-AC20-247E544474EA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22092DB-B80E-4748-9E3F-53C329866D2D}"/>
              </a:ext>
            </a:extLst>
          </p:cNvPr>
          <p:cNvGrpSpPr/>
          <p:nvPr/>
        </p:nvGrpSpPr>
        <p:grpSpPr>
          <a:xfrm>
            <a:off x="340731" y="1242150"/>
            <a:ext cx="2937088" cy="1290153"/>
            <a:chOff x="332936" y="2627766"/>
            <a:chExt cx="2937088" cy="129015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493BE03-8F79-4653-B507-BFBA322B7473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accent2"/>
                  </a:solidFill>
                </a:rPr>
                <a:t>Lorem Ipsum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A7882EC-1E38-4588-8D8A-4B5BAE35497F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584B0DC1-DF43-42F7-BAF3-915D5437A5D8}"/>
              </a:ext>
            </a:extLst>
          </p:cNvPr>
          <p:cNvSpPr/>
          <p:nvPr/>
        </p:nvSpPr>
        <p:spPr>
          <a:xfrm>
            <a:off x="4920775" y="1053647"/>
            <a:ext cx="2350452" cy="523220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lvl="0" algn="ctr"/>
            <a:r>
              <a:rPr lang="en-US" sz="2800" b="1" cap="all" dirty="0">
                <a:solidFill>
                  <a:schemeClr val="accent3">
                    <a:lumMod val="50000"/>
                  </a:schemeClr>
                </a:solidFill>
              </a:rPr>
              <a:t>Lorem Ipsum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0F34A1-AA6E-416A-82D7-3B2DCC2A8A6A}"/>
              </a:ext>
            </a:extLst>
          </p:cNvPr>
          <p:cNvSpPr/>
          <p:nvPr/>
        </p:nvSpPr>
        <p:spPr>
          <a:xfrm>
            <a:off x="4920775" y="5604681"/>
            <a:ext cx="2350452" cy="523220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lvl="0" algn="ctr"/>
            <a:r>
              <a:rPr lang="en-US" sz="2800" b="1" cap="all" dirty="0">
                <a:solidFill>
                  <a:schemeClr val="accent3"/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48005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8457</TotalTime>
  <Words>520</Words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Multi-Direction Arrows for PowerPoint</vt:lpstr>
      <vt:lpstr>Multi-Direction Arrows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Multi-Direction Arrows for PowerPoint</dc:title>
  <dc:creator>PresentationGO.com</dc:creator>
  <dc:description>© Copyright PresentationGO.com</dc:description>
  <dcterms:created xsi:type="dcterms:W3CDTF">2014-11-26T05:14:11Z</dcterms:created>
  <dcterms:modified xsi:type="dcterms:W3CDTF">2019-04-04T03:53:28Z</dcterms:modified>
  <cp:category>Charts &amp; Diagrams</cp:category>
</cp:coreProperties>
</file>