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1"/>
    <p:sldMasterId id="2147483703" r:id="rId2"/>
    <p:sldMasterId id="2147483692" r:id="rId3"/>
  </p:sldMasterIdLst>
  <p:notesMasterIdLst>
    <p:notesMasterId r:id="rId7"/>
  </p:notesMasterIdLst>
  <p:sldIdLst>
    <p:sldId id="378" r:id="rId4"/>
    <p:sldId id="379" r:id="rId5"/>
    <p:sldId id="307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B323B"/>
    <a:srgbClr val="EB1E42"/>
    <a:srgbClr val="FFDB55"/>
    <a:srgbClr val="05ACC7"/>
    <a:srgbClr val="C13018"/>
    <a:srgbClr val="F36F13"/>
    <a:srgbClr val="A2B969"/>
    <a:srgbClr val="063951"/>
    <a:srgbClr val="F16077"/>
    <a:srgbClr val="DF361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541" autoAdjust="0"/>
    <p:restoredTop sz="96433" autoAdjust="0"/>
  </p:normalViewPr>
  <p:slideViewPr>
    <p:cSldViewPr snapToGrid="0" showGuides="1">
      <p:cViewPr varScale="1">
        <p:scale>
          <a:sx n="104" d="100"/>
          <a:sy n="104" d="100"/>
        </p:scale>
        <p:origin x="642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tableStyles" Target="tableStyles.xml"/><Relationship Id="rId5" Type="http://schemas.openxmlformats.org/officeDocument/2006/relationships/slide" Target="slides/slide2.xml"/><Relationship Id="rId10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89243F-B1BB-4202-BD78-416ACA555174}" type="datetimeFigureOut">
              <a:rPr lang="en-US" smtClean="0"/>
              <a:t>4/3/2019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8D2766-C49B-4C1A-9FEE-6F146754B0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0412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© Copyright </a:t>
            </a:r>
            <a:r>
              <a:rPr lang="en-US" b="1" dirty="0"/>
              <a:t>PresentationGO.com</a:t>
            </a:r>
            <a:r>
              <a:rPr lang="en-US" dirty="0"/>
              <a:t> – The free PowerPoint template library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8D2766-C49B-4C1A-9FEE-6F146754B02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8862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© Copyright </a:t>
            </a:r>
            <a:r>
              <a:rPr lang="en-US" b="1" dirty="0"/>
              <a:t>PresentationGO.com</a:t>
            </a:r>
            <a:r>
              <a:rPr lang="en-US" dirty="0"/>
              <a:t> – The free PowerPoint template library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8D2766-C49B-4C1A-9FEE-6F146754B02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82869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© </a:t>
            </a:r>
            <a:r>
              <a:rPr lang="en-US"/>
              <a:t>Copyright </a:t>
            </a:r>
            <a:r>
              <a:rPr lang="en-US" b="1"/>
              <a:t>PresentationGO.</a:t>
            </a:r>
            <a:r>
              <a:rPr lang="en-US" b="1" dirty="0"/>
              <a:t>com</a:t>
            </a:r>
            <a:r>
              <a:rPr lang="en-US" dirty="0"/>
              <a:t> – The free </a:t>
            </a:r>
            <a:r>
              <a:rPr lang="en-US"/>
              <a:t>PowerPoint template library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8D2766-C49B-4C1A-9FEE-6F146754B02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3266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resentationgo.com/" TargetMode="External"/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gradFill>
          <a:gsLst>
            <a:gs pos="0">
              <a:srgbClr val="EFEDEE"/>
            </a:gs>
            <a:gs pos="53000">
              <a:srgbClr val="F1EFF0"/>
            </a:gs>
            <a:gs pos="77000">
              <a:srgbClr val="EFEDEE"/>
            </a:gs>
            <a:gs pos="100000">
              <a:srgbClr val="EFEBEC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63481"/>
            <a:ext cx="10515600" cy="739056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75930DF0-104B-4293-A7F6-66AEFF3E6AF8}"/>
              </a:ext>
            </a:extLst>
          </p:cNvPr>
          <p:cNvGrpSpPr/>
          <p:nvPr userDrawn="1"/>
        </p:nvGrpSpPr>
        <p:grpSpPr>
          <a:xfrm>
            <a:off x="12554553" y="1"/>
            <a:ext cx="1647523" cy="1816099"/>
            <a:chOff x="12554553" y="1"/>
            <a:chExt cx="1647523" cy="1816099"/>
          </a:xfrm>
        </p:grpSpPr>
        <p:sp>
          <p:nvSpPr>
            <p:cNvPr id="4" name="Rectangle: Folded Corner 3">
              <a:extLst>
                <a:ext uri="{FF2B5EF4-FFF2-40B4-BE49-F238E27FC236}">
                  <a16:creationId xmlns:a16="http://schemas.microsoft.com/office/drawing/2014/main" id="{9FDF5E90-AE29-4303-979F-161F791D98BB}"/>
                </a:ext>
              </a:extLst>
            </p:cNvPr>
            <p:cNvSpPr/>
            <p:nvPr userDrawn="1"/>
          </p:nvSpPr>
          <p:spPr>
            <a:xfrm>
              <a:off x="12554553" y="1"/>
              <a:ext cx="1644047" cy="1816099"/>
            </a:xfrm>
            <a:prstGeom prst="foldedCorner">
              <a:avLst/>
            </a:prstGeom>
            <a:ln>
              <a:noFill/>
            </a:ln>
            <a:effectLst>
              <a:outerShdw blurRad="101600" dist="635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Ins="0" rtlCol="0" anchor="t"/>
            <a:lstStyle/>
            <a:p>
              <a:r>
                <a:rPr lang="en-US" sz="1400">
                  <a:solidFill>
                    <a:schemeClr val="accent2">
                      <a:lumMod val="50000"/>
                    </a:schemeClr>
                  </a:solidFill>
                </a:rPr>
                <a:t>To insert your own icons*:</a:t>
              </a:r>
            </a:p>
            <a:p>
              <a:endParaRPr lang="en-US" sz="1400">
                <a:solidFill>
                  <a:schemeClr val="accent2">
                    <a:lumMod val="50000"/>
                  </a:schemeClr>
                </a:solidFill>
              </a:endParaRPr>
            </a:p>
            <a:p>
              <a:r>
                <a:rPr lang="en-US" sz="1400" b="1">
                  <a:solidFill>
                    <a:schemeClr val="accent2">
                      <a:lumMod val="50000"/>
                    </a:schemeClr>
                  </a:solidFill>
                </a:rPr>
                <a:t>Insert</a:t>
              </a:r>
              <a:r>
                <a:rPr lang="en-US" sz="1400">
                  <a:solidFill>
                    <a:schemeClr val="accent2">
                      <a:lumMod val="50000"/>
                    </a:schemeClr>
                  </a:solidFill>
                </a:rPr>
                <a:t> &gt;&gt; </a:t>
              </a:r>
              <a:r>
                <a:rPr lang="en-US" sz="1400" b="1">
                  <a:solidFill>
                    <a:schemeClr val="accent2">
                      <a:lumMod val="50000"/>
                    </a:schemeClr>
                  </a:solidFill>
                </a:rPr>
                <a:t>Icons</a:t>
              </a:r>
            </a:p>
            <a:p>
              <a:endParaRPr lang="en-US" sz="1400">
                <a:solidFill>
                  <a:schemeClr val="accent2">
                    <a:lumMod val="50000"/>
                  </a:schemeClr>
                </a:solidFill>
              </a:endParaRPr>
            </a:p>
            <a:p>
              <a:r>
                <a:rPr lang="en-US" sz="1200" i="1">
                  <a:solidFill>
                    <a:schemeClr val="accent2">
                      <a:lumMod val="50000"/>
                    </a:schemeClr>
                  </a:solidFill>
                </a:rPr>
                <a:t>(*Only available to Office 365 subscribers)</a:t>
              </a:r>
            </a:p>
          </p:txBody>
        </p:sp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9C25032D-D31A-446E-BBAA-A896C50E8CF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13802026" y="424090"/>
              <a:ext cx="400050" cy="65722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8886958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63481"/>
            <a:ext cx="10515600" cy="739056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79C65CE8-4186-4EF3-A508-A12E5E686468}"/>
              </a:ext>
            </a:extLst>
          </p:cNvPr>
          <p:cNvGrpSpPr/>
          <p:nvPr userDrawn="1"/>
        </p:nvGrpSpPr>
        <p:grpSpPr>
          <a:xfrm>
            <a:off x="12554553" y="1"/>
            <a:ext cx="1647523" cy="1816099"/>
            <a:chOff x="12554553" y="1"/>
            <a:chExt cx="1647523" cy="1816099"/>
          </a:xfrm>
        </p:grpSpPr>
        <p:sp>
          <p:nvSpPr>
            <p:cNvPr id="4" name="Rectangle: Folded Corner 3">
              <a:extLst>
                <a:ext uri="{FF2B5EF4-FFF2-40B4-BE49-F238E27FC236}">
                  <a16:creationId xmlns:a16="http://schemas.microsoft.com/office/drawing/2014/main" id="{0A32BB05-B08C-4D73-BFF9-25A2D9328D4D}"/>
                </a:ext>
              </a:extLst>
            </p:cNvPr>
            <p:cNvSpPr/>
            <p:nvPr userDrawn="1"/>
          </p:nvSpPr>
          <p:spPr>
            <a:xfrm>
              <a:off x="12554553" y="1"/>
              <a:ext cx="1644047" cy="1816099"/>
            </a:xfrm>
            <a:prstGeom prst="foldedCorner">
              <a:avLst/>
            </a:prstGeom>
            <a:ln>
              <a:noFill/>
            </a:ln>
            <a:effectLst>
              <a:outerShdw blurRad="101600" dist="635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Ins="0" rtlCol="0" anchor="t"/>
            <a:lstStyle/>
            <a:p>
              <a:r>
                <a:rPr lang="en-US" sz="1400">
                  <a:solidFill>
                    <a:schemeClr val="accent2">
                      <a:lumMod val="50000"/>
                    </a:schemeClr>
                  </a:solidFill>
                </a:rPr>
                <a:t>To insert your own icons*:</a:t>
              </a:r>
            </a:p>
            <a:p>
              <a:endParaRPr lang="en-US" sz="1400">
                <a:solidFill>
                  <a:schemeClr val="accent2">
                    <a:lumMod val="50000"/>
                  </a:schemeClr>
                </a:solidFill>
              </a:endParaRPr>
            </a:p>
            <a:p>
              <a:r>
                <a:rPr lang="en-US" sz="1400" b="1">
                  <a:solidFill>
                    <a:schemeClr val="accent2">
                      <a:lumMod val="50000"/>
                    </a:schemeClr>
                  </a:solidFill>
                </a:rPr>
                <a:t>Insert</a:t>
              </a:r>
              <a:r>
                <a:rPr lang="en-US" sz="1400">
                  <a:solidFill>
                    <a:schemeClr val="accent2">
                      <a:lumMod val="50000"/>
                    </a:schemeClr>
                  </a:solidFill>
                </a:rPr>
                <a:t> &gt;&gt; </a:t>
              </a:r>
              <a:r>
                <a:rPr lang="en-US" sz="1400" b="1">
                  <a:solidFill>
                    <a:schemeClr val="accent2">
                      <a:lumMod val="50000"/>
                    </a:schemeClr>
                  </a:solidFill>
                </a:rPr>
                <a:t>Icons</a:t>
              </a:r>
            </a:p>
            <a:p>
              <a:endParaRPr lang="en-US" sz="1400">
                <a:solidFill>
                  <a:schemeClr val="accent2">
                    <a:lumMod val="50000"/>
                  </a:schemeClr>
                </a:solidFill>
              </a:endParaRPr>
            </a:p>
            <a:p>
              <a:r>
                <a:rPr lang="en-US" sz="1200" i="1">
                  <a:solidFill>
                    <a:schemeClr val="accent2">
                      <a:lumMod val="50000"/>
                    </a:schemeClr>
                  </a:solidFill>
                </a:rPr>
                <a:t>(*Only available to Office 365 subscribers)</a:t>
              </a:r>
            </a:p>
          </p:txBody>
        </p:sp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BC568985-A849-45B0-B77A-2F6998D822D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13802026" y="424090"/>
              <a:ext cx="400050" cy="65722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5089215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signed by PresentationGo">
    <p:bg>
      <p:bgPr>
        <a:gradFill>
          <a:gsLst>
            <a:gs pos="0">
              <a:srgbClr val="323A45"/>
            </a:gs>
            <a:gs pos="35000">
              <a:srgbClr val="323A45"/>
            </a:gs>
            <a:gs pos="100000">
              <a:srgbClr val="1C2026"/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3152956"/>
            <a:ext cx="12192000" cy="55209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www</a:t>
            </a: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srgbClr val="A5CD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PresentationGO</a:t>
            </a: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Rectangle 5">
            <a:hlinkClick r:id="rId2"/>
          </p:cNvPr>
          <p:cNvSpPr/>
          <p:nvPr userDrawn="1"/>
        </p:nvSpPr>
        <p:spPr>
          <a:xfrm>
            <a:off x="2731912" y="3071723"/>
            <a:ext cx="6728177" cy="7145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extBox 1"/>
          <p:cNvSpPr txBox="1"/>
          <p:nvPr userDrawn="1"/>
        </p:nvSpPr>
        <p:spPr>
          <a:xfrm>
            <a:off x="4271217" y="6121399"/>
            <a:ext cx="3649589" cy="36933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800" dirty="0">
                <a:solidFill>
                  <a:srgbClr val="A5CD00"/>
                </a:solidFill>
              </a:rPr>
              <a:t>T</a:t>
            </a:r>
            <a:r>
              <a:rPr lang="en-US" sz="1800" baseline="0" dirty="0">
                <a:solidFill>
                  <a:srgbClr val="A5CD00"/>
                </a:solidFill>
              </a:rPr>
              <a:t>he free </a:t>
            </a:r>
            <a:r>
              <a:rPr lang="en-US" sz="1800" baseline="0">
                <a:solidFill>
                  <a:srgbClr val="A5CD00"/>
                </a:solidFill>
              </a:rPr>
              <a:t>PowerPoint template library</a:t>
            </a:r>
            <a:endParaRPr lang="en-US" sz="1800" dirty="0">
              <a:solidFill>
                <a:srgbClr val="A5CD00"/>
              </a:solidFill>
            </a:endParaRPr>
          </a:p>
        </p:txBody>
      </p:sp>
      <p:grpSp>
        <p:nvGrpSpPr>
          <p:cNvPr id="8" name="Group 7"/>
          <p:cNvGrpSpPr/>
          <p:nvPr userDrawn="1"/>
        </p:nvGrpSpPr>
        <p:grpSpPr>
          <a:xfrm>
            <a:off x="4983933" y="2633133"/>
            <a:ext cx="2224135" cy="369332"/>
            <a:chOff x="3459936" y="2633133"/>
            <a:chExt cx="2224135" cy="369332"/>
          </a:xfrm>
        </p:grpSpPr>
        <p:sp>
          <p:nvSpPr>
            <p:cNvPr id="9" name="TextBox 8"/>
            <p:cNvSpPr txBox="1"/>
            <p:nvPr userDrawn="1"/>
          </p:nvSpPr>
          <p:spPr>
            <a:xfrm>
              <a:off x="3459936" y="2633133"/>
              <a:ext cx="2224135" cy="369332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>
                  <a:solidFill>
                    <a:schemeClr val="bg1"/>
                  </a:solidFill>
                  <a:effectLst/>
                </a:rPr>
                <a:t>Designed</a:t>
              </a:r>
              <a:r>
                <a:rPr lang="en-US" baseline="0">
                  <a:solidFill>
                    <a:schemeClr val="bg1"/>
                  </a:solidFill>
                  <a:effectLst/>
                </a:rPr>
                <a:t> with         by</a:t>
              </a:r>
              <a:endParaRPr lang="en-US" dirty="0">
                <a:solidFill>
                  <a:schemeClr val="bg1"/>
                </a:solidFill>
                <a:effectLst/>
              </a:endParaRPr>
            </a:p>
          </p:txBody>
        </p:sp>
        <p:sp>
          <p:nvSpPr>
            <p:cNvPr id="10" name="Freeform 290"/>
            <p:cNvSpPr/>
            <p:nvPr userDrawn="1"/>
          </p:nvSpPr>
          <p:spPr>
            <a:xfrm>
              <a:off x="4977441" y="2705803"/>
              <a:ext cx="261456" cy="223991"/>
            </a:xfrm>
            <a:custGeom>
              <a:avLst/>
              <a:gdLst/>
              <a:ahLst/>
              <a:cxnLst/>
              <a:rect l="l" t="t" r="r" b="b"/>
              <a:pathLst>
                <a:path w="504825" h="432707">
                  <a:moveTo>
                    <a:pt x="134658" y="0"/>
                  </a:moveTo>
                  <a:cubicBezTo>
                    <a:pt x="146301" y="0"/>
                    <a:pt x="158180" y="2019"/>
                    <a:pt x="170294" y="6057"/>
                  </a:cubicBezTo>
                  <a:cubicBezTo>
                    <a:pt x="182407" y="10095"/>
                    <a:pt x="193676" y="15541"/>
                    <a:pt x="204099" y="22396"/>
                  </a:cubicBezTo>
                  <a:cubicBezTo>
                    <a:pt x="214522" y="29251"/>
                    <a:pt x="223490" y="35683"/>
                    <a:pt x="231002" y="41693"/>
                  </a:cubicBezTo>
                  <a:cubicBezTo>
                    <a:pt x="238514" y="47703"/>
                    <a:pt x="245652" y="54088"/>
                    <a:pt x="252412" y="60849"/>
                  </a:cubicBezTo>
                  <a:cubicBezTo>
                    <a:pt x="259174" y="54088"/>
                    <a:pt x="266310" y="47703"/>
                    <a:pt x="273823" y="41693"/>
                  </a:cubicBezTo>
                  <a:cubicBezTo>
                    <a:pt x="281334" y="35683"/>
                    <a:pt x="290303" y="29251"/>
                    <a:pt x="300726" y="22396"/>
                  </a:cubicBezTo>
                  <a:cubicBezTo>
                    <a:pt x="311149" y="15541"/>
                    <a:pt x="322417" y="10095"/>
                    <a:pt x="334531" y="6057"/>
                  </a:cubicBezTo>
                  <a:cubicBezTo>
                    <a:pt x="346645" y="2019"/>
                    <a:pt x="358524" y="0"/>
                    <a:pt x="370167" y="0"/>
                  </a:cubicBezTo>
                  <a:cubicBezTo>
                    <a:pt x="412236" y="0"/>
                    <a:pt x="445197" y="11644"/>
                    <a:pt x="469048" y="34932"/>
                  </a:cubicBezTo>
                  <a:cubicBezTo>
                    <a:pt x="492899" y="58220"/>
                    <a:pt x="504825" y="90523"/>
                    <a:pt x="504825" y="131840"/>
                  </a:cubicBezTo>
                  <a:cubicBezTo>
                    <a:pt x="504825" y="173346"/>
                    <a:pt x="483321" y="215602"/>
                    <a:pt x="440313" y="258610"/>
                  </a:cubicBezTo>
                  <a:lnTo>
                    <a:pt x="264807" y="427636"/>
                  </a:lnTo>
                  <a:cubicBezTo>
                    <a:pt x="261427" y="431017"/>
                    <a:pt x="257295" y="432707"/>
                    <a:pt x="252412" y="432707"/>
                  </a:cubicBezTo>
                  <a:cubicBezTo>
                    <a:pt x="247529" y="432707"/>
                    <a:pt x="243398" y="431017"/>
                    <a:pt x="240018" y="427636"/>
                  </a:cubicBezTo>
                  <a:lnTo>
                    <a:pt x="64230" y="258047"/>
                  </a:lnTo>
                  <a:cubicBezTo>
                    <a:pt x="62351" y="256544"/>
                    <a:pt x="59770" y="254103"/>
                    <a:pt x="56482" y="250722"/>
                  </a:cubicBezTo>
                  <a:cubicBezTo>
                    <a:pt x="53196" y="247342"/>
                    <a:pt x="47984" y="241191"/>
                    <a:pt x="40848" y="232270"/>
                  </a:cubicBezTo>
                  <a:cubicBezTo>
                    <a:pt x="33712" y="223349"/>
                    <a:pt x="27326" y="214194"/>
                    <a:pt x="21692" y="204803"/>
                  </a:cubicBezTo>
                  <a:cubicBezTo>
                    <a:pt x="16057" y="195413"/>
                    <a:pt x="11035" y="184051"/>
                    <a:pt x="6620" y="170717"/>
                  </a:cubicBezTo>
                  <a:cubicBezTo>
                    <a:pt x="2207" y="157382"/>
                    <a:pt x="0" y="144423"/>
                    <a:pt x="0" y="131840"/>
                  </a:cubicBezTo>
                  <a:cubicBezTo>
                    <a:pt x="0" y="90523"/>
                    <a:pt x="11926" y="58220"/>
                    <a:pt x="35777" y="34932"/>
                  </a:cubicBezTo>
                  <a:cubicBezTo>
                    <a:pt x="59629" y="11644"/>
                    <a:pt x="92588" y="0"/>
                    <a:pt x="134658" y="0"/>
                  </a:cubicBezTo>
                  <a:close/>
                </a:path>
              </a:pathLst>
            </a:custGeom>
            <a:solidFill>
              <a:srgbClr val="D9002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35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120419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go.com/" TargetMode="External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presentationgo.com/" TargetMode="Externa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>
          <a:gsLst>
            <a:gs pos="0">
              <a:srgbClr val="EFEDEE"/>
            </a:gs>
            <a:gs pos="53000">
              <a:srgbClr val="F1EFF0"/>
            </a:gs>
            <a:gs pos="77000">
              <a:srgbClr val="EFEDEE"/>
            </a:gs>
            <a:gs pos="100000">
              <a:srgbClr val="EFEBEC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163482"/>
            <a:ext cx="10515600" cy="739056"/>
          </a:xfrm>
          <a:prstGeom prst="rect">
            <a:avLst/>
          </a:prstGeom>
        </p:spPr>
        <p:txBody>
          <a:bodyPr rIns="0">
            <a:normAutofit/>
          </a:bodyPr>
          <a:lstStyle/>
          <a:p>
            <a:pPr marL="0"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219200"/>
            <a:ext cx="10515600" cy="4957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0" y="6305911"/>
            <a:ext cx="12192000" cy="5520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9144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150" normalizeH="0" baseline="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www.</a:t>
            </a:r>
            <a:r>
              <a:rPr kumimoji="0" lang="en-US" sz="3200" b="0" i="0" u="none" strike="noStrike" kern="1200" cap="none" spc="15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presentationgo</a:t>
            </a:r>
            <a:r>
              <a:rPr kumimoji="0" lang="en-US" sz="3200" b="0" i="0" u="none" strike="noStrike" kern="1200" cap="none" spc="150" normalizeH="0" baseline="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.com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-12701" y="6959601"/>
            <a:ext cx="166103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b="0" i="0" dirty="0">
                <a:solidFill>
                  <a:srgbClr val="555555"/>
                </a:solidFill>
                <a:effectLst/>
                <a:latin typeface="Open Sans" panose="020B0606030504020204" pitchFamily="34" charset="0"/>
              </a:rPr>
              <a:t>© </a:t>
            </a:r>
            <a:r>
              <a:rPr lang="en-US" sz="1100" b="0" i="0" u="none" strike="noStrike" dirty="0">
                <a:solidFill>
                  <a:srgbClr val="A5CD28"/>
                </a:solidFill>
                <a:effectLst/>
                <a:latin typeface="Open Sans" panose="020B0606030504020204" pitchFamily="34" charset="0"/>
                <a:hlinkClick r:id="rId3" tooltip="PresentationGo!"/>
              </a:rPr>
              <a:t>presentationgo.com</a:t>
            </a:r>
            <a:endParaRPr lang="en-US" sz="1100" dirty="0"/>
          </a:p>
        </p:txBody>
      </p:sp>
      <p:sp>
        <p:nvSpPr>
          <p:cNvPr id="13" name="Freeform 12"/>
          <p:cNvSpPr/>
          <p:nvPr userDrawn="1"/>
        </p:nvSpPr>
        <p:spPr>
          <a:xfrm rot="5400000">
            <a:off x="91178" y="173588"/>
            <a:ext cx="369496" cy="570902"/>
          </a:xfrm>
          <a:custGeom>
            <a:avLst/>
            <a:gdLst>
              <a:gd name="connsiteX0" fmla="*/ 210916 w 1034764"/>
              <a:gd name="connsiteY0" fmla="*/ 535701 h 1598797"/>
              <a:gd name="connsiteX1" fmla="*/ 331908 w 1034764"/>
              <a:gd name="connsiteY1" fmla="*/ 284049 h 1598797"/>
              <a:gd name="connsiteX2" fmla="*/ 741774 w 1034764"/>
              <a:gd name="connsiteY2" fmla="*/ 315409 h 1598797"/>
              <a:gd name="connsiteX3" fmla="*/ 403935 w 1034764"/>
              <a:gd name="connsiteY3" fmla="*/ 375418 h 1598797"/>
              <a:gd name="connsiteX4" fmla="*/ 266699 w 1034764"/>
              <a:gd name="connsiteY4" fmla="*/ 689905 h 1598797"/>
              <a:gd name="connsiteX5" fmla="*/ 266698 w 1034764"/>
              <a:gd name="connsiteY5" fmla="*/ 689907 h 1598797"/>
              <a:gd name="connsiteX6" fmla="*/ 210916 w 1034764"/>
              <a:gd name="connsiteY6" fmla="*/ 535701 h 1598797"/>
              <a:gd name="connsiteX7" fmla="*/ 134938 w 1034764"/>
              <a:gd name="connsiteY7" fmla="*/ 517381 h 1598797"/>
              <a:gd name="connsiteX8" fmla="*/ 517383 w 1034764"/>
              <a:gd name="connsiteY8" fmla="*/ 899826 h 1598797"/>
              <a:gd name="connsiteX9" fmla="*/ 899828 w 1034764"/>
              <a:gd name="connsiteY9" fmla="*/ 517381 h 1598797"/>
              <a:gd name="connsiteX10" fmla="*/ 517383 w 1034764"/>
              <a:gd name="connsiteY10" fmla="*/ 134936 h 1598797"/>
              <a:gd name="connsiteX11" fmla="*/ 134938 w 1034764"/>
              <a:gd name="connsiteY11" fmla="*/ 517381 h 1598797"/>
              <a:gd name="connsiteX12" fmla="*/ 0 w 1034764"/>
              <a:gd name="connsiteY12" fmla="*/ 517382 h 1598797"/>
              <a:gd name="connsiteX13" fmla="*/ 517382 w 1034764"/>
              <a:gd name="connsiteY13" fmla="*/ 0 h 1598797"/>
              <a:gd name="connsiteX14" fmla="*/ 1034764 w 1034764"/>
              <a:gd name="connsiteY14" fmla="*/ 517382 h 1598797"/>
              <a:gd name="connsiteX15" fmla="*/ 621653 w 1034764"/>
              <a:gd name="connsiteY15" fmla="*/ 1024253 h 1598797"/>
              <a:gd name="connsiteX16" fmla="*/ 620527 w 1034764"/>
              <a:gd name="connsiteY16" fmla="*/ 1024366 h 1598797"/>
              <a:gd name="connsiteX17" fmla="*/ 662992 w 1034764"/>
              <a:gd name="connsiteY17" fmla="*/ 1598797 h 1598797"/>
              <a:gd name="connsiteX18" fmla="*/ 371775 w 1034764"/>
              <a:gd name="connsiteY18" fmla="*/ 1598797 h 1598797"/>
              <a:gd name="connsiteX19" fmla="*/ 414241 w 1034764"/>
              <a:gd name="connsiteY19" fmla="*/ 1024367 h 1598797"/>
              <a:gd name="connsiteX20" fmla="*/ 413112 w 1034764"/>
              <a:gd name="connsiteY20" fmla="*/ 1024253 h 1598797"/>
              <a:gd name="connsiteX21" fmla="*/ 0 w 1034764"/>
              <a:gd name="connsiteY21" fmla="*/ 517382 h 15987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034764" h="1598797">
                <a:moveTo>
                  <a:pt x="210916" y="535701"/>
                </a:moveTo>
                <a:cubicBezTo>
                  <a:pt x="207764" y="443901"/>
                  <a:pt x="249915" y="348683"/>
                  <a:pt x="331908" y="284049"/>
                </a:cubicBezTo>
                <a:cubicBezTo>
                  <a:pt x="463097" y="180634"/>
                  <a:pt x="646600" y="194675"/>
                  <a:pt x="741774" y="315409"/>
                </a:cubicBezTo>
                <a:cubicBezTo>
                  <a:pt x="631231" y="275026"/>
                  <a:pt x="502220" y="297941"/>
                  <a:pt x="403935" y="375418"/>
                </a:cubicBezTo>
                <a:cubicBezTo>
                  <a:pt x="305650" y="452895"/>
                  <a:pt x="253243" y="572989"/>
                  <a:pt x="266699" y="689905"/>
                </a:cubicBezTo>
                <a:lnTo>
                  <a:pt x="266698" y="689907"/>
                </a:lnTo>
                <a:cubicBezTo>
                  <a:pt x="231008" y="644631"/>
                  <a:pt x="212807" y="590781"/>
                  <a:pt x="210916" y="535701"/>
                </a:cubicBezTo>
                <a:close/>
                <a:moveTo>
                  <a:pt x="134938" y="517381"/>
                </a:moveTo>
                <a:cubicBezTo>
                  <a:pt x="134938" y="728600"/>
                  <a:pt x="306164" y="899826"/>
                  <a:pt x="517383" y="899826"/>
                </a:cubicBezTo>
                <a:cubicBezTo>
                  <a:pt x="728602" y="899826"/>
                  <a:pt x="899828" y="728600"/>
                  <a:pt x="899828" y="517381"/>
                </a:cubicBezTo>
                <a:cubicBezTo>
                  <a:pt x="899828" y="306162"/>
                  <a:pt x="728602" y="134936"/>
                  <a:pt x="517383" y="134936"/>
                </a:cubicBezTo>
                <a:cubicBezTo>
                  <a:pt x="306164" y="134936"/>
                  <a:pt x="134938" y="306162"/>
                  <a:pt x="134938" y="517381"/>
                </a:cubicBezTo>
                <a:close/>
                <a:moveTo>
                  <a:pt x="0" y="517382"/>
                </a:moveTo>
                <a:cubicBezTo>
                  <a:pt x="0" y="231640"/>
                  <a:pt x="231640" y="0"/>
                  <a:pt x="517382" y="0"/>
                </a:cubicBezTo>
                <a:cubicBezTo>
                  <a:pt x="803124" y="0"/>
                  <a:pt x="1034764" y="231640"/>
                  <a:pt x="1034764" y="517382"/>
                </a:cubicBezTo>
                <a:cubicBezTo>
                  <a:pt x="1034764" y="767406"/>
                  <a:pt x="857415" y="976008"/>
                  <a:pt x="621653" y="1024253"/>
                </a:cubicBezTo>
                <a:lnTo>
                  <a:pt x="620527" y="1024366"/>
                </a:lnTo>
                <a:lnTo>
                  <a:pt x="662992" y="1598797"/>
                </a:lnTo>
                <a:lnTo>
                  <a:pt x="371775" y="1598797"/>
                </a:lnTo>
                <a:lnTo>
                  <a:pt x="414241" y="1024367"/>
                </a:lnTo>
                <a:lnTo>
                  <a:pt x="413112" y="1024253"/>
                </a:lnTo>
                <a:cubicBezTo>
                  <a:pt x="177349" y="976008"/>
                  <a:pt x="0" y="767406"/>
                  <a:pt x="0" y="51738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2700" dist="12700" dir="2700000" algn="tl" rotWithShape="0">
              <a:schemeClr val="bg1">
                <a:lumMod val="50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/>
          </a:p>
        </p:txBody>
      </p:sp>
      <p:grpSp>
        <p:nvGrpSpPr>
          <p:cNvPr id="14" name="Group 13"/>
          <p:cNvGrpSpPr/>
          <p:nvPr userDrawn="1"/>
        </p:nvGrpSpPr>
        <p:grpSpPr>
          <a:xfrm>
            <a:off x="-1654908" y="-16654"/>
            <a:ext cx="1569183" cy="612144"/>
            <a:chOff x="-2096383" y="21447"/>
            <a:chExt cx="1569183" cy="612144"/>
          </a:xfrm>
        </p:grpSpPr>
        <p:sp>
          <p:nvSpPr>
            <p:cNvPr id="15" name="TextBox 14"/>
            <p:cNvSpPr txBox="1"/>
            <p:nvPr userDrawn="1"/>
          </p:nvSpPr>
          <p:spPr>
            <a:xfrm>
              <a:off x="-2096383" y="21447"/>
              <a:ext cx="36580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By:</a:t>
              </a:r>
            </a:p>
          </p:txBody>
        </p:sp>
        <p:sp>
          <p:nvSpPr>
            <p:cNvPr id="16" name="TextBox 15"/>
            <p:cNvSpPr txBox="1"/>
            <p:nvPr userDrawn="1"/>
          </p:nvSpPr>
          <p:spPr>
            <a:xfrm>
              <a:off x="-1002010" y="387370"/>
              <a:ext cx="47481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.com</a:t>
              </a:r>
            </a:p>
          </p:txBody>
        </p:sp>
        <p:pic>
          <p:nvPicPr>
            <p:cNvPr id="17" name="Picture 16"/>
            <p:cNvPicPr>
              <a:picLocks noChangeAspect="1"/>
            </p:cNvPicPr>
            <p:nvPr userDrawn="1"/>
          </p:nvPicPr>
          <p:blipFill>
            <a:blip r:embed="rId4"/>
            <a:stretch>
              <a:fillRect/>
            </a:stretch>
          </p:blipFill>
          <p:spPr>
            <a:xfrm>
              <a:off x="-2018604" y="234547"/>
              <a:ext cx="1405251" cy="18594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055134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3600" b="1" kern="1200">
          <a:solidFill>
            <a:schemeClr val="tx1"/>
          </a:solidFill>
          <a:latin typeface="Helvetica" panose="020B0500000000000000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j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>
          <a:gsLst>
            <a:gs pos="0">
              <a:srgbClr val="323A45"/>
            </a:gs>
            <a:gs pos="35000">
              <a:srgbClr val="323A45"/>
            </a:gs>
            <a:gs pos="100000">
              <a:srgbClr val="1C2026"/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163482"/>
            <a:ext cx="10515600" cy="739056"/>
          </a:xfrm>
          <a:prstGeom prst="rect">
            <a:avLst/>
          </a:prstGeom>
        </p:spPr>
        <p:txBody>
          <a:bodyPr rIns="0">
            <a:normAutofit/>
          </a:bodyPr>
          <a:lstStyle/>
          <a:p>
            <a:pPr marL="0"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219200"/>
            <a:ext cx="10515600" cy="4957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0" y="6305911"/>
            <a:ext cx="12192000" cy="5520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9144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150" normalizeH="0" baseline="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www.</a:t>
            </a:r>
            <a:r>
              <a:rPr kumimoji="0" lang="en-US" sz="3200" b="0" i="0" u="none" strike="noStrike" kern="1200" cap="none" spc="15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presentationgo</a:t>
            </a:r>
            <a:r>
              <a:rPr kumimoji="0" lang="en-US" sz="3200" b="0" i="0" u="none" strike="noStrike" kern="1200" cap="none" spc="150" normalizeH="0" baseline="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.com</a:t>
            </a:r>
          </a:p>
        </p:txBody>
      </p:sp>
      <p:sp>
        <p:nvSpPr>
          <p:cNvPr id="13" name="Freeform 12"/>
          <p:cNvSpPr/>
          <p:nvPr userDrawn="1"/>
        </p:nvSpPr>
        <p:spPr>
          <a:xfrm rot="5400000">
            <a:off x="91178" y="173588"/>
            <a:ext cx="369496" cy="570902"/>
          </a:xfrm>
          <a:custGeom>
            <a:avLst/>
            <a:gdLst>
              <a:gd name="connsiteX0" fmla="*/ 210916 w 1034764"/>
              <a:gd name="connsiteY0" fmla="*/ 535701 h 1598797"/>
              <a:gd name="connsiteX1" fmla="*/ 331908 w 1034764"/>
              <a:gd name="connsiteY1" fmla="*/ 284049 h 1598797"/>
              <a:gd name="connsiteX2" fmla="*/ 741774 w 1034764"/>
              <a:gd name="connsiteY2" fmla="*/ 315409 h 1598797"/>
              <a:gd name="connsiteX3" fmla="*/ 403935 w 1034764"/>
              <a:gd name="connsiteY3" fmla="*/ 375418 h 1598797"/>
              <a:gd name="connsiteX4" fmla="*/ 266699 w 1034764"/>
              <a:gd name="connsiteY4" fmla="*/ 689905 h 1598797"/>
              <a:gd name="connsiteX5" fmla="*/ 266698 w 1034764"/>
              <a:gd name="connsiteY5" fmla="*/ 689907 h 1598797"/>
              <a:gd name="connsiteX6" fmla="*/ 210916 w 1034764"/>
              <a:gd name="connsiteY6" fmla="*/ 535701 h 1598797"/>
              <a:gd name="connsiteX7" fmla="*/ 134938 w 1034764"/>
              <a:gd name="connsiteY7" fmla="*/ 517381 h 1598797"/>
              <a:gd name="connsiteX8" fmla="*/ 517383 w 1034764"/>
              <a:gd name="connsiteY8" fmla="*/ 899826 h 1598797"/>
              <a:gd name="connsiteX9" fmla="*/ 899828 w 1034764"/>
              <a:gd name="connsiteY9" fmla="*/ 517381 h 1598797"/>
              <a:gd name="connsiteX10" fmla="*/ 517383 w 1034764"/>
              <a:gd name="connsiteY10" fmla="*/ 134936 h 1598797"/>
              <a:gd name="connsiteX11" fmla="*/ 134938 w 1034764"/>
              <a:gd name="connsiteY11" fmla="*/ 517381 h 1598797"/>
              <a:gd name="connsiteX12" fmla="*/ 0 w 1034764"/>
              <a:gd name="connsiteY12" fmla="*/ 517382 h 1598797"/>
              <a:gd name="connsiteX13" fmla="*/ 517382 w 1034764"/>
              <a:gd name="connsiteY13" fmla="*/ 0 h 1598797"/>
              <a:gd name="connsiteX14" fmla="*/ 1034764 w 1034764"/>
              <a:gd name="connsiteY14" fmla="*/ 517382 h 1598797"/>
              <a:gd name="connsiteX15" fmla="*/ 621653 w 1034764"/>
              <a:gd name="connsiteY15" fmla="*/ 1024253 h 1598797"/>
              <a:gd name="connsiteX16" fmla="*/ 620527 w 1034764"/>
              <a:gd name="connsiteY16" fmla="*/ 1024366 h 1598797"/>
              <a:gd name="connsiteX17" fmla="*/ 662992 w 1034764"/>
              <a:gd name="connsiteY17" fmla="*/ 1598797 h 1598797"/>
              <a:gd name="connsiteX18" fmla="*/ 371775 w 1034764"/>
              <a:gd name="connsiteY18" fmla="*/ 1598797 h 1598797"/>
              <a:gd name="connsiteX19" fmla="*/ 414241 w 1034764"/>
              <a:gd name="connsiteY19" fmla="*/ 1024367 h 1598797"/>
              <a:gd name="connsiteX20" fmla="*/ 413112 w 1034764"/>
              <a:gd name="connsiteY20" fmla="*/ 1024253 h 1598797"/>
              <a:gd name="connsiteX21" fmla="*/ 0 w 1034764"/>
              <a:gd name="connsiteY21" fmla="*/ 517382 h 15987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034764" h="1598797">
                <a:moveTo>
                  <a:pt x="210916" y="535701"/>
                </a:moveTo>
                <a:cubicBezTo>
                  <a:pt x="207764" y="443901"/>
                  <a:pt x="249915" y="348683"/>
                  <a:pt x="331908" y="284049"/>
                </a:cubicBezTo>
                <a:cubicBezTo>
                  <a:pt x="463097" y="180634"/>
                  <a:pt x="646600" y="194675"/>
                  <a:pt x="741774" y="315409"/>
                </a:cubicBezTo>
                <a:cubicBezTo>
                  <a:pt x="631231" y="275026"/>
                  <a:pt x="502220" y="297941"/>
                  <a:pt x="403935" y="375418"/>
                </a:cubicBezTo>
                <a:cubicBezTo>
                  <a:pt x="305650" y="452895"/>
                  <a:pt x="253243" y="572989"/>
                  <a:pt x="266699" y="689905"/>
                </a:cubicBezTo>
                <a:lnTo>
                  <a:pt x="266698" y="689907"/>
                </a:lnTo>
                <a:cubicBezTo>
                  <a:pt x="231008" y="644631"/>
                  <a:pt x="212807" y="590781"/>
                  <a:pt x="210916" y="535701"/>
                </a:cubicBezTo>
                <a:close/>
                <a:moveTo>
                  <a:pt x="134938" y="517381"/>
                </a:moveTo>
                <a:cubicBezTo>
                  <a:pt x="134938" y="728600"/>
                  <a:pt x="306164" y="899826"/>
                  <a:pt x="517383" y="899826"/>
                </a:cubicBezTo>
                <a:cubicBezTo>
                  <a:pt x="728602" y="899826"/>
                  <a:pt x="899828" y="728600"/>
                  <a:pt x="899828" y="517381"/>
                </a:cubicBezTo>
                <a:cubicBezTo>
                  <a:pt x="899828" y="306162"/>
                  <a:pt x="728602" y="134936"/>
                  <a:pt x="517383" y="134936"/>
                </a:cubicBezTo>
                <a:cubicBezTo>
                  <a:pt x="306164" y="134936"/>
                  <a:pt x="134938" y="306162"/>
                  <a:pt x="134938" y="517381"/>
                </a:cubicBezTo>
                <a:close/>
                <a:moveTo>
                  <a:pt x="0" y="517382"/>
                </a:moveTo>
                <a:cubicBezTo>
                  <a:pt x="0" y="231640"/>
                  <a:pt x="231640" y="0"/>
                  <a:pt x="517382" y="0"/>
                </a:cubicBezTo>
                <a:cubicBezTo>
                  <a:pt x="803124" y="0"/>
                  <a:pt x="1034764" y="231640"/>
                  <a:pt x="1034764" y="517382"/>
                </a:cubicBezTo>
                <a:cubicBezTo>
                  <a:pt x="1034764" y="767406"/>
                  <a:pt x="857415" y="976008"/>
                  <a:pt x="621653" y="1024253"/>
                </a:cubicBezTo>
                <a:lnTo>
                  <a:pt x="620527" y="1024366"/>
                </a:lnTo>
                <a:lnTo>
                  <a:pt x="662992" y="1598797"/>
                </a:lnTo>
                <a:lnTo>
                  <a:pt x="371775" y="1598797"/>
                </a:lnTo>
                <a:lnTo>
                  <a:pt x="414241" y="1024367"/>
                </a:lnTo>
                <a:lnTo>
                  <a:pt x="413112" y="1024253"/>
                </a:lnTo>
                <a:cubicBezTo>
                  <a:pt x="177349" y="976008"/>
                  <a:pt x="0" y="767406"/>
                  <a:pt x="0" y="517382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>
            <a:outerShdw blurRad="12700" dist="12700" dir="2700000" algn="tl" rotWithShape="0">
              <a:schemeClr val="bg1">
                <a:lumMod val="50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/>
          </a:p>
        </p:txBody>
      </p:sp>
      <p:grpSp>
        <p:nvGrpSpPr>
          <p:cNvPr id="14" name="Group 13"/>
          <p:cNvGrpSpPr/>
          <p:nvPr userDrawn="1"/>
        </p:nvGrpSpPr>
        <p:grpSpPr>
          <a:xfrm>
            <a:off x="-1654908" y="-16654"/>
            <a:ext cx="1569183" cy="612144"/>
            <a:chOff x="-2096383" y="21447"/>
            <a:chExt cx="1569183" cy="612144"/>
          </a:xfrm>
        </p:grpSpPr>
        <p:sp>
          <p:nvSpPr>
            <p:cNvPr id="15" name="TextBox 14"/>
            <p:cNvSpPr txBox="1"/>
            <p:nvPr userDrawn="1"/>
          </p:nvSpPr>
          <p:spPr>
            <a:xfrm>
              <a:off x="-2096383" y="21447"/>
              <a:ext cx="36580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By:</a:t>
              </a:r>
            </a:p>
          </p:txBody>
        </p:sp>
        <p:sp>
          <p:nvSpPr>
            <p:cNvPr id="16" name="TextBox 15"/>
            <p:cNvSpPr txBox="1"/>
            <p:nvPr userDrawn="1"/>
          </p:nvSpPr>
          <p:spPr>
            <a:xfrm>
              <a:off x="-1002010" y="387370"/>
              <a:ext cx="47481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.com</a:t>
              </a:r>
            </a:p>
          </p:txBody>
        </p:sp>
        <p:pic>
          <p:nvPicPr>
            <p:cNvPr id="17" name="Picture 16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-2018604" y="234547"/>
              <a:ext cx="1405251" cy="185944"/>
            </a:xfrm>
            <a:prstGeom prst="rect">
              <a:avLst/>
            </a:prstGeom>
          </p:spPr>
        </p:pic>
      </p:grpSp>
      <p:sp>
        <p:nvSpPr>
          <p:cNvPr id="18" name="Rectangle 17"/>
          <p:cNvSpPr/>
          <p:nvPr userDrawn="1"/>
        </p:nvSpPr>
        <p:spPr>
          <a:xfrm>
            <a:off x="-12701" y="6959601"/>
            <a:ext cx="166103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b="0" i="0" dirty="0">
                <a:solidFill>
                  <a:srgbClr val="555555"/>
                </a:solidFill>
                <a:effectLst/>
                <a:latin typeface="Open Sans" panose="020B0606030504020204" pitchFamily="34" charset="0"/>
              </a:rPr>
              <a:t>© </a:t>
            </a:r>
            <a:r>
              <a:rPr lang="en-US" sz="1100" b="0" i="0" u="none" strike="noStrike" dirty="0">
                <a:solidFill>
                  <a:srgbClr val="A5CD28"/>
                </a:solidFill>
                <a:effectLst/>
                <a:latin typeface="Open Sans" panose="020B0606030504020204" pitchFamily="34" charset="0"/>
                <a:hlinkClick r:id="rId4" tooltip="PresentationGo!"/>
              </a:rPr>
              <a:t>presentationgo.com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25306583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3600" b="1" kern="1200">
          <a:solidFill>
            <a:schemeClr val="bg1"/>
          </a:solidFill>
          <a:latin typeface="Helvetica" panose="020B0500000000000000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j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323A4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7E942A-26CB-4FC8-A61F-ED7BAF06B75B}" type="datetimeFigureOut">
              <a:rPr lang="en-US" smtClean="0"/>
              <a:t>4/3/2019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6EDDA2-A385-4D53-9944-861446547D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465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2BFAE1-45D3-4B3B-81D2-0BF25FA84F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Multi-Direction Arrows for PowerPoint</a:t>
            </a:r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485ABD9B-A2D9-4602-AFC5-31EBDC53BF64}"/>
              </a:ext>
            </a:extLst>
          </p:cNvPr>
          <p:cNvGrpSpPr/>
          <p:nvPr/>
        </p:nvGrpSpPr>
        <p:grpSpPr>
          <a:xfrm>
            <a:off x="4195481" y="1700086"/>
            <a:ext cx="3801038" cy="3781376"/>
            <a:chOff x="12661899" y="5168899"/>
            <a:chExt cx="1809871" cy="1800511"/>
          </a:xfrm>
        </p:grpSpPr>
        <p:sp>
          <p:nvSpPr>
            <p:cNvPr id="32" name="Shape">
              <a:extLst>
                <a:ext uri="{FF2B5EF4-FFF2-40B4-BE49-F238E27FC236}">
                  <a16:creationId xmlns:a16="http://schemas.microsoft.com/office/drawing/2014/main" id="{9BE5883B-0F5F-48CB-A6A1-4908BC266B85}"/>
                </a:ext>
              </a:extLst>
            </p:cNvPr>
            <p:cNvSpPr/>
            <p:nvPr/>
          </p:nvSpPr>
          <p:spPr>
            <a:xfrm>
              <a:off x="13398499" y="5181599"/>
              <a:ext cx="333732" cy="17791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8" h="21600" extrusionOk="0">
                  <a:moveTo>
                    <a:pt x="19885" y="19309"/>
                  </a:moveTo>
                  <a:cubicBezTo>
                    <a:pt x="18911" y="19247"/>
                    <a:pt x="17865" y="19346"/>
                    <a:pt x="17535" y="19532"/>
                  </a:cubicBezTo>
                  <a:cubicBezTo>
                    <a:pt x="17060" y="19802"/>
                    <a:pt x="16449" y="20040"/>
                    <a:pt x="15749" y="20239"/>
                  </a:cubicBezTo>
                  <a:cubicBezTo>
                    <a:pt x="15749" y="20229"/>
                    <a:pt x="15757" y="20220"/>
                    <a:pt x="15757" y="20211"/>
                  </a:cubicBezTo>
                  <a:lnTo>
                    <a:pt x="15757" y="1363"/>
                  </a:lnTo>
                  <a:cubicBezTo>
                    <a:pt x="16457" y="1562"/>
                    <a:pt x="17068" y="1798"/>
                    <a:pt x="17543" y="2068"/>
                  </a:cubicBezTo>
                  <a:cubicBezTo>
                    <a:pt x="17801" y="2216"/>
                    <a:pt x="18525" y="2310"/>
                    <a:pt x="19298" y="2310"/>
                  </a:cubicBezTo>
                  <a:cubicBezTo>
                    <a:pt x="19491" y="2310"/>
                    <a:pt x="19692" y="2304"/>
                    <a:pt x="19885" y="2291"/>
                  </a:cubicBezTo>
                  <a:cubicBezTo>
                    <a:pt x="20859" y="2228"/>
                    <a:pt x="21374" y="2028"/>
                    <a:pt x="21052" y="1841"/>
                  </a:cubicBezTo>
                  <a:cubicBezTo>
                    <a:pt x="19064" y="706"/>
                    <a:pt x="15048" y="0"/>
                    <a:pt x="10574" y="0"/>
                  </a:cubicBezTo>
                  <a:cubicBezTo>
                    <a:pt x="6107" y="0"/>
                    <a:pt x="2092" y="706"/>
                    <a:pt x="96" y="1841"/>
                  </a:cubicBezTo>
                  <a:cubicBezTo>
                    <a:pt x="-226" y="2028"/>
                    <a:pt x="289" y="2228"/>
                    <a:pt x="1263" y="2291"/>
                  </a:cubicBezTo>
                  <a:cubicBezTo>
                    <a:pt x="2237" y="2353"/>
                    <a:pt x="3283" y="2254"/>
                    <a:pt x="3613" y="2068"/>
                  </a:cubicBezTo>
                  <a:cubicBezTo>
                    <a:pt x="4088" y="1799"/>
                    <a:pt x="4691" y="1562"/>
                    <a:pt x="5399" y="1363"/>
                  </a:cubicBezTo>
                  <a:lnTo>
                    <a:pt x="5399" y="20211"/>
                  </a:lnTo>
                  <a:cubicBezTo>
                    <a:pt x="5399" y="20220"/>
                    <a:pt x="5407" y="20229"/>
                    <a:pt x="5407" y="20239"/>
                  </a:cubicBezTo>
                  <a:cubicBezTo>
                    <a:pt x="4699" y="20040"/>
                    <a:pt x="4088" y="19802"/>
                    <a:pt x="3613" y="19532"/>
                  </a:cubicBezTo>
                  <a:cubicBezTo>
                    <a:pt x="3291" y="19346"/>
                    <a:pt x="2237" y="19247"/>
                    <a:pt x="1263" y="19309"/>
                  </a:cubicBezTo>
                  <a:cubicBezTo>
                    <a:pt x="289" y="19372"/>
                    <a:pt x="-226" y="19572"/>
                    <a:pt x="96" y="19759"/>
                  </a:cubicBezTo>
                  <a:cubicBezTo>
                    <a:pt x="2092" y="20894"/>
                    <a:pt x="6099" y="21600"/>
                    <a:pt x="10574" y="21600"/>
                  </a:cubicBezTo>
                  <a:cubicBezTo>
                    <a:pt x="15040" y="21600"/>
                    <a:pt x="19056" y="20895"/>
                    <a:pt x="21052" y="19759"/>
                  </a:cubicBezTo>
                  <a:cubicBezTo>
                    <a:pt x="21374" y="19572"/>
                    <a:pt x="20851" y="19372"/>
                    <a:pt x="19885" y="19309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3">
                    <a:lumMod val="50000"/>
                  </a:schemeClr>
                </a:gs>
                <a:gs pos="48000">
                  <a:schemeClr val="accent3"/>
                </a:gs>
                <a:gs pos="100000">
                  <a:schemeClr val="accent3"/>
                </a:gs>
              </a:gsLst>
              <a:lin ang="4200000" scaled="0"/>
              <a:tileRect/>
            </a:gra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33" name="Shape">
              <a:extLst>
                <a:ext uri="{FF2B5EF4-FFF2-40B4-BE49-F238E27FC236}">
                  <a16:creationId xmlns:a16="http://schemas.microsoft.com/office/drawing/2014/main" id="{0C6A7875-65B2-471B-91CD-21692E7B1C2E}"/>
                </a:ext>
              </a:extLst>
            </p:cNvPr>
            <p:cNvSpPr/>
            <p:nvPr/>
          </p:nvSpPr>
          <p:spPr>
            <a:xfrm>
              <a:off x="13690599" y="5168900"/>
              <a:ext cx="781171" cy="18005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4" h="21593" extrusionOk="0">
                  <a:moveTo>
                    <a:pt x="18679" y="18229"/>
                  </a:moveTo>
                  <a:cubicBezTo>
                    <a:pt x="18392" y="18145"/>
                    <a:pt x="18008" y="18178"/>
                    <a:pt x="17818" y="18305"/>
                  </a:cubicBezTo>
                  <a:cubicBezTo>
                    <a:pt x="17628" y="18430"/>
                    <a:pt x="17704" y="18600"/>
                    <a:pt x="17991" y="18684"/>
                  </a:cubicBezTo>
                  <a:cubicBezTo>
                    <a:pt x="18700" y="18893"/>
                    <a:pt x="19239" y="19129"/>
                    <a:pt x="19585" y="19371"/>
                  </a:cubicBezTo>
                  <a:cubicBezTo>
                    <a:pt x="19349" y="19281"/>
                    <a:pt x="19066" y="19209"/>
                    <a:pt x="18744" y="19170"/>
                  </a:cubicBezTo>
                  <a:cubicBezTo>
                    <a:pt x="10330" y="18102"/>
                    <a:pt x="4456" y="14662"/>
                    <a:pt x="4456" y="10802"/>
                  </a:cubicBezTo>
                  <a:cubicBezTo>
                    <a:pt x="4456" y="6943"/>
                    <a:pt x="10333" y="3502"/>
                    <a:pt x="18744" y="2434"/>
                  </a:cubicBezTo>
                  <a:cubicBezTo>
                    <a:pt x="19045" y="2396"/>
                    <a:pt x="19311" y="2332"/>
                    <a:pt x="19536" y="2252"/>
                  </a:cubicBezTo>
                  <a:cubicBezTo>
                    <a:pt x="19187" y="2483"/>
                    <a:pt x="18665" y="2707"/>
                    <a:pt x="17987" y="2907"/>
                  </a:cubicBezTo>
                  <a:cubicBezTo>
                    <a:pt x="17700" y="2990"/>
                    <a:pt x="17624" y="3159"/>
                    <a:pt x="17814" y="3286"/>
                  </a:cubicBezTo>
                  <a:cubicBezTo>
                    <a:pt x="17935" y="3365"/>
                    <a:pt x="18129" y="3408"/>
                    <a:pt x="18330" y="3408"/>
                  </a:cubicBezTo>
                  <a:cubicBezTo>
                    <a:pt x="18447" y="3408"/>
                    <a:pt x="18568" y="3392"/>
                    <a:pt x="18672" y="3362"/>
                  </a:cubicBezTo>
                  <a:cubicBezTo>
                    <a:pt x="20642" y="2783"/>
                    <a:pt x="21597" y="1979"/>
                    <a:pt x="21157" y="1263"/>
                  </a:cubicBezTo>
                  <a:cubicBezTo>
                    <a:pt x="20718" y="547"/>
                    <a:pt x="18976" y="65"/>
                    <a:pt x="16611" y="1"/>
                  </a:cubicBezTo>
                  <a:cubicBezTo>
                    <a:pt x="16273" y="-7"/>
                    <a:pt x="15975" y="106"/>
                    <a:pt x="15955" y="256"/>
                  </a:cubicBezTo>
                  <a:cubicBezTo>
                    <a:pt x="15934" y="407"/>
                    <a:pt x="16193" y="537"/>
                    <a:pt x="16535" y="546"/>
                  </a:cubicBezTo>
                  <a:cubicBezTo>
                    <a:pt x="16791" y="552"/>
                    <a:pt x="17037" y="566"/>
                    <a:pt x="17272" y="584"/>
                  </a:cubicBezTo>
                  <a:cubicBezTo>
                    <a:pt x="7091" y="1926"/>
                    <a:pt x="0" y="6111"/>
                    <a:pt x="0" y="10804"/>
                  </a:cubicBezTo>
                  <a:cubicBezTo>
                    <a:pt x="0" y="15486"/>
                    <a:pt x="7059" y="19663"/>
                    <a:pt x="17206" y="21014"/>
                  </a:cubicBezTo>
                  <a:cubicBezTo>
                    <a:pt x="16992" y="21029"/>
                    <a:pt x="16767" y="21040"/>
                    <a:pt x="16535" y="21046"/>
                  </a:cubicBezTo>
                  <a:cubicBezTo>
                    <a:pt x="16193" y="21055"/>
                    <a:pt x="15934" y="21185"/>
                    <a:pt x="15955" y="21336"/>
                  </a:cubicBezTo>
                  <a:cubicBezTo>
                    <a:pt x="15975" y="21480"/>
                    <a:pt x="16248" y="21593"/>
                    <a:pt x="16573" y="21593"/>
                  </a:cubicBezTo>
                  <a:cubicBezTo>
                    <a:pt x="16587" y="21593"/>
                    <a:pt x="16598" y="21593"/>
                    <a:pt x="16611" y="21593"/>
                  </a:cubicBezTo>
                  <a:cubicBezTo>
                    <a:pt x="18976" y="21531"/>
                    <a:pt x="20718" y="21046"/>
                    <a:pt x="21158" y="20330"/>
                  </a:cubicBezTo>
                  <a:cubicBezTo>
                    <a:pt x="21600" y="19612"/>
                    <a:pt x="20649" y="18807"/>
                    <a:pt x="18679" y="18229"/>
                  </a:cubicBezTo>
                  <a:close/>
                </a:path>
              </a:pathLst>
            </a:custGeom>
            <a:solidFill>
              <a:schemeClr val="accent6"/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34" name="Shape">
              <a:extLst>
                <a:ext uri="{FF2B5EF4-FFF2-40B4-BE49-F238E27FC236}">
                  <a16:creationId xmlns:a16="http://schemas.microsoft.com/office/drawing/2014/main" id="{7874C31F-DCAD-4C49-B34A-9179FD84D2B3}"/>
                </a:ext>
              </a:extLst>
            </p:cNvPr>
            <p:cNvSpPr/>
            <p:nvPr/>
          </p:nvSpPr>
          <p:spPr>
            <a:xfrm>
              <a:off x="13906500" y="5664199"/>
              <a:ext cx="445869" cy="798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6" h="21553" extrusionOk="0">
                  <a:moveTo>
                    <a:pt x="15934" y="13803"/>
                  </a:moveTo>
                  <a:cubicBezTo>
                    <a:pt x="15403" y="13646"/>
                    <a:pt x="14750" y="13762"/>
                    <a:pt x="14473" y="14064"/>
                  </a:cubicBezTo>
                  <a:cubicBezTo>
                    <a:pt x="14195" y="14366"/>
                    <a:pt x="14400" y="14736"/>
                    <a:pt x="14932" y="14893"/>
                  </a:cubicBezTo>
                  <a:cubicBezTo>
                    <a:pt x="15819" y="15157"/>
                    <a:pt x="16575" y="15456"/>
                    <a:pt x="17197" y="15778"/>
                  </a:cubicBezTo>
                  <a:cubicBezTo>
                    <a:pt x="17130" y="15761"/>
                    <a:pt x="17064" y="15743"/>
                    <a:pt x="16991" y="15733"/>
                  </a:cubicBezTo>
                  <a:cubicBezTo>
                    <a:pt x="11392" y="14664"/>
                    <a:pt x="7774" y="12724"/>
                    <a:pt x="7774" y="10791"/>
                  </a:cubicBezTo>
                  <a:cubicBezTo>
                    <a:pt x="7774" y="8858"/>
                    <a:pt x="11392" y="6914"/>
                    <a:pt x="16991" y="5848"/>
                  </a:cubicBezTo>
                  <a:cubicBezTo>
                    <a:pt x="17022" y="5841"/>
                    <a:pt x="17052" y="5835"/>
                    <a:pt x="17082" y="5828"/>
                  </a:cubicBezTo>
                  <a:cubicBezTo>
                    <a:pt x="16484" y="6126"/>
                    <a:pt x="15765" y="6407"/>
                    <a:pt x="14938" y="6654"/>
                  </a:cubicBezTo>
                  <a:cubicBezTo>
                    <a:pt x="14406" y="6811"/>
                    <a:pt x="14201" y="7182"/>
                    <a:pt x="14479" y="7483"/>
                  </a:cubicBezTo>
                  <a:cubicBezTo>
                    <a:pt x="14672" y="7692"/>
                    <a:pt x="15052" y="7812"/>
                    <a:pt x="15439" y="7812"/>
                  </a:cubicBezTo>
                  <a:cubicBezTo>
                    <a:pt x="15608" y="7812"/>
                    <a:pt x="15777" y="7788"/>
                    <a:pt x="15940" y="7744"/>
                  </a:cubicBezTo>
                  <a:cubicBezTo>
                    <a:pt x="19607" y="6654"/>
                    <a:pt x="21600" y="4957"/>
                    <a:pt x="21141" y="3309"/>
                  </a:cubicBezTo>
                  <a:cubicBezTo>
                    <a:pt x="20682" y="1663"/>
                    <a:pt x="17855" y="395"/>
                    <a:pt x="13778" y="8"/>
                  </a:cubicBezTo>
                  <a:cubicBezTo>
                    <a:pt x="13180" y="-47"/>
                    <a:pt x="12630" y="179"/>
                    <a:pt x="12528" y="512"/>
                  </a:cubicBezTo>
                  <a:cubicBezTo>
                    <a:pt x="12431" y="848"/>
                    <a:pt x="12824" y="1163"/>
                    <a:pt x="13415" y="1221"/>
                  </a:cubicBezTo>
                  <a:cubicBezTo>
                    <a:pt x="14213" y="1297"/>
                    <a:pt x="14944" y="1410"/>
                    <a:pt x="15596" y="1554"/>
                  </a:cubicBezTo>
                  <a:cubicBezTo>
                    <a:pt x="15240" y="1560"/>
                    <a:pt x="14871" y="1598"/>
                    <a:pt x="14515" y="1667"/>
                  </a:cubicBezTo>
                  <a:cubicBezTo>
                    <a:pt x="5563" y="3374"/>
                    <a:pt x="0" y="6870"/>
                    <a:pt x="0" y="10791"/>
                  </a:cubicBezTo>
                  <a:cubicBezTo>
                    <a:pt x="0" y="14712"/>
                    <a:pt x="5563" y="18208"/>
                    <a:pt x="14515" y="19915"/>
                  </a:cubicBezTo>
                  <a:cubicBezTo>
                    <a:pt x="14835" y="19976"/>
                    <a:pt x="15161" y="20004"/>
                    <a:pt x="15487" y="20017"/>
                  </a:cubicBezTo>
                  <a:cubicBezTo>
                    <a:pt x="14859" y="20151"/>
                    <a:pt x="14170" y="20257"/>
                    <a:pt x="13415" y="20329"/>
                  </a:cubicBezTo>
                  <a:cubicBezTo>
                    <a:pt x="12823" y="20384"/>
                    <a:pt x="12425" y="20703"/>
                    <a:pt x="12528" y="21039"/>
                  </a:cubicBezTo>
                  <a:cubicBezTo>
                    <a:pt x="12618" y="21340"/>
                    <a:pt x="13077" y="21553"/>
                    <a:pt x="13597" y="21553"/>
                  </a:cubicBezTo>
                  <a:cubicBezTo>
                    <a:pt x="13657" y="21553"/>
                    <a:pt x="13717" y="21550"/>
                    <a:pt x="13778" y="21543"/>
                  </a:cubicBezTo>
                  <a:cubicBezTo>
                    <a:pt x="17861" y="21152"/>
                    <a:pt x="20682" y="19887"/>
                    <a:pt x="21141" y="18242"/>
                  </a:cubicBezTo>
                  <a:cubicBezTo>
                    <a:pt x="21594" y="16590"/>
                    <a:pt x="19601" y="14893"/>
                    <a:pt x="15934" y="13803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35" name="Shape">
              <a:extLst>
                <a:ext uri="{FF2B5EF4-FFF2-40B4-BE49-F238E27FC236}">
                  <a16:creationId xmlns:a16="http://schemas.microsoft.com/office/drawing/2014/main" id="{271ACF9B-070C-4EE1-92A2-E1D48CC940B5}"/>
                </a:ext>
              </a:extLst>
            </p:cNvPr>
            <p:cNvSpPr/>
            <p:nvPr/>
          </p:nvSpPr>
          <p:spPr>
            <a:xfrm>
              <a:off x="12661899" y="5168899"/>
              <a:ext cx="786826" cy="18003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9" h="21593" extrusionOk="0">
                  <a:moveTo>
                    <a:pt x="21269" y="10804"/>
                  </a:moveTo>
                  <a:cubicBezTo>
                    <a:pt x="21269" y="6104"/>
                    <a:pt x="14204" y="1911"/>
                    <a:pt x="4063" y="576"/>
                  </a:cubicBezTo>
                  <a:cubicBezTo>
                    <a:pt x="4266" y="563"/>
                    <a:pt x="4479" y="552"/>
                    <a:pt x="4698" y="546"/>
                  </a:cubicBezTo>
                  <a:cubicBezTo>
                    <a:pt x="5038" y="537"/>
                    <a:pt x="5296" y="407"/>
                    <a:pt x="5275" y="257"/>
                  </a:cubicBezTo>
                  <a:cubicBezTo>
                    <a:pt x="5254" y="106"/>
                    <a:pt x="4959" y="-7"/>
                    <a:pt x="4623" y="1"/>
                  </a:cubicBezTo>
                  <a:cubicBezTo>
                    <a:pt x="2275" y="63"/>
                    <a:pt x="544" y="547"/>
                    <a:pt x="108" y="1263"/>
                  </a:cubicBezTo>
                  <a:cubicBezTo>
                    <a:pt x="-328" y="1979"/>
                    <a:pt x="620" y="2783"/>
                    <a:pt x="2577" y="3362"/>
                  </a:cubicBezTo>
                  <a:cubicBezTo>
                    <a:pt x="2683" y="3393"/>
                    <a:pt x="2800" y="3408"/>
                    <a:pt x="2917" y="3408"/>
                  </a:cubicBezTo>
                  <a:cubicBezTo>
                    <a:pt x="3116" y="3408"/>
                    <a:pt x="3311" y="3365"/>
                    <a:pt x="3428" y="3286"/>
                  </a:cubicBezTo>
                  <a:cubicBezTo>
                    <a:pt x="3617" y="3161"/>
                    <a:pt x="3541" y="2991"/>
                    <a:pt x="3256" y="2907"/>
                  </a:cubicBezTo>
                  <a:cubicBezTo>
                    <a:pt x="2409" y="2655"/>
                    <a:pt x="1801" y="2363"/>
                    <a:pt x="1482" y="2071"/>
                  </a:cubicBezTo>
                  <a:cubicBezTo>
                    <a:pt x="1760" y="2241"/>
                    <a:pt x="2165" y="2374"/>
                    <a:pt x="2656" y="2436"/>
                  </a:cubicBezTo>
                  <a:cubicBezTo>
                    <a:pt x="11011" y="3504"/>
                    <a:pt x="16844" y="6945"/>
                    <a:pt x="16844" y="10804"/>
                  </a:cubicBezTo>
                  <a:cubicBezTo>
                    <a:pt x="16844" y="14664"/>
                    <a:pt x="11008" y="18105"/>
                    <a:pt x="2656" y="19173"/>
                  </a:cubicBezTo>
                  <a:cubicBezTo>
                    <a:pt x="2144" y="19238"/>
                    <a:pt x="1729" y="19377"/>
                    <a:pt x="1451" y="19557"/>
                  </a:cubicBezTo>
                  <a:cubicBezTo>
                    <a:pt x="1756" y="19252"/>
                    <a:pt x="2378" y="18947"/>
                    <a:pt x="3256" y="18687"/>
                  </a:cubicBezTo>
                  <a:cubicBezTo>
                    <a:pt x="3541" y="18603"/>
                    <a:pt x="3617" y="18434"/>
                    <a:pt x="3428" y="18308"/>
                  </a:cubicBezTo>
                  <a:cubicBezTo>
                    <a:pt x="3239" y="18181"/>
                    <a:pt x="2858" y="18148"/>
                    <a:pt x="2573" y="18231"/>
                  </a:cubicBezTo>
                  <a:cubicBezTo>
                    <a:pt x="616" y="18810"/>
                    <a:pt x="-331" y="19614"/>
                    <a:pt x="105" y="20330"/>
                  </a:cubicBezTo>
                  <a:cubicBezTo>
                    <a:pt x="541" y="21046"/>
                    <a:pt x="2271" y="21529"/>
                    <a:pt x="4619" y="21593"/>
                  </a:cubicBezTo>
                  <a:cubicBezTo>
                    <a:pt x="4633" y="21593"/>
                    <a:pt x="4643" y="21593"/>
                    <a:pt x="4657" y="21593"/>
                  </a:cubicBezTo>
                  <a:cubicBezTo>
                    <a:pt x="4980" y="21593"/>
                    <a:pt x="5251" y="21482"/>
                    <a:pt x="5272" y="21336"/>
                  </a:cubicBezTo>
                  <a:cubicBezTo>
                    <a:pt x="5292" y="21185"/>
                    <a:pt x="5035" y="21055"/>
                    <a:pt x="4695" y="21046"/>
                  </a:cubicBezTo>
                  <a:cubicBezTo>
                    <a:pt x="4503" y="21042"/>
                    <a:pt x="4314" y="21032"/>
                    <a:pt x="4132" y="21020"/>
                  </a:cubicBezTo>
                  <a:cubicBezTo>
                    <a:pt x="14235" y="19677"/>
                    <a:pt x="21269" y="15494"/>
                    <a:pt x="21269" y="10804"/>
                  </a:cubicBezTo>
                  <a:close/>
                </a:path>
              </a:pathLst>
            </a:custGeom>
            <a:solidFill>
              <a:schemeClr val="accent5"/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 dirty="0"/>
            </a:p>
          </p:txBody>
        </p:sp>
        <p:sp>
          <p:nvSpPr>
            <p:cNvPr id="36" name="Shape">
              <a:extLst>
                <a:ext uri="{FF2B5EF4-FFF2-40B4-BE49-F238E27FC236}">
                  <a16:creationId xmlns:a16="http://schemas.microsoft.com/office/drawing/2014/main" id="{C3BF3D06-0D3E-451D-AB39-0D18CE19D578}"/>
                </a:ext>
              </a:extLst>
            </p:cNvPr>
            <p:cNvSpPr/>
            <p:nvPr/>
          </p:nvSpPr>
          <p:spPr>
            <a:xfrm>
              <a:off x="12788899" y="5664200"/>
              <a:ext cx="451463" cy="7985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1" h="21551" extrusionOk="0">
                  <a:moveTo>
                    <a:pt x="21211" y="10792"/>
                  </a:moveTo>
                  <a:cubicBezTo>
                    <a:pt x="21211" y="6871"/>
                    <a:pt x="15716" y="3375"/>
                    <a:pt x="6873" y="1668"/>
                  </a:cubicBezTo>
                  <a:cubicBezTo>
                    <a:pt x="6431" y="1582"/>
                    <a:pt x="5984" y="1548"/>
                    <a:pt x="5542" y="1555"/>
                  </a:cubicBezTo>
                  <a:cubicBezTo>
                    <a:pt x="6187" y="1411"/>
                    <a:pt x="6908" y="1298"/>
                    <a:pt x="7696" y="1223"/>
                  </a:cubicBezTo>
                  <a:cubicBezTo>
                    <a:pt x="8281" y="1168"/>
                    <a:pt x="8675" y="849"/>
                    <a:pt x="8573" y="513"/>
                  </a:cubicBezTo>
                  <a:cubicBezTo>
                    <a:pt x="8472" y="177"/>
                    <a:pt x="7929" y="-49"/>
                    <a:pt x="7338" y="9"/>
                  </a:cubicBezTo>
                  <a:cubicBezTo>
                    <a:pt x="3304" y="400"/>
                    <a:pt x="518" y="1665"/>
                    <a:pt x="64" y="3310"/>
                  </a:cubicBezTo>
                  <a:cubicBezTo>
                    <a:pt x="-389" y="4959"/>
                    <a:pt x="1574" y="6655"/>
                    <a:pt x="5202" y="7745"/>
                  </a:cubicBezTo>
                  <a:cubicBezTo>
                    <a:pt x="5357" y="7793"/>
                    <a:pt x="5530" y="7814"/>
                    <a:pt x="5697" y="7814"/>
                  </a:cubicBezTo>
                  <a:cubicBezTo>
                    <a:pt x="6085" y="7814"/>
                    <a:pt x="6455" y="7694"/>
                    <a:pt x="6646" y="7485"/>
                  </a:cubicBezTo>
                  <a:cubicBezTo>
                    <a:pt x="6920" y="7183"/>
                    <a:pt x="6718" y="6813"/>
                    <a:pt x="6192" y="6655"/>
                  </a:cubicBezTo>
                  <a:cubicBezTo>
                    <a:pt x="5250" y="6374"/>
                    <a:pt x="4456" y="6049"/>
                    <a:pt x="3824" y="5699"/>
                  </a:cubicBezTo>
                  <a:cubicBezTo>
                    <a:pt x="4015" y="5757"/>
                    <a:pt x="4211" y="5809"/>
                    <a:pt x="4420" y="5850"/>
                  </a:cubicBezTo>
                  <a:cubicBezTo>
                    <a:pt x="9952" y="6919"/>
                    <a:pt x="13526" y="8859"/>
                    <a:pt x="13526" y="10792"/>
                  </a:cubicBezTo>
                  <a:cubicBezTo>
                    <a:pt x="13526" y="12725"/>
                    <a:pt x="9952" y="14669"/>
                    <a:pt x="4420" y="15735"/>
                  </a:cubicBezTo>
                  <a:cubicBezTo>
                    <a:pt x="4164" y="15783"/>
                    <a:pt x="3925" y="15848"/>
                    <a:pt x="3698" y="15923"/>
                  </a:cubicBezTo>
                  <a:cubicBezTo>
                    <a:pt x="4349" y="15546"/>
                    <a:pt x="5190" y="15196"/>
                    <a:pt x="6192" y="14895"/>
                  </a:cubicBezTo>
                  <a:cubicBezTo>
                    <a:pt x="6718" y="14737"/>
                    <a:pt x="6920" y="14367"/>
                    <a:pt x="6646" y="14065"/>
                  </a:cubicBezTo>
                  <a:cubicBezTo>
                    <a:pt x="6371" y="13764"/>
                    <a:pt x="5727" y="13647"/>
                    <a:pt x="5202" y="13805"/>
                  </a:cubicBezTo>
                  <a:cubicBezTo>
                    <a:pt x="1580" y="14895"/>
                    <a:pt x="-389" y="16591"/>
                    <a:pt x="65" y="18240"/>
                  </a:cubicBezTo>
                  <a:cubicBezTo>
                    <a:pt x="518" y="19889"/>
                    <a:pt x="3310" y="21153"/>
                    <a:pt x="7338" y="21541"/>
                  </a:cubicBezTo>
                  <a:cubicBezTo>
                    <a:pt x="7398" y="21548"/>
                    <a:pt x="7457" y="21551"/>
                    <a:pt x="7517" y="21551"/>
                  </a:cubicBezTo>
                  <a:cubicBezTo>
                    <a:pt x="8030" y="21551"/>
                    <a:pt x="8484" y="21338"/>
                    <a:pt x="8573" y="21037"/>
                  </a:cubicBezTo>
                  <a:cubicBezTo>
                    <a:pt x="8669" y="20701"/>
                    <a:pt x="8275" y="20386"/>
                    <a:pt x="7696" y="20327"/>
                  </a:cubicBezTo>
                  <a:cubicBezTo>
                    <a:pt x="6974" y="20259"/>
                    <a:pt x="6306" y="20156"/>
                    <a:pt x="5697" y="20026"/>
                  </a:cubicBezTo>
                  <a:cubicBezTo>
                    <a:pt x="6085" y="20022"/>
                    <a:pt x="6479" y="19988"/>
                    <a:pt x="6867" y="19913"/>
                  </a:cubicBezTo>
                  <a:cubicBezTo>
                    <a:pt x="15722" y="18209"/>
                    <a:pt x="21211" y="14713"/>
                    <a:pt x="21211" y="10792"/>
                  </a:cubicBezTo>
                  <a:close/>
                </a:path>
              </a:pathLst>
            </a:custGeom>
            <a:solidFill>
              <a:schemeClr val="accent5">
                <a:lumMod val="75000"/>
              </a:schemeClr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/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25979C9A-3E11-4484-BCFB-5BA072FAD96A}"/>
              </a:ext>
            </a:extLst>
          </p:cNvPr>
          <p:cNvGrpSpPr/>
          <p:nvPr/>
        </p:nvGrpSpPr>
        <p:grpSpPr>
          <a:xfrm>
            <a:off x="8921977" y="2947244"/>
            <a:ext cx="2937088" cy="1290153"/>
            <a:chOff x="8921977" y="1466725"/>
            <a:chExt cx="2937088" cy="1290153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BC407B5D-93BF-4444-9936-9CDEFF089CB6}"/>
                </a:ext>
              </a:extLst>
            </p:cNvPr>
            <p:cNvSpPr txBox="1"/>
            <p:nvPr/>
          </p:nvSpPr>
          <p:spPr>
            <a:xfrm>
              <a:off x="8921977" y="1466725"/>
              <a:ext cx="2937088" cy="461665"/>
            </a:xfrm>
            <a:prstGeom prst="rect">
              <a:avLst/>
            </a:prstGeom>
            <a:noFill/>
          </p:spPr>
          <p:txBody>
            <a:bodyPr wrap="square" lIns="0" rIns="0" rtlCol="0" anchor="b">
              <a:spAutoFit/>
            </a:bodyPr>
            <a:lstStyle/>
            <a:p>
              <a:r>
                <a:rPr lang="en-US" sz="2400" b="1" dirty="0">
                  <a:solidFill>
                    <a:schemeClr val="accent6">
                      <a:lumMod val="75000"/>
                    </a:schemeClr>
                  </a:solidFill>
                </a:rPr>
                <a:t>Lorem Ipsum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59DA3A3F-D405-4413-BA28-6C9DA28E831B}"/>
                </a:ext>
              </a:extLst>
            </p:cNvPr>
            <p:cNvSpPr txBox="1"/>
            <p:nvPr/>
          </p:nvSpPr>
          <p:spPr>
            <a:xfrm>
              <a:off x="8929772" y="1925881"/>
              <a:ext cx="2929293" cy="830997"/>
            </a:xfrm>
            <a:prstGeom prst="rect">
              <a:avLst/>
            </a:prstGeom>
            <a:noFill/>
          </p:spPr>
          <p:txBody>
            <a:bodyPr wrap="square" lIns="0" rIns="0" rtlCol="0" anchor="t">
              <a:spAutoFit/>
            </a:bodyPr>
            <a:lstStyle/>
            <a:p>
              <a:pPr algn="just"/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Lorem ipsum dolor sit amet, nibh est. A magna maecenas, quam magna nec quis, lorem nunc. Suspendisse viverra sodales mauris, cras pharetra proin egestas arcu erat dolor, at amet. </a:t>
              </a:r>
              <a:endParaRPr lang="en-US" sz="12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4146AC19-98DA-43EE-B62E-8FE998A672D7}"/>
              </a:ext>
            </a:extLst>
          </p:cNvPr>
          <p:cNvGrpSpPr/>
          <p:nvPr/>
        </p:nvGrpSpPr>
        <p:grpSpPr>
          <a:xfrm>
            <a:off x="8921977" y="4652338"/>
            <a:ext cx="2937088" cy="1290153"/>
            <a:chOff x="8921977" y="4073386"/>
            <a:chExt cx="2937088" cy="1290153"/>
          </a:xfrm>
        </p:grpSpPr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FD681F25-B03F-4870-B800-8DA914BB525C}"/>
                </a:ext>
              </a:extLst>
            </p:cNvPr>
            <p:cNvSpPr txBox="1"/>
            <p:nvPr/>
          </p:nvSpPr>
          <p:spPr>
            <a:xfrm>
              <a:off x="8921977" y="4073386"/>
              <a:ext cx="2937088" cy="461665"/>
            </a:xfrm>
            <a:prstGeom prst="rect">
              <a:avLst/>
            </a:prstGeom>
            <a:noFill/>
          </p:spPr>
          <p:txBody>
            <a:bodyPr wrap="square" lIns="0" rIns="0" rtlCol="0" anchor="b">
              <a:spAutoFit/>
            </a:bodyPr>
            <a:lstStyle/>
            <a:p>
              <a:r>
                <a:rPr lang="en-US" sz="2400" b="1" dirty="0">
                  <a:solidFill>
                    <a:schemeClr val="accent6"/>
                  </a:solidFill>
                </a:rPr>
                <a:t>Lorem Ipsum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E85A6C2E-A465-4B4F-B926-A00D69378C3C}"/>
                </a:ext>
              </a:extLst>
            </p:cNvPr>
            <p:cNvSpPr txBox="1"/>
            <p:nvPr/>
          </p:nvSpPr>
          <p:spPr>
            <a:xfrm>
              <a:off x="8929772" y="4532542"/>
              <a:ext cx="2929293" cy="830997"/>
            </a:xfrm>
            <a:prstGeom prst="rect">
              <a:avLst/>
            </a:prstGeom>
            <a:noFill/>
          </p:spPr>
          <p:txBody>
            <a:bodyPr wrap="square" lIns="0" rIns="0" rtlCol="0" anchor="t">
              <a:spAutoFit/>
            </a:bodyPr>
            <a:lstStyle/>
            <a:p>
              <a:pPr algn="just"/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Lorem ipsum dolor sit amet, nibh est. A magna maecenas, quam magna nec quis, lorem nunc. Suspendisse viverra sodales mauris, cras pharetra proin egestas arcu erat dolor, at amet. </a:t>
              </a:r>
              <a:endParaRPr lang="en-US" sz="12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A10CEDA8-A979-460A-9AD2-9A473AAB962C}"/>
              </a:ext>
            </a:extLst>
          </p:cNvPr>
          <p:cNvGrpSpPr/>
          <p:nvPr/>
        </p:nvGrpSpPr>
        <p:grpSpPr>
          <a:xfrm>
            <a:off x="332936" y="2947244"/>
            <a:ext cx="2937088" cy="1290153"/>
            <a:chOff x="332936" y="2627766"/>
            <a:chExt cx="2937088" cy="1290153"/>
          </a:xfrm>
        </p:grpSpPr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C480228A-7C34-42B3-9427-5F4E3BB330CD}"/>
                </a:ext>
              </a:extLst>
            </p:cNvPr>
            <p:cNvSpPr txBox="1"/>
            <p:nvPr/>
          </p:nvSpPr>
          <p:spPr>
            <a:xfrm>
              <a:off x="332936" y="2627766"/>
              <a:ext cx="2937088" cy="461665"/>
            </a:xfrm>
            <a:prstGeom prst="rect">
              <a:avLst/>
            </a:prstGeom>
            <a:noFill/>
          </p:spPr>
          <p:txBody>
            <a:bodyPr wrap="square" lIns="0" rIns="0" rtlCol="0" anchor="b">
              <a:spAutoFit/>
            </a:bodyPr>
            <a:lstStyle/>
            <a:p>
              <a:pPr algn="r"/>
              <a:r>
                <a:rPr lang="en-US" sz="2400" b="1" dirty="0">
                  <a:solidFill>
                    <a:schemeClr val="accent5">
                      <a:lumMod val="75000"/>
                    </a:schemeClr>
                  </a:solidFill>
                </a:rPr>
                <a:t>Lorem Ipsum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0D6739BD-73E4-47FB-843E-9458502A6561}"/>
                </a:ext>
              </a:extLst>
            </p:cNvPr>
            <p:cNvSpPr txBox="1"/>
            <p:nvPr/>
          </p:nvSpPr>
          <p:spPr>
            <a:xfrm>
              <a:off x="340731" y="3086922"/>
              <a:ext cx="2929293" cy="830997"/>
            </a:xfrm>
            <a:prstGeom prst="rect">
              <a:avLst/>
            </a:prstGeom>
            <a:noFill/>
          </p:spPr>
          <p:txBody>
            <a:bodyPr wrap="square" lIns="0" rIns="0" rtlCol="0" anchor="t">
              <a:spAutoFit/>
            </a:bodyPr>
            <a:lstStyle/>
            <a:p>
              <a:pPr algn="just"/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Lorem ipsum dolor sit amet, nibh est. A magna maecenas, quam magna nec quis, lorem nunc. Suspendisse viverra sodales mauris, cras pharetra proin egestas arcu erat dolor, at amet. </a:t>
              </a:r>
              <a:endParaRPr lang="en-US" sz="12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1EFB3CAD-6F85-479A-BC3F-8605EE67F48F}"/>
              </a:ext>
            </a:extLst>
          </p:cNvPr>
          <p:cNvGrpSpPr/>
          <p:nvPr/>
        </p:nvGrpSpPr>
        <p:grpSpPr>
          <a:xfrm>
            <a:off x="332936" y="4652338"/>
            <a:ext cx="2937088" cy="1290153"/>
            <a:chOff x="332936" y="4652338"/>
            <a:chExt cx="2937088" cy="1290153"/>
          </a:xfrm>
        </p:grpSpPr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4C744BFD-FFC7-4448-B05E-DF951F298FB1}"/>
                </a:ext>
              </a:extLst>
            </p:cNvPr>
            <p:cNvSpPr txBox="1"/>
            <p:nvPr/>
          </p:nvSpPr>
          <p:spPr>
            <a:xfrm>
              <a:off x="332936" y="4652338"/>
              <a:ext cx="2937088" cy="461665"/>
            </a:xfrm>
            <a:prstGeom prst="rect">
              <a:avLst/>
            </a:prstGeom>
            <a:noFill/>
          </p:spPr>
          <p:txBody>
            <a:bodyPr wrap="square" lIns="0" rIns="0" rtlCol="0" anchor="b">
              <a:spAutoFit/>
            </a:bodyPr>
            <a:lstStyle/>
            <a:p>
              <a:pPr algn="r"/>
              <a:r>
                <a:rPr lang="en-US" sz="2400" b="1" dirty="0">
                  <a:solidFill>
                    <a:schemeClr val="accent5"/>
                  </a:solidFill>
                </a:rPr>
                <a:t>Lorem Ipsum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1C3D8E58-3121-47D2-9C42-66636F679F0F}"/>
                </a:ext>
              </a:extLst>
            </p:cNvPr>
            <p:cNvSpPr txBox="1"/>
            <p:nvPr/>
          </p:nvSpPr>
          <p:spPr>
            <a:xfrm>
              <a:off x="340731" y="5111494"/>
              <a:ext cx="2929293" cy="830997"/>
            </a:xfrm>
            <a:prstGeom prst="rect">
              <a:avLst/>
            </a:prstGeom>
            <a:noFill/>
          </p:spPr>
          <p:txBody>
            <a:bodyPr wrap="square" lIns="0" rIns="0" rtlCol="0" anchor="t">
              <a:spAutoFit/>
            </a:bodyPr>
            <a:lstStyle/>
            <a:p>
              <a:pPr algn="just"/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Lorem ipsum dolor sit amet, nibh est. A magna maecenas, quam magna nec quis, lorem nunc. Suspendisse viverra sodales mauris, cras pharetra proin egestas arcu erat dolor, at amet. </a:t>
              </a:r>
              <a:endParaRPr lang="en-US" sz="12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4F7C9CDF-CE48-4EB8-9829-7E4AEA5BEF7A}"/>
              </a:ext>
            </a:extLst>
          </p:cNvPr>
          <p:cNvGrpSpPr/>
          <p:nvPr/>
        </p:nvGrpSpPr>
        <p:grpSpPr>
          <a:xfrm>
            <a:off x="8929772" y="1242150"/>
            <a:ext cx="2937088" cy="1290153"/>
            <a:chOff x="8921977" y="1466725"/>
            <a:chExt cx="2937088" cy="1290153"/>
          </a:xfrm>
        </p:grpSpPr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2C6CEC62-A7A1-4E2B-A6F3-B114F5A1B7E0}"/>
                </a:ext>
              </a:extLst>
            </p:cNvPr>
            <p:cNvSpPr txBox="1"/>
            <p:nvPr/>
          </p:nvSpPr>
          <p:spPr>
            <a:xfrm>
              <a:off x="8921977" y="1466725"/>
              <a:ext cx="2937088" cy="461665"/>
            </a:xfrm>
            <a:prstGeom prst="rect">
              <a:avLst/>
            </a:prstGeom>
            <a:noFill/>
          </p:spPr>
          <p:txBody>
            <a:bodyPr wrap="square" lIns="0" rIns="0" rtlCol="0" anchor="b">
              <a:spAutoFit/>
            </a:bodyPr>
            <a:lstStyle/>
            <a:p>
              <a:r>
                <a:rPr lang="en-US" sz="2400" b="1" dirty="0">
                  <a:solidFill>
                    <a:schemeClr val="accent6"/>
                  </a:solidFill>
                </a:rPr>
                <a:t>Lorem Ipsum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4DDAE8CD-F455-4665-AC20-247E544474EA}"/>
                </a:ext>
              </a:extLst>
            </p:cNvPr>
            <p:cNvSpPr txBox="1"/>
            <p:nvPr/>
          </p:nvSpPr>
          <p:spPr>
            <a:xfrm>
              <a:off x="8929772" y="1925881"/>
              <a:ext cx="2929293" cy="830997"/>
            </a:xfrm>
            <a:prstGeom prst="rect">
              <a:avLst/>
            </a:prstGeom>
            <a:noFill/>
          </p:spPr>
          <p:txBody>
            <a:bodyPr wrap="square" lIns="0" rIns="0" rtlCol="0" anchor="t">
              <a:spAutoFit/>
            </a:bodyPr>
            <a:lstStyle/>
            <a:p>
              <a:pPr algn="just"/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Lorem ipsum dolor sit amet, nibh est. A magna maecenas, quam magna nec quis, lorem nunc. Suspendisse viverra sodales mauris, cras pharetra proin egestas arcu erat dolor, at amet. </a:t>
              </a:r>
              <a:endParaRPr lang="en-US" sz="12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C22092DB-B80E-4748-9E3F-53C329866D2D}"/>
              </a:ext>
            </a:extLst>
          </p:cNvPr>
          <p:cNvGrpSpPr/>
          <p:nvPr/>
        </p:nvGrpSpPr>
        <p:grpSpPr>
          <a:xfrm>
            <a:off x="340731" y="1242150"/>
            <a:ext cx="2937088" cy="1290153"/>
            <a:chOff x="332936" y="2627766"/>
            <a:chExt cx="2937088" cy="1290153"/>
          </a:xfrm>
        </p:grpSpPr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4493BE03-8F79-4653-B507-BFBA322B7473}"/>
                </a:ext>
              </a:extLst>
            </p:cNvPr>
            <p:cNvSpPr txBox="1"/>
            <p:nvPr/>
          </p:nvSpPr>
          <p:spPr>
            <a:xfrm>
              <a:off x="332936" y="2627766"/>
              <a:ext cx="2937088" cy="461665"/>
            </a:xfrm>
            <a:prstGeom prst="rect">
              <a:avLst/>
            </a:prstGeom>
            <a:noFill/>
          </p:spPr>
          <p:txBody>
            <a:bodyPr wrap="square" lIns="0" rIns="0" rtlCol="0" anchor="b">
              <a:spAutoFit/>
            </a:bodyPr>
            <a:lstStyle/>
            <a:p>
              <a:pPr algn="r"/>
              <a:r>
                <a:rPr lang="en-US" sz="2400" b="1" dirty="0">
                  <a:solidFill>
                    <a:schemeClr val="accent5"/>
                  </a:solidFill>
                </a:rPr>
                <a:t>Lorem Ipsum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1A7882EC-1E38-4588-8D8A-4B5BAE35497F}"/>
                </a:ext>
              </a:extLst>
            </p:cNvPr>
            <p:cNvSpPr txBox="1"/>
            <p:nvPr/>
          </p:nvSpPr>
          <p:spPr>
            <a:xfrm>
              <a:off x="340731" y="3086922"/>
              <a:ext cx="2929293" cy="830997"/>
            </a:xfrm>
            <a:prstGeom prst="rect">
              <a:avLst/>
            </a:prstGeom>
            <a:noFill/>
          </p:spPr>
          <p:txBody>
            <a:bodyPr wrap="square" lIns="0" rIns="0" rtlCol="0" anchor="t">
              <a:spAutoFit/>
            </a:bodyPr>
            <a:lstStyle/>
            <a:p>
              <a:pPr algn="just"/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Lorem ipsum dolor sit amet, nibh est. A magna maecenas, quam magna nec quis, lorem nunc. Suspendisse viverra sodales mauris, cras pharetra proin egestas arcu erat dolor, at amet. </a:t>
              </a:r>
              <a:endParaRPr lang="en-US" sz="12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sp>
        <p:nvSpPr>
          <p:cNvPr id="4" name="Rectangle 3">
            <a:extLst>
              <a:ext uri="{FF2B5EF4-FFF2-40B4-BE49-F238E27FC236}">
                <a16:creationId xmlns:a16="http://schemas.microsoft.com/office/drawing/2014/main" id="{584B0DC1-DF43-42F7-BAF3-915D5437A5D8}"/>
              </a:ext>
            </a:extLst>
          </p:cNvPr>
          <p:cNvSpPr/>
          <p:nvPr/>
        </p:nvSpPr>
        <p:spPr>
          <a:xfrm>
            <a:off x="4920775" y="1053647"/>
            <a:ext cx="2350452" cy="523220"/>
          </a:xfrm>
          <a:prstGeom prst="rect">
            <a:avLst/>
          </a:prstGeom>
        </p:spPr>
        <p:txBody>
          <a:bodyPr wrap="none" anchor="b">
            <a:spAutoFit/>
          </a:bodyPr>
          <a:lstStyle/>
          <a:p>
            <a:pPr lvl="0" algn="ctr"/>
            <a:r>
              <a:rPr lang="en-US" sz="2800" b="1" cap="all" dirty="0">
                <a:solidFill>
                  <a:schemeClr val="accent3">
                    <a:lumMod val="50000"/>
                  </a:schemeClr>
                </a:solidFill>
              </a:rPr>
              <a:t>Lorem Ipsum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C20F34A1-AA6E-416A-82D7-3B2DCC2A8A6A}"/>
              </a:ext>
            </a:extLst>
          </p:cNvPr>
          <p:cNvSpPr/>
          <p:nvPr/>
        </p:nvSpPr>
        <p:spPr>
          <a:xfrm>
            <a:off x="4920775" y="5604681"/>
            <a:ext cx="2350452" cy="523220"/>
          </a:xfrm>
          <a:prstGeom prst="rect">
            <a:avLst/>
          </a:prstGeom>
        </p:spPr>
        <p:txBody>
          <a:bodyPr wrap="none" anchor="b">
            <a:spAutoFit/>
          </a:bodyPr>
          <a:lstStyle/>
          <a:p>
            <a:pPr lvl="0" algn="ctr"/>
            <a:r>
              <a:rPr lang="en-US" sz="2800" b="1" cap="all" dirty="0">
                <a:solidFill>
                  <a:schemeClr val="accent3"/>
                </a:solidFill>
              </a:rPr>
              <a:t>Lorem Ipsum</a:t>
            </a:r>
          </a:p>
        </p:txBody>
      </p:sp>
    </p:spTree>
    <p:extLst>
      <p:ext uri="{BB962C8B-B14F-4D97-AF65-F5344CB8AC3E}">
        <p14:creationId xmlns:p14="http://schemas.microsoft.com/office/powerpoint/2010/main" val="469056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2BFAE1-45D3-4B3B-81D2-0BF25FA84F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Multi-Direction Arrows for PowerPoint</a:t>
            </a:r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485ABD9B-A2D9-4602-AFC5-31EBDC53BF64}"/>
              </a:ext>
            </a:extLst>
          </p:cNvPr>
          <p:cNvGrpSpPr/>
          <p:nvPr/>
        </p:nvGrpSpPr>
        <p:grpSpPr>
          <a:xfrm>
            <a:off x="4195481" y="1700086"/>
            <a:ext cx="3801038" cy="3781376"/>
            <a:chOff x="12661899" y="5168899"/>
            <a:chExt cx="1809871" cy="1800511"/>
          </a:xfrm>
        </p:grpSpPr>
        <p:sp>
          <p:nvSpPr>
            <p:cNvPr id="32" name="Shape">
              <a:extLst>
                <a:ext uri="{FF2B5EF4-FFF2-40B4-BE49-F238E27FC236}">
                  <a16:creationId xmlns:a16="http://schemas.microsoft.com/office/drawing/2014/main" id="{9BE5883B-0F5F-48CB-A6A1-4908BC266B85}"/>
                </a:ext>
              </a:extLst>
            </p:cNvPr>
            <p:cNvSpPr/>
            <p:nvPr/>
          </p:nvSpPr>
          <p:spPr>
            <a:xfrm>
              <a:off x="13398499" y="5181599"/>
              <a:ext cx="333732" cy="17791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8" h="21600" extrusionOk="0">
                  <a:moveTo>
                    <a:pt x="19885" y="19309"/>
                  </a:moveTo>
                  <a:cubicBezTo>
                    <a:pt x="18911" y="19247"/>
                    <a:pt x="17865" y="19346"/>
                    <a:pt x="17535" y="19532"/>
                  </a:cubicBezTo>
                  <a:cubicBezTo>
                    <a:pt x="17060" y="19802"/>
                    <a:pt x="16449" y="20040"/>
                    <a:pt x="15749" y="20239"/>
                  </a:cubicBezTo>
                  <a:cubicBezTo>
                    <a:pt x="15749" y="20229"/>
                    <a:pt x="15757" y="20220"/>
                    <a:pt x="15757" y="20211"/>
                  </a:cubicBezTo>
                  <a:lnTo>
                    <a:pt x="15757" y="1363"/>
                  </a:lnTo>
                  <a:cubicBezTo>
                    <a:pt x="16457" y="1562"/>
                    <a:pt x="17068" y="1798"/>
                    <a:pt x="17543" y="2068"/>
                  </a:cubicBezTo>
                  <a:cubicBezTo>
                    <a:pt x="17801" y="2216"/>
                    <a:pt x="18525" y="2310"/>
                    <a:pt x="19298" y="2310"/>
                  </a:cubicBezTo>
                  <a:cubicBezTo>
                    <a:pt x="19491" y="2310"/>
                    <a:pt x="19692" y="2304"/>
                    <a:pt x="19885" y="2291"/>
                  </a:cubicBezTo>
                  <a:cubicBezTo>
                    <a:pt x="20859" y="2228"/>
                    <a:pt x="21374" y="2028"/>
                    <a:pt x="21052" y="1841"/>
                  </a:cubicBezTo>
                  <a:cubicBezTo>
                    <a:pt x="19064" y="706"/>
                    <a:pt x="15048" y="0"/>
                    <a:pt x="10574" y="0"/>
                  </a:cubicBezTo>
                  <a:cubicBezTo>
                    <a:pt x="6107" y="0"/>
                    <a:pt x="2092" y="706"/>
                    <a:pt x="96" y="1841"/>
                  </a:cubicBezTo>
                  <a:cubicBezTo>
                    <a:pt x="-226" y="2028"/>
                    <a:pt x="289" y="2228"/>
                    <a:pt x="1263" y="2291"/>
                  </a:cubicBezTo>
                  <a:cubicBezTo>
                    <a:pt x="2237" y="2353"/>
                    <a:pt x="3283" y="2254"/>
                    <a:pt x="3613" y="2068"/>
                  </a:cubicBezTo>
                  <a:cubicBezTo>
                    <a:pt x="4088" y="1799"/>
                    <a:pt x="4691" y="1562"/>
                    <a:pt x="5399" y="1363"/>
                  </a:cubicBezTo>
                  <a:lnTo>
                    <a:pt x="5399" y="20211"/>
                  </a:lnTo>
                  <a:cubicBezTo>
                    <a:pt x="5399" y="20220"/>
                    <a:pt x="5407" y="20229"/>
                    <a:pt x="5407" y="20239"/>
                  </a:cubicBezTo>
                  <a:cubicBezTo>
                    <a:pt x="4699" y="20040"/>
                    <a:pt x="4088" y="19802"/>
                    <a:pt x="3613" y="19532"/>
                  </a:cubicBezTo>
                  <a:cubicBezTo>
                    <a:pt x="3291" y="19346"/>
                    <a:pt x="2237" y="19247"/>
                    <a:pt x="1263" y="19309"/>
                  </a:cubicBezTo>
                  <a:cubicBezTo>
                    <a:pt x="289" y="19372"/>
                    <a:pt x="-226" y="19572"/>
                    <a:pt x="96" y="19759"/>
                  </a:cubicBezTo>
                  <a:cubicBezTo>
                    <a:pt x="2092" y="20894"/>
                    <a:pt x="6099" y="21600"/>
                    <a:pt x="10574" y="21600"/>
                  </a:cubicBezTo>
                  <a:cubicBezTo>
                    <a:pt x="15040" y="21600"/>
                    <a:pt x="19056" y="20895"/>
                    <a:pt x="21052" y="19759"/>
                  </a:cubicBezTo>
                  <a:cubicBezTo>
                    <a:pt x="21374" y="19572"/>
                    <a:pt x="20851" y="19372"/>
                    <a:pt x="19885" y="19309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3">
                    <a:lumMod val="50000"/>
                  </a:schemeClr>
                </a:gs>
                <a:gs pos="48000">
                  <a:schemeClr val="accent3"/>
                </a:gs>
                <a:gs pos="100000">
                  <a:schemeClr val="accent3"/>
                </a:gs>
              </a:gsLst>
              <a:lin ang="4200000" scaled="0"/>
              <a:tileRect/>
            </a:gra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33" name="Shape">
              <a:extLst>
                <a:ext uri="{FF2B5EF4-FFF2-40B4-BE49-F238E27FC236}">
                  <a16:creationId xmlns:a16="http://schemas.microsoft.com/office/drawing/2014/main" id="{0C6A7875-65B2-471B-91CD-21692E7B1C2E}"/>
                </a:ext>
              </a:extLst>
            </p:cNvPr>
            <p:cNvSpPr/>
            <p:nvPr/>
          </p:nvSpPr>
          <p:spPr>
            <a:xfrm>
              <a:off x="13690599" y="5168900"/>
              <a:ext cx="781171" cy="18005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4" h="21593" extrusionOk="0">
                  <a:moveTo>
                    <a:pt x="18679" y="18229"/>
                  </a:moveTo>
                  <a:cubicBezTo>
                    <a:pt x="18392" y="18145"/>
                    <a:pt x="18008" y="18178"/>
                    <a:pt x="17818" y="18305"/>
                  </a:cubicBezTo>
                  <a:cubicBezTo>
                    <a:pt x="17628" y="18430"/>
                    <a:pt x="17704" y="18600"/>
                    <a:pt x="17991" y="18684"/>
                  </a:cubicBezTo>
                  <a:cubicBezTo>
                    <a:pt x="18700" y="18893"/>
                    <a:pt x="19239" y="19129"/>
                    <a:pt x="19585" y="19371"/>
                  </a:cubicBezTo>
                  <a:cubicBezTo>
                    <a:pt x="19349" y="19281"/>
                    <a:pt x="19066" y="19209"/>
                    <a:pt x="18744" y="19170"/>
                  </a:cubicBezTo>
                  <a:cubicBezTo>
                    <a:pt x="10330" y="18102"/>
                    <a:pt x="4456" y="14662"/>
                    <a:pt x="4456" y="10802"/>
                  </a:cubicBezTo>
                  <a:cubicBezTo>
                    <a:pt x="4456" y="6943"/>
                    <a:pt x="10333" y="3502"/>
                    <a:pt x="18744" y="2434"/>
                  </a:cubicBezTo>
                  <a:cubicBezTo>
                    <a:pt x="19045" y="2396"/>
                    <a:pt x="19311" y="2332"/>
                    <a:pt x="19536" y="2252"/>
                  </a:cubicBezTo>
                  <a:cubicBezTo>
                    <a:pt x="19187" y="2483"/>
                    <a:pt x="18665" y="2707"/>
                    <a:pt x="17987" y="2907"/>
                  </a:cubicBezTo>
                  <a:cubicBezTo>
                    <a:pt x="17700" y="2990"/>
                    <a:pt x="17624" y="3159"/>
                    <a:pt x="17814" y="3286"/>
                  </a:cubicBezTo>
                  <a:cubicBezTo>
                    <a:pt x="17935" y="3365"/>
                    <a:pt x="18129" y="3408"/>
                    <a:pt x="18330" y="3408"/>
                  </a:cubicBezTo>
                  <a:cubicBezTo>
                    <a:pt x="18447" y="3408"/>
                    <a:pt x="18568" y="3392"/>
                    <a:pt x="18672" y="3362"/>
                  </a:cubicBezTo>
                  <a:cubicBezTo>
                    <a:pt x="20642" y="2783"/>
                    <a:pt x="21597" y="1979"/>
                    <a:pt x="21157" y="1263"/>
                  </a:cubicBezTo>
                  <a:cubicBezTo>
                    <a:pt x="20718" y="547"/>
                    <a:pt x="18976" y="65"/>
                    <a:pt x="16611" y="1"/>
                  </a:cubicBezTo>
                  <a:cubicBezTo>
                    <a:pt x="16273" y="-7"/>
                    <a:pt x="15975" y="106"/>
                    <a:pt x="15955" y="256"/>
                  </a:cubicBezTo>
                  <a:cubicBezTo>
                    <a:pt x="15934" y="407"/>
                    <a:pt x="16193" y="537"/>
                    <a:pt x="16535" y="546"/>
                  </a:cubicBezTo>
                  <a:cubicBezTo>
                    <a:pt x="16791" y="552"/>
                    <a:pt x="17037" y="566"/>
                    <a:pt x="17272" y="584"/>
                  </a:cubicBezTo>
                  <a:cubicBezTo>
                    <a:pt x="7091" y="1926"/>
                    <a:pt x="0" y="6111"/>
                    <a:pt x="0" y="10804"/>
                  </a:cubicBezTo>
                  <a:cubicBezTo>
                    <a:pt x="0" y="15486"/>
                    <a:pt x="7059" y="19663"/>
                    <a:pt x="17206" y="21014"/>
                  </a:cubicBezTo>
                  <a:cubicBezTo>
                    <a:pt x="16992" y="21029"/>
                    <a:pt x="16767" y="21040"/>
                    <a:pt x="16535" y="21046"/>
                  </a:cubicBezTo>
                  <a:cubicBezTo>
                    <a:pt x="16193" y="21055"/>
                    <a:pt x="15934" y="21185"/>
                    <a:pt x="15955" y="21336"/>
                  </a:cubicBezTo>
                  <a:cubicBezTo>
                    <a:pt x="15975" y="21480"/>
                    <a:pt x="16248" y="21593"/>
                    <a:pt x="16573" y="21593"/>
                  </a:cubicBezTo>
                  <a:cubicBezTo>
                    <a:pt x="16587" y="21593"/>
                    <a:pt x="16598" y="21593"/>
                    <a:pt x="16611" y="21593"/>
                  </a:cubicBezTo>
                  <a:cubicBezTo>
                    <a:pt x="18976" y="21531"/>
                    <a:pt x="20718" y="21046"/>
                    <a:pt x="21158" y="20330"/>
                  </a:cubicBezTo>
                  <a:cubicBezTo>
                    <a:pt x="21600" y="19612"/>
                    <a:pt x="20649" y="18807"/>
                    <a:pt x="18679" y="18229"/>
                  </a:cubicBezTo>
                  <a:close/>
                </a:path>
              </a:pathLst>
            </a:custGeom>
            <a:solidFill>
              <a:schemeClr val="accent6"/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34" name="Shape">
              <a:extLst>
                <a:ext uri="{FF2B5EF4-FFF2-40B4-BE49-F238E27FC236}">
                  <a16:creationId xmlns:a16="http://schemas.microsoft.com/office/drawing/2014/main" id="{7874C31F-DCAD-4C49-B34A-9179FD84D2B3}"/>
                </a:ext>
              </a:extLst>
            </p:cNvPr>
            <p:cNvSpPr/>
            <p:nvPr/>
          </p:nvSpPr>
          <p:spPr>
            <a:xfrm>
              <a:off x="13906500" y="5664199"/>
              <a:ext cx="445869" cy="798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6" h="21553" extrusionOk="0">
                  <a:moveTo>
                    <a:pt x="15934" y="13803"/>
                  </a:moveTo>
                  <a:cubicBezTo>
                    <a:pt x="15403" y="13646"/>
                    <a:pt x="14750" y="13762"/>
                    <a:pt x="14473" y="14064"/>
                  </a:cubicBezTo>
                  <a:cubicBezTo>
                    <a:pt x="14195" y="14366"/>
                    <a:pt x="14400" y="14736"/>
                    <a:pt x="14932" y="14893"/>
                  </a:cubicBezTo>
                  <a:cubicBezTo>
                    <a:pt x="15819" y="15157"/>
                    <a:pt x="16575" y="15456"/>
                    <a:pt x="17197" y="15778"/>
                  </a:cubicBezTo>
                  <a:cubicBezTo>
                    <a:pt x="17130" y="15761"/>
                    <a:pt x="17064" y="15743"/>
                    <a:pt x="16991" y="15733"/>
                  </a:cubicBezTo>
                  <a:cubicBezTo>
                    <a:pt x="11392" y="14664"/>
                    <a:pt x="7774" y="12724"/>
                    <a:pt x="7774" y="10791"/>
                  </a:cubicBezTo>
                  <a:cubicBezTo>
                    <a:pt x="7774" y="8858"/>
                    <a:pt x="11392" y="6914"/>
                    <a:pt x="16991" y="5848"/>
                  </a:cubicBezTo>
                  <a:cubicBezTo>
                    <a:pt x="17022" y="5841"/>
                    <a:pt x="17052" y="5835"/>
                    <a:pt x="17082" y="5828"/>
                  </a:cubicBezTo>
                  <a:cubicBezTo>
                    <a:pt x="16484" y="6126"/>
                    <a:pt x="15765" y="6407"/>
                    <a:pt x="14938" y="6654"/>
                  </a:cubicBezTo>
                  <a:cubicBezTo>
                    <a:pt x="14406" y="6811"/>
                    <a:pt x="14201" y="7182"/>
                    <a:pt x="14479" y="7483"/>
                  </a:cubicBezTo>
                  <a:cubicBezTo>
                    <a:pt x="14672" y="7692"/>
                    <a:pt x="15052" y="7812"/>
                    <a:pt x="15439" y="7812"/>
                  </a:cubicBezTo>
                  <a:cubicBezTo>
                    <a:pt x="15608" y="7812"/>
                    <a:pt x="15777" y="7788"/>
                    <a:pt x="15940" y="7744"/>
                  </a:cubicBezTo>
                  <a:cubicBezTo>
                    <a:pt x="19607" y="6654"/>
                    <a:pt x="21600" y="4957"/>
                    <a:pt x="21141" y="3309"/>
                  </a:cubicBezTo>
                  <a:cubicBezTo>
                    <a:pt x="20682" y="1663"/>
                    <a:pt x="17855" y="395"/>
                    <a:pt x="13778" y="8"/>
                  </a:cubicBezTo>
                  <a:cubicBezTo>
                    <a:pt x="13180" y="-47"/>
                    <a:pt x="12630" y="179"/>
                    <a:pt x="12528" y="512"/>
                  </a:cubicBezTo>
                  <a:cubicBezTo>
                    <a:pt x="12431" y="848"/>
                    <a:pt x="12824" y="1163"/>
                    <a:pt x="13415" y="1221"/>
                  </a:cubicBezTo>
                  <a:cubicBezTo>
                    <a:pt x="14213" y="1297"/>
                    <a:pt x="14944" y="1410"/>
                    <a:pt x="15596" y="1554"/>
                  </a:cubicBezTo>
                  <a:cubicBezTo>
                    <a:pt x="15240" y="1560"/>
                    <a:pt x="14871" y="1598"/>
                    <a:pt x="14515" y="1667"/>
                  </a:cubicBezTo>
                  <a:cubicBezTo>
                    <a:pt x="5563" y="3374"/>
                    <a:pt x="0" y="6870"/>
                    <a:pt x="0" y="10791"/>
                  </a:cubicBezTo>
                  <a:cubicBezTo>
                    <a:pt x="0" y="14712"/>
                    <a:pt x="5563" y="18208"/>
                    <a:pt x="14515" y="19915"/>
                  </a:cubicBezTo>
                  <a:cubicBezTo>
                    <a:pt x="14835" y="19976"/>
                    <a:pt x="15161" y="20004"/>
                    <a:pt x="15487" y="20017"/>
                  </a:cubicBezTo>
                  <a:cubicBezTo>
                    <a:pt x="14859" y="20151"/>
                    <a:pt x="14170" y="20257"/>
                    <a:pt x="13415" y="20329"/>
                  </a:cubicBezTo>
                  <a:cubicBezTo>
                    <a:pt x="12823" y="20384"/>
                    <a:pt x="12425" y="20703"/>
                    <a:pt x="12528" y="21039"/>
                  </a:cubicBezTo>
                  <a:cubicBezTo>
                    <a:pt x="12618" y="21340"/>
                    <a:pt x="13077" y="21553"/>
                    <a:pt x="13597" y="21553"/>
                  </a:cubicBezTo>
                  <a:cubicBezTo>
                    <a:pt x="13657" y="21553"/>
                    <a:pt x="13717" y="21550"/>
                    <a:pt x="13778" y="21543"/>
                  </a:cubicBezTo>
                  <a:cubicBezTo>
                    <a:pt x="17861" y="21152"/>
                    <a:pt x="20682" y="19887"/>
                    <a:pt x="21141" y="18242"/>
                  </a:cubicBezTo>
                  <a:cubicBezTo>
                    <a:pt x="21594" y="16590"/>
                    <a:pt x="19601" y="14893"/>
                    <a:pt x="15934" y="13803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35" name="Shape">
              <a:extLst>
                <a:ext uri="{FF2B5EF4-FFF2-40B4-BE49-F238E27FC236}">
                  <a16:creationId xmlns:a16="http://schemas.microsoft.com/office/drawing/2014/main" id="{271ACF9B-070C-4EE1-92A2-E1D48CC940B5}"/>
                </a:ext>
              </a:extLst>
            </p:cNvPr>
            <p:cNvSpPr/>
            <p:nvPr/>
          </p:nvSpPr>
          <p:spPr>
            <a:xfrm>
              <a:off x="12661899" y="5168899"/>
              <a:ext cx="786826" cy="18003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9" h="21593" extrusionOk="0">
                  <a:moveTo>
                    <a:pt x="21269" y="10804"/>
                  </a:moveTo>
                  <a:cubicBezTo>
                    <a:pt x="21269" y="6104"/>
                    <a:pt x="14204" y="1911"/>
                    <a:pt x="4063" y="576"/>
                  </a:cubicBezTo>
                  <a:cubicBezTo>
                    <a:pt x="4266" y="563"/>
                    <a:pt x="4479" y="552"/>
                    <a:pt x="4698" y="546"/>
                  </a:cubicBezTo>
                  <a:cubicBezTo>
                    <a:pt x="5038" y="537"/>
                    <a:pt x="5296" y="407"/>
                    <a:pt x="5275" y="257"/>
                  </a:cubicBezTo>
                  <a:cubicBezTo>
                    <a:pt x="5254" y="106"/>
                    <a:pt x="4959" y="-7"/>
                    <a:pt x="4623" y="1"/>
                  </a:cubicBezTo>
                  <a:cubicBezTo>
                    <a:pt x="2275" y="63"/>
                    <a:pt x="544" y="547"/>
                    <a:pt x="108" y="1263"/>
                  </a:cubicBezTo>
                  <a:cubicBezTo>
                    <a:pt x="-328" y="1979"/>
                    <a:pt x="620" y="2783"/>
                    <a:pt x="2577" y="3362"/>
                  </a:cubicBezTo>
                  <a:cubicBezTo>
                    <a:pt x="2683" y="3393"/>
                    <a:pt x="2800" y="3408"/>
                    <a:pt x="2917" y="3408"/>
                  </a:cubicBezTo>
                  <a:cubicBezTo>
                    <a:pt x="3116" y="3408"/>
                    <a:pt x="3311" y="3365"/>
                    <a:pt x="3428" y="3286"/>
                  </a:cubicBezTo>
                  <a:cubicBezTo>
                    <a:pt x="3617" y="3161"/>
                    <a:pt x="3541" y="2991"/>
                    <a:pt x="3256" y="2907"/>
                  </a:cubicBezTo>
                  <a:cubicBezTo>
                    <a:pt x="2409" y="2655"/>
                    <a:pt x="1801" y="2363"/>
                    <a:pt x="1482" y="2071"/>
                  </a:cubicBezTo>
                  <a:cubicBezTo>
                    <a:pt x="1760" y="2241"/>
                    <a:pt x="2165" y="2374"/>
                    <a:pt x="2656" y="2436"/>
                  </a:cubicBezTo>
                  <a:cubicBezTo>
                    <a:pt x="11011" y="3504"/>
                    <a:pt x="16844" y="6945"/>
                    <a:pt x="16844" y="10804"/>
                  </a:cubicBezTo>
                  <a:cubicBezTo>
                    <a:pt x="16844" y="14664"/>
                    <a:pt x="11008" y="18105"/>
                    <a:pt x="2656" y="19173"/>
                  </a:cubicBezTo>
                  <a:cubicBezTo>
                    <a:pt x="2144" y="19238"/>
                    <a:pt x="1729" y="19377"/>
                    <a:pt x="1451" y="19557"/>
                  </a:cubicBezTo>
                  <a:cubicBezTo>
                    <a:pt x="1756" y="19252"/>
                    <a:pt x="2378" y="18947"/>
                    <a:pt x="3256" y="18687"/>
                  </a:cubicBezTo>
                  <a:cubicBezTo>
                    <a:pt x="3541" y="18603"/>
                    <a:pt x="3617" y="18434"/>
                    <a:pt x="3428" y="18308"/>
                  </a:cubicBezTo>
                  <a:cubicBezTo>
                    <a:pt x="3239" y="18181"/>
                    <a:pt x="2858" y="18148"/>
                    <a:pt x="2573" y="18231"/>
                  </a:cubicBezTo>
                  <a:cubicBezTo>
                    <a:pt x="616" y="18810"/>
                    <a:pt x="-331" y="19614"/>
                    <a:pt x="105" y="20330"/>
                  </a:cubicBezTo>
                  <a:cubicBezTo>
                    <a:pt x="541" y="21046"/>
                    <a:pt x="2271" y="21529"/>
                    <a:pt x="4619" y="21593"/>
                  </a:cubicBezTo>
                  <a:cubicBezTo>
                    <a:pt x="4633" y="21593"/>
                    <a:pt x="4643" y="21593"/>
                    <a:pt x="4657" y="21593"/>
                  </a:cubicBezTo>
                  <a:cubicBezTo>
                    <a:pt x="4980" y="21593"/>
                    <a:pt x="5251" y="21482"/>
                    <a:pt x="5272" y="21336"/>
                  </a:cubicBezTo>
                  <a:cubicBezTo>
                    <a:pt x="5292" y="21185"/>
                    <a:pt x="5035" y="21055"/>
                    <a:pt x="4695" y="21046"/>
                  </a:cubicBezTo>
                  <a:cubicBezTo>
                    <a:pt x="4503" y="21042"/>
                    <a:pt x="4314" y="21032"/>
                    <a:pt x="4132" y="21020"/>
                  </a:cubicBezTo>
                  <a:cubicBezTo>
                    <a:pt x="14235" y="19677"/>
                    <a:pt x="21269" y="15494"/>
                    <a:pt x="21269" y="10804"/>
                  </a:cubicBezTo>
                  <a:close/>
                </a:path>
              </a:pathLst>
            </a:custGeom>
            <a:solidFill>
              <a:schemeClr val="accent2"/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 dirty="0"/>
            </a:p>
          </p:txBody>
        </p:sp>
        <p:sp>
          <p:nvSpPr>
            <p:cNvPr id="36" name="Shape">
              <a:extLst>
                <a:ext uri="{FF2B5EF4-FFF2-40B4-BE49-F238E27FC236}">
                  <a16:creationId xmlns:a16="http://schemas.microsoft.com/office/drawing/2014/main" id="{C3BF3D06-0D3E-451D-AB39-0D18CE19D578}"/>
                </a:ext>
              </a:extLst>
            </p:cNvPr>
            <p:cNvSpPr/>
            <p:nvPr/>
          </p:nvSpPr>
          <p:spPr>
            <a:xfrm>
              <a:off x="12788899" y="5664200"/>
              <a:ext cx="451463" cy="7985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1" h="21551" extrusionOk="0">
                  <a:moveTo>
                    <a:pt x="21211" y="10792"/>
                  </a:moveTo>
                  <a:cubicBezTo>
                    <a:pt x="21211" y="6871"/>
                    <a:pt x="15716" y="3375"/>
                    <a:pt x="6873" y="1668"/>
                  </a:cubicBezTo>
                  <a:cubicBezTo>
                    <a:pt x="6431" y="1582"/>
                    <a:pt x="5984" y="1548"/>
                    <a:pt x="5542" y="1555"/>
                  </a:cubicBezTo>
                  <a:cubicBezTo>
                    <a:pt x="6187" y="1411"/>
                    <a:pt x="6908" y="1298"/>
                    <a:pt x="7696" y="1223"/>
                  </a:cubicBezTo>
                  <a:cubicBezTo>
                    <a:pt x="8281" y="1168"/>
                    <a:pt x="8675" y="849"/>
                    <a:pt x="8573" y="513"/>
                  </a:cubicBezTo>
                  <a:cubicBezTo>
                    <a:pt x="8472" y="177"/>
                    <a:pt x="7929" y="-49"/>
                    <a:pt x="7338" y="9"/>
                  </a:cubicBezTo>
                  <a:cubicBezTo>
                    <a:pt x="3304" y="400"/>
                    <a:pt x="518" y="1665"/>
                    <a:pt x="64" y="3310"/>
                  </a:cubicBezTo>
                  <a:cubicBezTo>
                    <a:pt x="-389" y="4959"/>
                    <a:pt x="1574" y="6655"/>
                    <a:pt x="5202" y="7745"/>
                  </a:cubicBezTo>
                  <a:cubicBezTo>
                    <a:pt x="5357" y="7793"/>
                    <a:pt x="5530" y="7814"/>
                    <a:pt x="5697" y="7814"/>
                  </a:cubicBezTo>
                  <a:cubicBezTo>
                    <a:pt x="6085" y="7814"/>
                    <a:pt x="6455" y="7694"/>
                    <a:pt x="6646" y="7485"/>
                  </a:cubicBezTo>
                  <a:cubicBezTo>
                    <a:pt x="6920" y="7183"/>
                    <a:pt x="6718" y="6813"/>
                    <a:pt x="6192" y="6655"/>
                  </a:cubicBezTo>
                  <a:cubicBezTo>
                    <a:pt x="5250" y="6374"/>
                    <a:pt x="4456" y="6049"/>
                    <a:pt x="3824" y="5699"/>
                  </a:cubicBezTo>
                  <a:cubicBezTo>
                    <a:pt x="4015" y="5757"/>
                    <a:pt x="4211" y="5809"/>
                    <a:pt x="4420" y="5850"/>
                  </a:cubicBezTo>
                  <a:cubicBezTo>
                    <a:pt x="9952" y="6919"/>
                    <a:pt x="13526" y="8859"/>
                    <a:pt x="13526" y="10792"/>
                  </a:cubicBezTo>
                  <a:cubicBezTo>
                    <a:pt x="13526" y="12725"/>
                    <a:pt x="9952" y="14669"/>
                    <a:pt x="4420" y="15735"/>
                  </a:cubicBezTo>
                  <a:cubicBezTo>
                    <a:pt x="4164" y="15783"/>
                    <a:pt x="3925" y="15848"/>
                    <a:pt x="3698" y="15923"/>
                  </a:cubicBezTo>
                  <a:cubicBezTo>
                    <a:pt x="4349" y="15546"/>
                    <a:pt x="5190" y="15196"/>
                    <a:pt x="6192" y="14895"/>
                  </a:cubicBezTo>
                  <a:cubicBezTo>
                    <a:pt x="6718" y="14737"/>
                    <a:pt x="6920" y="14367"/>
                    <a:pt x="6646" y="14065"/>
                  </a:cubicBezTo>
                  <a:cubicBezTo>
                    <a:pt x="6371" y="13764"/>
                    <a:pt x="5727" y="13647"/>
                    <a:pt x="5202" y="13805"/>
                  </a:cubicBezTo>
                  <a:cubicBezTo>
                    <a:pt x="1580" y="14895"/>
                    <a:pt x="-389" y="16591"/>
                    <a:pt x="65" y="18240"/>
                  </a:cubicBezTo>
                  <a:cubicBezTo>
                    <a:pt x="518" y="19889"/>
                    <a:pt x="3310" y="21153"/>
                    <a:pt x="7338" y="21541"/>
                  </a:cubicBezTo>
                  <a:cubicBezTo>
                    <a:pt x="7398" y="21548"/>
                    <a:pt x="7457" y="21551"/>
                    <a:pt x="7517" y="21551"/>
                  </a:cubicBezTo>
                  <a:cubicBezTo>
                    <a:pt x="8030" y="21551"/>
                    <a:pt x="8484" y="21338"/>
                    <a:pt x="8573" y="21037"/>
                  </a:cubicBezTo>
                  <a:cubicBezTo>
                    <a:pt x="8669" y="20701"/>
                    <a:pt x="8275" y="20386"/>
                    <a:pt x="7696" y="20327"/>
                  </a:cubicBezTo>
                  <a:cubicBezTo>
                    <a:pt x="6974" y="20259"/>
                    <a:pt x="6306" y="20156"/>
                    <a:pt x="5697" y="20026"/>
                  </a:cubicBezTo>
                  <a:cubicBezTo>
                    <a:pt x="6085" y="20022"/>
                    <a:pt x="6479" y="19988"/>
                    <a:pt x="6867" y="19913"/>
                  </a:cubicBezTo>
                  <a:cubicBezTo>
                    <a:pt x="15722" y="18209"/>
                    <a:pt x="21211" y="14713"/>
                    <a:pt x="21211" y="10792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/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25979C9A-3E11-4484-BCFB-5BA072FAD96A}"/>
              </a:ext>
            </a:extLst>
          </p:cNvPr>
          <p:cNvGrpSpPr/>
          <p:nvPr/>
        </p:nvGrpSpPr>
        <p:grpSpPr>
          <a:xfrm>
            <a:off x="8921977" y="2947244"/>
            <a:ext cx="2937088" cy="1290153"/>
            <a:chOff x="8921977" y="1466725"/>
            <a:chExt cx="2937088" cy="1290153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BC407B5D-93BF-4444-9936-9CDEFF089CB6}"/>
                </a:ext>
              </a:extLst>
            </p:cNvPr>
            <p:cNvSpPr txBox="1"/>
            <p:nvPr/>
          </p:nvSpPr>
          <p:spPr>
            <a:xfrm>
              <a:off x="8921977" y="1466725"/>
              <a:ext cx="2937088" cy="461665"/>
            </a:xfrm>
            <a:prstGeom prst="rect">
              <a:avLst/>
            </a:prstGeom>
            <a:noFill/>
          </p:spPr>
          <p:txBody>
            <a:bodyPr wrap="square" lIns="0" rIns="0" rtlCol="0" anchor="b">
              <a:spAutoFit/>
            </a:bodyPr>
            <a:lstStyle/>
            <a:p>
              <a:r>
                <a:rPr lang="en-US" sz="2400" b="1" noProof="1">
                  <a:solidFill>
                    <a:schemeClr val="accent6">
                      <a:lumMod val="75000"/>
                    </a:schemeClr>
                  </a:solidFill>
                </a:rPr>
                <a:t>Lorem Ipsum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59DA3A3F-D405-4413-BA28-6C9DA28E831B}"/>
                </a:ext>
              </a:extLst>
            </p:cNvPr>
            <p:cNvSpPr txBox="1"/>
            <p:nvPr/>
          </p:nvSpPr>
          <p:spPr>
            <a:xfrm>
              <a:off x="8929772" y="1925881"/>
              <a:ext cx="2929293" cy="830997"/>
            </a:xfrm>
            <a:prstGeom prst="rect">
              <a:avLst/>
            </a:prstGeom>
            <a:noFill/>
          </p:spPr>
          <p:txBody>
            <a:bodyPr wrap="square" lIns="0" rIns="0" rtlCol="0" anchor="t">
              <a:spAutoFit/>
            </a:bodyPr>
            <a:lstStyle/>
            <a:p>
              <a:pPr algn="just"/>
              <a:r>
                <a:rPr lang="en-US" sz="1200" noProof="1">
                  <a:solidFill>
                    <a:schemeClr val="bg1">
                      <a:lumMod val="75000"/>
                    </a:schemeClr>
                  </a:solidFill>
                </a:rPr>
                <a:t>Lorem ipsum dolor sit amet, nibh est. A magna maecenas, quam magna nec quis, lorem nunc. Suspendisse viverra sodales mauris, cras pharetra proin egestas arcu erat dolor, at amet. </a:t>
              </a: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4146AC19-98DA-43EE-B62E-8FE998A672D7}"/>
              </a:ext>
            </a:extLst>
          </p:cNvPr>
          <p:cNvGrpSpPr/>
          <p:nvPr/>
        </p:nvGrpSpPr>
        <p:grpSpPr>
          <a:xfrm>
            <a:off x="8921977" y="4652338"/>
            <a:ext cx="2937088" cy="1290153"/>
            <a:chOff x="8921977" y="4073386"/>
            <a:chExt cx="2937088" cy="1290153"/>
          </a:xfrm>
        </p:grpSpPr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FD681F25-B03F-4870-B800-8DA914BB525C}"/>
                </a:ext>
              </a:extLst>
            </p:cNvPr>
            <p:cNvSpPr txBox="1"/>
            <p:nvPr/>
          </p:nvSpPr>
          <p:spPr>
            <a:xfrm>
              <a:off x="8921977" y="4073386"/>
              <a:ext cx="2937088" cy="461665"/>
            </a:xfrm>
            <a:prstGeom prst="rect">
              <a:avLst/>
            </a:prstGeom>
            <a:noFill/>
          </p:spPr>
          <p:txBody>
            <a:bodyPr wrap="square" lIns="0" rIns="0" rtlCol="0" anchor="b">
              <a:spAutoFit/>
            </a:bodyPr>
            <a:lstStyle/>
            <a:p>
              <a:r>
                <a:rPr lang="en-US" sz="2400" b="1" noProof="1">
                  <a:solidFill>
                    <a:schemeClr val="accent6"/>
                  </a:solidFill>
                </a:rPr>
                <a:t>Lorem Ipsum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E85A6C2E-A465-4B4F-B926-A00D69378C3C}"/>
                </a:ext>
              </a:extLst>
            </p:cNvPr>
            <p:cNvSpPr txBox="1"/>
            <p:nvPr/>
          </p:nvSpPr>
          <p:spPr>
            <a:xfrm>
              <a:off x="8929772" y="4532542"/>
              <a:ext cx="2929293" cy="830997"/>
            </a:xfrm>
            <a:prstGeom prst="rect">
              <a:avLst/>
            </a:prstGeom>
            <a:noFill/>
          </p:spPr>
          <p:txBody>
            <a:bodyPr wrap="square" lIns="0" rIns="0" rtlCol="0" anchor="t">
              <a:spAutoFit/>
            </a:bodyPr>
            <a:lstStyle/>
            <a:p>
              <a:pPr algn="just"/>
              <a:r>
                <a:rPr lang="en-US" sz="1200" noProof="1">
                  <a:solidFill>
                    <a:schemeClr val="bg1">
                      <a:lumMod val="75000"/>
                    </a:schemeClr>
                  </a:solidFill>
                </a:rPr>
                <a:t>Lorem ipsum dolor sit amet, nibh est. A magna maecenas, quam magna nec quis, lorem nunc. Suspendisse viverra sodales mauris, cras pharetra proin egestas arcu erat dolor, at amet. </a:t>
              </a:r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A10CEDA8-A979-460A-9AD2-9A473AAB962C}"/>
              </a:ext>
            </a:extLst>
          </p:cNvPr>
          <p:cNvGrpSpPr/>
          <p:nvPr/>
        </p:nvGrpSpPr>
        <p:grpSpPr>
          <a:xfrm>
            <a:off x="332936" y="2947244"/>
            <a:ext cx="2937088" cy="1290153"/>
            <a:chOff x="332936" y="2627766"/>
            <a:chExt cx="2937088" cy="1290153"/>
          </a:xfrm>
        </p:grpSpPr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C480228A-7C34-42B3-9427-5F4E3BB330CD}"/>
                </a:ext>
              </a:extLst>
            </p:cNvPr>
            <p:cNvSpPr txBox="1"/>
            <p:nvPr/>
          </p:nvSpPr>
          <p:spPr>
            <a:xfrm>
              <a:off x="332936" y="2627766"/>
              <a:ext cx="2937088" cy="461665"/>
            </a:xfrm>
            <a:prstGeom prst="rect">
              <a:avLst/>
            </a:prstGeom>
            <a:noFill/>
          </p:spPr>
          <p:txBody>
            <a:bodyPr wrap="square" lIns="0" rIns="0" rtlCol="0" anchor="b">
              <a:spAutoFit/>
            </a:bodyPr>
            <a:lstStyle/>
            <a:p>
              <a:pPr algn="r"/>
              <a:r>
                <a:rPr lang="en-US" sz="2400" b="1" noProof="1">
                  <a:solidFill>
                    <a:schemeClr val="accent2">
                      <a:lumMod val="75000"/>
                    </a:schemeClr>
                  </a:solidFill>
                </a:rPr>
                <a:t>Lorem Ipsum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0D6739BD-73E4-47FB-843E-9458502A6561}"/>
                </a:ext>
              </a:extLst>
            </p:cNvPr>
            <p:cNvSpPr txBox="1"/>
            <p:nvPr/>
          </p:nvSpPr>
          <p:spPr>
            <a:xfrm>
              <a:off x="340731" y="3086922"/>
              <a:ext cx="2929293" cy="830997"/>
            </a:xfrm>
            <a:prstGeom prst="rect">
              <a:avLst/>
            </a:prstGeom>
            <a:noFill/>
          </p:spPr>
          <p:txBody>
            <a:bodyPr wrap="square" lIns="0" rIns="0" rtlCol="0" anchor="t">
              <a:spAutoFit/>
            </a:bodyPr>
            <a:lstStyle/>
            <a:p>
              <a:pPr algn="just"/>
              <a:r>
                <a:rPr lang="en-US" sz="1200" noProof="1">
                  <a:solidFill>
                    <a:schemeClr val="bg1">
                      <a:lumMod val="75000"/>
                    </a:schemeClr>
                  </a:solidFill>
                </a:rPr>
                <a:t>Lorem ipsum dolor sit amet, nibh est. A magna maecenas, quam magna nec quis, lorem nunc. Suspendisse viverra sodales mauris, cras pharetra proin egestas arcu erat dolor, at amet. </a:t>
              </a:r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1EFB3CAD-6F85-479A-BC3F-8605EE67F48F}"/>
              </a:ext>
            </a:extLst>
          </p:cNvPr>
          <p:cNvGrpSpPr/>
          <p:nvPr/>
        </p:nvGrpSpPr>
        <p:grpSpPr>
          <a:xfrm>
            <a:off x="332936" y="4652338"/>
            <a:ext cx="2937088" cy="1290153"/>
            <a:chOff x="332936" y="4652338"/>
            <a:chExt cx="2937088" cy="1290153"/>
          </a:xfrm>
        </p:grpSpPr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4C744BFD-FFC7-4448-B05E-DF951F298FB1}"/>
                </a:ext>
              </a:extLst>
            </p:cNvPr>
            <p:cNvSpPr txBox="1"/>
            <p:nvPr/>
          </p:nvSpPr>
          <p:spPr>
            <a:xfrm>
              <a:off x="332936" y="4652338"/>
              <a:ext cx="2937088" cy="461665"/>
            </a:xfrm>
            <a:prstGeom prst="rect">
              <a:avLst/>
            </a:prstGeom>
            <a:noFill/>
          </p:spPr>
          <p:txBody>
            <a:bodyPr wrap="square" lIns="0" rIns="0" rtlCol="0" anchor="b">
              <a:spAutoFit/>
            </a:bodyPr>
            <a:lstStyle/>
            <a:p>
              <a:pPr algn="r"/>
              <a:r>
                <a:rPr lang="en-US" sz="2400" b="1" noProof="1">
                  <a:solidFill>
                    <a:schemeClr val="accent2"/>
                  </a:solidFill>
                </a:rPr>
                <a:t>Lorem Ipsum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1C3D8E58-3121-47D2-9C42-66636F679F0F}"/>
                </a:ext>
              </a:extLst>
            </p:cNvPr>
            <p:cNvSpPr txBox="1"/>
            <p:nvPr/>
          </p:nvSpPr>
          <p:spPr>
            <a:xfrm>
              <a:off x="340731" y="5111494"/>
              <a:ext cx="2929293" cy="830997"/>
            </a:xfrm>
            <a:prstGeom prst="rect">
              <a:avLst/>
            </a:prstGeom>
            <a:noFill/>
          </p:spPr>
          <p:txBody>
            <a:bodyPr wrap="square" lIns="0" rIns="0" rtlCol="0" anchor="t">
              <a:spAutoFit/>
            </a:bodyPr>
            <a:lstStyle/>
            <a:p>
              <a:pPr algn="just"/>
              <a:r>
                <a:rPr lang="en-US" sz="1200" noProof="1">
                  <a:solidFill>
                    <a:schemeClr val="bg1">
                      <a:lumMod val="75000"/>
                    </a:schemeClr>
                  </a:solidFill>
                </a:rPr>
                <a:t>Lorem ipsum dolor sit amet, nibh est. A magna maecenas, quam magna nec quis, lorem nunc. Suspendisse viverra sodales mauris, cras pharetra proin egestas arcu erat dolor, at amet. </a:t>
              </a:r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4F7C9CDF-CE48-4EB8-9829-7E4AEA5BEF7A}"/>
              </a:ext>
            </a:extLst>
          </p:cNvPr>
          <p:cNvGrpSpPr/>
          <p:nvPr/>
        </p:nvGrpSpPr>
        <p:grpSpPr>
          <a:xfrm>
            <a:off x="8929772" y="1242150"/>
            <a:ext cx="2937088" cy="1290153"/>
            <a:chOff x="8921977" y="1466725"/>
            <a:chExt cx="2937088" cy="1290153"/>
          </a:xfrm>
        </p:grpSpPr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2C6CEC62-A7A1-4E2B-A6F3-B114F5A1B7E0}"/>
                </a:ext>
              </a:extLst>
            </p:cNvPr>
            <p:cNvSpPr txBox="1"/>
            <p:nvPr/>
          </p:nvSpPr>
          <p:spPr>
            <a:xfrm>
              <a:off x="8921977" y="1466725"/>
              <a:ext cx="2937088" cy="461665"/>
            </a:xfrm>
            <a:prstGeom prst="rect">
              <a:avLst/>
            </a:prstGeom>
            <a:noFill/>
          </p:spPr>
          <p:txBody>
            <a:bodyPr wrap="square" lIns="0" rIns="0" rtlCol="0" anchor="b">
              <a:spAutoFit/>
            </a:bodyPr>
            <a:lstStyle/>
            <a:p>
              <a:r>
                <a:rPr lang="en-US" sz="2400" b="1" noProof="1">
                  <a:solidFill>
                    <a:schemeClr val="accent6"/>
                  </a:solidFill>
                </a:rPr>
                <a:t>Lorem Ipsum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4DDAE8CD-F455-4665-AC20-247E544474EA}"/>
                </a:ext>
              </a:extLst>
            </p:cNvPr>
            <p:cNvSpPr txBox="1"/>
            <p:nvPr/>
          </p:nvSpPr>
          <p:spPr>
            <a:xfrm>
              <a:off x="8929772" y="1925881"/>
              <a:ext cx="2929293" cy="830997"/>
            </a:xfrm>
            <a:prstGeom prst="rect">
              <a:avLst/>
            </a:prstGeom>
            <a:noFill/>
          </p:spPr>
          <p:txBody>
            <a:bodyPr wrap="square" lIns="0" rIns="0" rtlCol="0" anchor="t">
              <a:spAutoFit/>
            </a:bodyPr>
            <a:lstStyle/>
            <a:p>
              <a:pPr algn="just"/>
              <a:r>
                <a:rPr lang="en-US" sz="1200" noProof="1">
                  <a:solidFill>
                    <a:schemeClr val="bg1">
                      <a:lumMod val="75000"/>
                    </a:schemeClr>
                  </a:solidFill>
                </a:rPr>
                <a:t>Lorem ipsum dolor sit amet, nibh est. A magna maecenas, quam magna nec quis, lorem nunc. Suspendisse viverra sodales mauris, cras pharetra proin egestas arcu erat dolor, at amet. </a:t>
              </a:r>
            </a:p>
          </p:txBody>
        </p: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C22092DB-B80E-4748-9E3F-53C329866D2D}"/>
              </a:ext>
            </a:extLst>
          </p:cNvPr>
          <p:cNvGrpSpPr/>
          <p:nvPr/>
        </p:nvGrpSpPr>
        <p:grpSpPr>
          <a:xfrm>
            <a:off x="340731" y="1242150"/>
            <a:ext cx="2937088" cy="1290153"/>
            <a:chOff x="332936" y="2627766"/>
            <a:chExt cx="2937088" cy="1290153"/>
          </a:xfrm>
        </p:grpSpPr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4493BE03-8F79-4653-B507-BFBA322B7473}"/>
                </a:ext>
              </a:extLst>
            </p:cNvPr>
            <p:cNvSpPr txBox="1"/>
            <p:nvPr/>
          </p:nvSpPr>
          <p:spPr>
            <a:xfrm>
              <a:off x="332936" y="2627766"/>
              <a:ext cx="2937088" cy="461665"/>
            </a:xfrm>
            <a:prstGeom prst="rect">
              <a:avLst/>
            </a:prstGeom>
            <a:noFill/>
          </p:spPr>
          <p:txBody>
            <a:bodyPr wrap="square" lIns="0" rIns="0" rtlCol="0" anchor="b">
              <a:spAutoFit/>
            </a:bodyPr>
            <a:lstStyle/>
            <a:p>
              <a:pPr algn="r"/>
              <a:r>
                <a:rPr lang="en-US" sz="2400" b="1" noProof="1">
                  <a:solidFill>
                    <a:schemeClr val="accent2"/>
                  </a:solidFill>
                </a:rPr>
                <a:t>Lorem Ipsum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1A7882EC-1E38-4588-8D8A-4B5BAE35497F}"/>
                </a:ext>
              </a:extLst>
            </p:cNvPr>
            <p:cNvSpPr txBox="1"/>
            <p:nvPr/>
          </p:nvSpPr>
          <p:spPr>
            <a:xfrm>
              <a:off x="340731" y="3086922"/>
              <a:ext cx="2929293" cy="830997"/>
            </a:xfrm>
            <a:prstGeom prst="rect">
              <a:avLst/>
            </a:prstGeom>
            <a:noFill/>
          </p:spPr>
          <p:txBody>
            <a:bodyPr wrap="square" lIns="0" rIns="0" rtlCol="0" anchor="t">
              <a:spAutoFit/>
            </a:bodyPr>
            <a:lstStyle/>
            <a:p>
              <a:pPr algn="just"/>
              <a:r>
                <a:rPr lang="en-US" sz="1200" noProof="1">
                  <a:solidFill>
                    <a:schemeClr val="bg1">
                      <a:lumMod val="75000"/>
                    </a:schemeClr>
                  </a:solidFill>
                </a:rPr>
                <a:t>Lorem ipsum dolor sit amet, nibh est. A magna maecenas, quam magna nec quis, lorem nunc. Suspendisse viverra sodales mauris, cras pharetra proin egestas arcu erat dolor, at amet. </a:t>
              </a:r>
            </a:p>
          </p:txBody>
        </p:sp>
      </p:grpSp>
      <p:sp>
        <p:nvSpPr>
          <p:cNvPr id="4" name="Rectangle 3">
            <a:extLst>
              <a:ext uri="{FF2B5EF4-FFF2-40B4-BE49-F238E27FC236}">
                <a16:creationId xmlns:a16="http://schemas.microsoft.com/office/drawing/2014/main" id="{584B0DC1-DF43-42F7-BAF3-915D5437A5D8}"/>
              </a:ext>
            </a:extLst>
          </p:cNvPr>
          <p:cNvSpPr/>
          <p:nvPr/>
        </p:nvSpPr>
        <p:spPr>
          <a:xfrm>
            <a:off x="4920775" y="1053647"/>
            <a:ext cx="2350452" cy="523220"/>
          </a:xfrm>
          <a:prstGeom prst="rect">
            <a:avLst/>
          </a:prstGeom>
        </p:spPr>
        <p:txBody>
          <a:bodyPr wrap="none" anchor="b">
            <a:spAutoFit/>
          </a:bodyPr>
          <a:lstStyle/>
          <a:p>
            <a:pPr lvl="0" algn="ctr"/>
            <a:r>
              <a:rPr lang="en-US" sz="2800" b="1" cap="all" dirty="0">
                <a:solidFill>
                  <a:schemeClr val="accent3">
                    <a:lumMod val="50000"/>
                  </a:schemeClr>
                </a:solidFill>
              </a:rPr>
              <a:t>Lorem Ipsum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C20F34A1-AA6E-416A-82D7-3B2DCC2A8A6A}"/>
              </a:ext>
            </a:extLst>
          </p:cNvPr>
          <p:cNvSpPr/>
          <p:nvPr/>
        </p:nvSpPr>
        <p:spPr>
          <a:xfrm>
            <a:off x="4920775" y="5604681"/>
            <a:ext cx="2350452" cy="523220"/>
          </a:xfrm>
          <a:prstGeom prst="rect">
            <a:avLst/>
          </a:prstGeom>
        </p:spPr>
        <p:txBody>
          <a:bodyPr wrap="none" anchor="b">
            <a:spAutoFit/>
          </a:bodyPr>
          <a:lstStyle/>
          <a:p>
            <a:pPr lvl="0" algn="ctr"/>
            <a:r>
              <a:rPr lang="en-US" sz="2800" b="1" cap="all" dirty="0">
                <a:solidFill>
                  <a:schemeClr val="accent3"/>
                </a:solidFill>
              </a:rPr>
              <a:t>Lorem Ipsum</a:t>
            </a:r>
          </a:p>
        </p:txBody>
      </p:sp>
    </p:spTree>
    <p:extLst>
      <p:ext uri="{BB962C8B-B14F-4D97-AF65-F5344CB8AC3E}">
        <p14:creationId xmlns:p14="http://schemas.microsoft.com/office/powerpoint/2010/main" val="14800528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42999800"/>
      </p:ext>
    </p:extLst>
  </p:cSld>
  <p:clrMapOvr>
    <a:masterClrMapping/>
  </p:clrMapOvr>
</p:sld>
</file>

<file path=ppt/theme/theme1.xml><?xml version="1.0" encoding="utf-8"?>
<a:theme xmlns:a="http://schemas.openxmlformats.org/drawingml/2006/main" name="Template PresentationGo">
  <a:themeElements>
    <a:clrScheme name="PGO2">
      <a:dk1>
        <a:sysClr val="windowText" lastClr="000000"/>
      </a:dk1>
      <a:lt1>
        <a:sysClr val="window" lastClr="FFFFFF"/>
      </a:lt1>
      <a:dk2>
        <a:srgbClr val="063951"/>
      </a:dk2>
      <a:lt2>
        <a:srgbClr val="D3D3D3"/>
      </a:lt2>
      <a:accent1>
        <a:srgbClr val="3A5C84"/>
      </a:accent1>
      <a:accent2>
        <a:srgbClr val="F7931F"/>
      </a:accent2>
      <a:accent3>
        <a:srgbClr val="4CC1EF"/>
      </a:accent3>
      <a:accent4>
        <a:srgbClr val="FFCC4C"/>
      </a:accent4>
      <a:accent5>
        <a:srgbClr val="C13018"/>
      </a:accent5>
      <a:accent6>
        <a:srgbClr val="A2B969"/>
      </a:accent6>
      <a:hlink>
        <a:srgbClr val="6C2B43"/>
      </a:hlink>
      <a:folHlink>
        <a:srgbClr val="6C2B43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plate PresentationGo Dark">
  <a:themeElements>
    <a:clrScheme name="PGO2">
      <a:dk1>
        <a:sysClr val="windowText" lastClr="000000"/>
      </a:dk1>
      <a:lt1>
        <a:sysClr val="window" lastClr="FFFFFF"/>
      </a:lt1>
      <a:dk2>
        <a:srgbClr val="063951"/>
      </a:dk2>
      <a:lt2>
        <a:srgbClr val="D3D3D3"/>
      </a:lt2>
      <a:accent1>
        <a:srgbClr val="3A5C84"/>
      </a:accent1>
      <a:accent2>
        <a:srgbClr val="F7931F"/>
      </a:accent2>
      <a:accent3>
        <a:srgbClr val="4CC1EF"/>
      </a:accent3>
      <a:accent4>
        <a:srgbClr val="FFCC4C"/>
      </a:accent4>
      <a:accent5>
        <a:srgbClr val="C13018"/>
      </a:accent5>
      <a:accent6>
        <a:srgbClr val="A2B969"/>
      </a:accent6>
      <a:hlink>
        <a:srgbClr val="6C2B43"/>
      </a:hlink>
      <a:folHlink>
        <a:srgbClr val="6C2B43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TEMPLATE-PGO(16_9)</Template>
  <TotalTime>8457</TotalTime>
  <Words>520</Words>
  <PresentationFormat>Widescreen</PresentationFormat>
  <Paragraphs>36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11" baseType="lpstr">
      <vt:lpstr>Arial</vt:lpstr>
      <vt:lpstr>Calibri</vt:lpstr>
      <vt:lpstr>Calibri Light</vt:lpstr>
      <vt:lpstr>Helvetica</vt:lpstr>
      <vt:lpstr>Open Sans</vt:lpstr>
      <vt:lpstr>Template PresentationGo</vt:lpstr>
      <vt:lpstr>Template PresentationGo Dark</vt:lpstr>
      <vt:lpstr>Custom Design</vt:lpstr>
      <vt:lpstr>Multi-Direction Arrows for PowerPoint</vt:lpstr>
      <vt:lpstr>Multi-Direction Arrows for PowerPoint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Multi-Direction Arrows for PowerPoint</dc:title>
  <dc:creator>PresentationGO.com</dc:creator>
  <dc:description>© Copyright PresentationGO.com</dc:description>
  <dcterms:created xsi:type="dcterms:W3CDTF">2014-11-26T05:14:11Z</dcterms:created>
  <dcterms:modified xsi:type="dcterms:W3CDTF">2019-04-04T03:53:28Z</dcterms:modified>
  <cp:category>Charts &amp; Diagrams</cp:category>
</cp:coreProperties>
</file>