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1"/>
    <p:sldMasterId id="2147483703" r:id="rId2"/>
    <p:sldMasterId id="2147483692" r:id="rId3"/>
  </p:sldMasterIdLst>
  <p:notesMasterIdLst>
    <p:notesMasterId r:id="rId7"/>
  </p:notesMasterIdLst>
  <p:handoutMasterIdLst>
    <p:handoutMasterId r:id="rId8"/>
  </p:handoutMasterIdLst>
  <p:sldIdLst>
    <p:sldId id="354" r:id="rId4"/>
    <p:sldId id="355" r:id="rId5"/>
    <p:sldId id="307"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B323B"/>
    <a:srgbClr val="00B09B"/>
    <a:srgbClr val="F0EEEF"/>
    <a:srgbClr val="0D95BC"/>
    <a:srgbClr val="DF361F"/>
    <a:srgbClr val="6C2B43"/>
    <a:srgbClr val="7B0051"/>
    <a:srgbClr val="063951"/>
    <a:srgbClr val="EB1E42"/>
    <a:srgbClr val="B2C48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541" autoAdjust="0"/>
    <p:restoredTop sz="96433" autoAdjust="0"/>
  </p:normalViewPr>
  <p:slideViewPr>
    <p:cSldViewPr snapToGrid="0" showGuides="1">
      <p:cViewPr varScale="1">
        <p:scale>
          <a:sx n="153" d="100"/>
          <a:sy n="153" d="100"/>
        </p:scale>
        <p:origin x="1902" y="138"/>
      </p:cViewPr>
      <p:guideLst>
        <p:guide orient="horz" pos="2160"/>
        <p:guide pos="2880"/>
      </p:guideLst>
    </p:cSldViewPr>
  </p:slideViewPr>
  <p:notesTextViewPr>
    <p:cViewPr>
      <p:scale>
        <a:sx n="1" d="1"/>
        <a:sy n="1" d="1"/>
      </p:scale>
      <p:origin x="0" y="0"/>
    </p:cViewPr>
  </p:notesTextViewPr>
  <p:notesViewPr>
    <p:cSldViewPr snapToGrid="0">
      <p:cViewPr varScale="1">
        <p:scale>
          <a:sx n="120" d="100"/>
          <a:sy n="120" d="100"/>
        </p:scale>
        <p:origin x="4962" y="12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Master" Target="slideMasters/slideMaster3.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theme" Target="theme/theme1.xml"/><Relationship Id="rId5" Type="http://schemas.openxmlformats.org/officeDocument/2006/relationships/slide" Target="slides/slide2.xml"/><Relationship Id="rId10" Type="http://schemas.openxmlformats.org/officeDocument/2006/relationships/viewProps" Target="viewProps.xml"/><Relationship Id="rId4" Type="http://schemas.openxmlformats.org/officeDocument/2006/relationships/slide" Target="slides/slide1.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8C531B08-6C8D-4FED-A39F-0BB17EEF3572}"/>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8E823F1B-9883-4249-A73E-1E0D37154816}"/>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4378175E-00BF-4657-81CA-478387266701}" type="datetimeFigureOut">
              <a:rPr lang="en-US" smtClean="0"/>
              <a:t>10/28/2019</a:t>
            </a:fld>
            <a:endParaRPr lang="en-US"/>
          </a:p>
        </p:txBody>
      </p:sp>
      <p:sp>
        <p:nvSpPr>
          <p:cNvPr id="4" name="Footer Placeholder 3">
            <a:extLst>
              <a:ext uri="{FF2B5EF4-FFF2-40B4-BE49-F238E27FC236}">
                <a16:creationId xmlns:a16="http://schemas.microsoft.com/office/drawing/2014/main" id="{BE7F76B6-20DA-4A3F-9442-83E42563CE0C}"/>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B25B7299-6BCB-485C-96EE-0F01D4001CED}"/>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33227A4-01C8-4941-AE64-52B7B3EDD5E8}" type="slidenum">
              <a:rPr lang="en-US" smtClean="0"/>
              <a:t>‹#›</a:t>
            </a:fld>
            <a:endParaRPr lang="en-US"/>
          </a:p>
        </p:txBody>
      </p:sp>
    </p:spTree>
    <p:extLst>
      <p:ext uri="{BB962C8B-B14F-4D97-AF65-F5344CB8AC3E}">
        <p14:creationId xmlns:p14="http://schemas.microsoft.com/office/powerpoint/2010/main" val="199527987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389243F-B1BB-4202-BD78-416ACA555174}" type="datetimeFigureOut">
              <a:rPr lang="en-US" smtClean="0"/>
              <a:t>10/28/2019</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8D2766-C49B-4C1A-9FEE-6F146754B02B}" type="slidenum">
              <a:rPr lang="en-US" smtClean="0"/>
              <a:t>‹#›</a:t>
            </a:fld>
            <a:endParaRPr lang="en-US"/>
          </a:p>
        </p:txBody>
      </p:sp>
    </p:spTree>
    <p:extLst>
      <p:ext uri="{BB962C8B-B14F-4D97-AF65-F5344CB8AC3E}">
        <p14:creationId xmlns:p14="http://schemas.microsoft.com/office/powerpoint/2010/main" val="40640412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1</a:t>
            </a:fld>
            <a:endParaRPr lang="en-US"/>
          </a:p>
        </p:txBody>
      </p:sp>
    </p:spTree>
    <p:extLst>
      <p:ext uri="{BB962C8B-B14F-4D97-AF65-F5344CB8AC3E}">
        <p14:creationId xmlns:p14="http://schemas.microsoft.com/office/powerpoint/2010/main" val="30952709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2</a:t>
            </a:fld>
            <a:endParaRPr lang="en-US"/>
          </a:p>
        </p:txBody>
      </p:sp>
    </p:spTree>
    <p:extLst>
      <p:ext uri="{BB962C8B-B14F-4D97-AF65-F5344CB8AC3E}">
        <p14:creationId xmlns:p14="http://schemas.microsoft.com/office/powerpoint/2010/main" val="11261267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3</a:t>
            </a:fld>
            <a:endParaRPr lang="en-US"/>
          </a:p>
        </p:txBody>
      </p:sp>
    </p:spTree>
    <p:extLst>
      <p:ext uri="{BB962C8B-B14F-4D97-AF65-F5344CB8AC3E}">
        <p14:creationId xmlns:p14="http://schemas.microsoft.com/office/powerpoint/2010/main" val="30193266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hyperlink" Target="https://www.presentationgo.com/" TargetMode="External"/><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Only" preserve="1">
  <p:cSld name="Title Only">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8650" y="106331"/>
            <a:ext cx="7886700" cy="739056"/>
          </a:xfrm>
        </p:spPr>
        <p:txBody>
          <a:bodyPr>
            <a:normAutofit/>
          </a:bodyPr>
          <a:lstStyle>
            <a:lvl1pPr>
              <a:defRPr sz="3600"/>
            </a:lvl1pPr>
          </a:lstStyle>
          <a:p>
            <a:r>
              <a:rPr lang="en-US" dirty="0"/>
              <a:t>Click to edit Master title style</a:t>
            </a:r>
          </a:p>
        </p:txBody>
      </p:sp>
    </p:spTree>
    <p:extLst>
      <p:ext uri="{BB962C8B-B14F-4D97-AF65-F5344CB8AC3E}">
        <p14:creationId xmlns:p14="http://schemas.microsoft.com/office/powerpoint/2010/main" val="28886958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28650" y="106331"/>
            <a:ext cx="7886700" cy="739056"/>
          </a:xfrm>
        </p:spPr>
        <p:txBody>
          <a:bodyPr>
            <a:normAutofit/>
          </a:bodyPr>
          <a:lstStyle>
            <a:lvl1pPr>
              <a:defRPr sz="3600"/>
            </a:lvl1pPr>
          </a:lstStyle>
          <a:p>
            <a:r>
              <a:rPr lang="en-US" dirty="0"/>
              <a:t>Click to edit Master title style</a:t>
            </a:r>
          </a:p>
        </p:txBody>
      </p:sp>
    </p:spTree>
    <p:extLst>
      <p:ext uri="{BB962C8B-B14F-4D97-AF65-F5344CB8AC3E}">
        <p14:creationId xmlns:p14="http://schemas.microsoft.com/office/powerpoint/2010/main" val="15089215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esigned by PresentationGo">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5" name="Rectangle 4"/>
          <p:cNvSpPr/>
          <p:nvPr userDrawn="1"/>
        </p:nvSpPr>
        <p:spPr>
          <a:xfrm>
            <a:off x="0" y="3152955"/>
            <a:ext cx="9144000" cy="5520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www</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800" b="0" i="0" u="none" strike="noStrike" kern="1200" cap="none" spc="0" normalizeH="0" baseline="0" noProof="0">
                <a:ln>
                  <a:noFill/>
                </a:ln>
                <a:solidFill>
                  <a:srgbClr val="A5CD00"/>
                </a:solidFill>
                <a:effectLst/>
                <a:uLnTx/>
                <a:uFillTx/>
                <a:latin typeface="+mn-lt"/>
                <a:ea typeface="+mn-ea"/>
                <a:cs typeface="+mn-cs"/>
              </a:rPr>
              <a:t>PresentationGO</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com</a:t>
            </a:r>
            <a:endParaRPr kumimoji="0" lang="en-US" sz="2800" b="0" i="0" u="none" strike="noStrike" kern="1200" cap="none" spc="0" normalizeH="0" baseline="0" noProof="0" dirty="0">
              <a:ln>
                <a:noFill/>
              </a:ln>
              <a:solidFill>
                <a:schemeClr val="bg1">
                  <a:lumMod val="50000"/>
                </a:schemeClr>
              </a:solidFill>
              <a:effectLst/>
              <a:uLnTx/>
              <a:uFillTx/>
              <a:latin typeface="+mn-lt"/>
              <a:ea typeface="+mn-ea"/>
              <a:cs typeface="+mn-cs"/>
            </a:endParaRPr>
          </a:p>
        </p:txBody>
      </p:sp>
      <p:sp>
        <p:nvSpPr>
          <p:cNvPr id="6" name="Rectangle 5">
            <a:hlinkClick r:id="rId2"/>
          </p:cNvPr>
          <p:cNvSpPr/>
          <p:nvPr userDrawn="1"/>
        </p:nvSpPr>
        <p:spPr>
          <a:xfrm>
            <a:off x="2048933" y="3071723"/>
            <a:ext cx="5046133" cy="7145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p:cNvSpPr txBox="1"/>
          <p:nvPr userDrawn="1"/>
        </p:nvSpPr>
        <p:spPr>
          <a:xfrm>
            <a:off x="2673959" y="5982900"/>
            <a:ext cx="3796079" cy="646331"/>
          </a:xfrm>
          <a:prstGeom prst="rect">
            <a:avLst/>
          </a:prstGeom>
          <a:noFill/>
        </p:spPr>
        <p:txBody>
          <a:bodyPr wrap="square" rtlCol="0" anchor="ctr">
            <a:spAutoFit/>
          </a:bodyPr>
          <a:lstStyle/>
          <a:p>
            <a:pPr algn="ctr"/>
            <a:r>
              <a:rPr lang="en-US" dirty="0">
                <a:solidFill>
                  <a:srgbClr val="A5CD00"/>
                </a:solidFill>
              </a:rPr>
              <a:t>T</a:t>
            </a:r>
            <a:r>
              <a:rPr lang="en-US" baseline="0" dirty="0">
                <a:solidFill>
                  <a:srgbClr val="A5CD00"/>
                </a:solidFill>
              </a:rPr>
              <a:t>he free PowerPoint and Google Slides template library</a:t>
            </a:r>
            <a:endParaRPr lang="en-US" dirty="0">
              <a:solidFill>
                <a:srgbClr val="A5CD00"/>
              </a:solidFill>
            </a:endParaRPr>
          </a:p>
        </p:txBody>
      </p:sp>
      <p:sp>
        <p:nvSpPr>
          <p:cNvPr id="8" name="TextBox 7"/>
          <p:cNvSpPr txBox="1"/>
          <p:nvPr userDrawn="1"/>
        </p:nvSpPr>
        <p:spPr>
          <a:xfrm>
            <a:off x="3459936" y="2633133"/>
            <a:ext cx="2224135" cy="369332"/>
          </a:xfrm>
          <a:prstGeom prst="rect">
            <a:avLst/>
          </a:prstGeom>
          <a:noFill/>
        </p:spPr>
        <p:txBody>
          <a:bodyPr wrap="none" rtlCol="0" anchor="ctr">
            <a:spAutoFit/>
          </a:bodyPr>
          <a:lstStyle/>
          <a:p>
            <a:pPr algn="ctr"/>
            <a:r>
              <a:rPr lang="en-US">
                <a:solidFill>
                  <a:schemeClr val="bg1"/>
                </a:solidFill>
                <a:effectLst/>
              </a:rPr>
              <a:t>Designed</a:t>
            </a:r>
            <a:r>
              <a:rPr lang="en-US" baseline="0">
                <a:solidFill>
                  <a:schemeClr val="bg1"/>
                </a:solidFill>
                <a:effectLst/>
              </a:rPr>
              <a:t> with         by</a:t>
            </a:r>
            <a:endParaRPr lang="en-US" dirty="0">
              <a:solidFill>
                <a:schemeClr val="bg1"/>
              </a:solidFill>
              <a:effectLst/>
            </a:endParaRPr>
          </a:p>
        </p:txBody>
      </p:sp>
      <p:sp>
        <p:nvSpPr>
          <p:cNvPr id="9" name="Freeform 290"/>
          <p:cNvSpPr/>
          <p:nvPr userDrawn="1"/>
        </p:nvSpPr>
        <p:spPr>
          <a:xfrm>
            <a:off x="4977441" y="2705803"/>
            <a:ext cx="261456" cy="223991"/>
          </a:xfrm>
          <a:custGeom>
            <a:avLst/>
            <a:gdLst/>
            <a:ahLst/>
            <a:cxnLst/>
            <a:rect l="l" t="t" r="r" b="b"/>
            <a:pathLst>
              <a:path w="504825" h="432707">
                <a:moveTo>
                  <a:pt x="134658" y="0"/>
                </a:moveTo>
                <a:cubicBezTo>
                  <a:pt x="146301" y="0"/>
                  <a:pt x="158180" y="2019"/>
                  <a:pt x="170294" y="6057"/>
                </a:cubicBezTo>
                <a:cubicBezTo>
                  <a:pt x="182407" y="10095"/>
                  <a:pt x="193676" y="15541"/>
                  <a:pt x="204099" y="22396"/>
                </a:cubicBezTo>
                <a:cubicBezTo>
                  <a:pt x="214522" y="29251"/>
                  <a:pt x="223490" y="35683"/>
                  <a:pt x="231002" y="41693"/>
                </a:cubicBezTo>
                <a:cubicBezTo>
                  <a:pt x="238514" y="47703"/>
                  <a:pt x="245652" y="54088"/>
                  <a:pt x="252412" y="60849"/>
                </a:cubicBezTo>
                <a:cubicBezTo>
                  <a:pt x="259174" y="54088"/>
                  <a:pt x="266310" y="47703"/>
                  <a:pt x="273823" y="41693"/>
                </a:cubicBezTo>
                <a:cubicBezTo>
                  <a:pt x="281334" y="35683"/>
                  <a:pt x="290303" y="29251"/>
                  <a:pt x="300726" y="22396"/>
                </a:cubicBezTo>
                <a:cubicBezTo>
                  <a:pt x="311149" y="15541"/>
                  <a:pt x="322417" y="10095"/>
                  <a:pt x="334531" y="6057"/>
                </a:cubicBezTo>
                <a:cubicBezTo>
                  <a:pt x="346645" y="2019"/>
                  <a:pt x="358524" y="0"/>
                  <a:pt x="370167" y="0"/>
                </a:cubicBezTo>
                <a:cubicBezTo>
                  <a:pt x="412236" y="0"/>
                  <a:pt x="445197" y="11644"/>
                  <a:pt x="469048" y="34932"/>
                </a:cubicBezTo>
                <a:cubicBezTo>
                  <a:pt x="492899" y="58220"/>
                  <a:pt x="504825" y="90523"/>
                  <a:pt x="504825" y="131840"/>
                </a:cubicBezTo>
                <a:cubicBezTo>
                  <a:pt x="504825" y="173346"/>
                  <a:pt x="483321" y="215602"/>
                  <a:pt x="440313" y="258610"/>
                </a:cubicBezTo>
                <a:lnTo>
                  <a:pt x="264807" y="427636"/>
                </a:lnTo>
                <a:cubicBezTo>
                  <a:pt x="261427" y="431017"/>
                  <a:pt x="257295" y="432707"/>
                  <a:pt x="252412" y="432707"/>
                </a:cubicBezTo>
                <a:cubicBezTo>
                  <a:pt x="247529" y="432707"/>
                  <a:pt x="243398" y="431017"/>
                  <a:pt x="240018" y="427636"/>
                </a:cubicBezTo>
                <a:lnTo>
                  <a:pt x="64230" y="258047"/>
                </a:lnTo>
                <a:cubicBezTo>
                  <a:pt x="62351" y="256544"/>
                  <a:pt x="59770" y="254103"/>
                  <a:pt x="56482" y="250722"/>
                </a:cubicBezTo>
                <a:cubicBezTo>
                  <a:pt x="53196" y="247342"/>
                  <a:pt x="47984" y="241191"/>
                  <a:pt x="40848" y="232270"/>
                </a:cubicBezTo>
                <a:cubicBezTo>
                  <a:pt x="33712" y="223349"/>
                  <a:pt x="27326" y="214194"/>
                  <a:pt x="21692" y="204803"/>
                </a:cubicBezTo>
                <a:cubicBezTo>
                  <a:pt x="16057" y="195413"/>
                  <a:pt x="11035" y="184051"/>
                  <a:pt x="6620" y="170717"/>
                </a:cubicBezTo>
                <a:cubicBezTo>
                  <a:pt x="2207" y="157382"/>
                  <a:pt x="0" y="144423"/>
                  <a:pt x="0" y="131840"/>
                </a:cubicBezTo>
                <a:cubicBezTo>
                  <a:pt x="0" y="90523"/>
                  <a:pt x="11926" y="58220"/>
                  <a:pt x="35777" y="34932"/>
                </a:cubicBezTo>
                <a:cubicBezTo>
                  <a:pt x="59629" y="11644"/>
                  <a:pt x="92588" y="0"/>
                  <a:pt x="134658" y="0"/>
                </a:cubicBezTo>
                <a:close/>
              </a:path>
            </a:pathLst>
          </a:custGeom>
          <a:solidFill>
            <a:srgbClr val="D900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1204190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hyperlink" Target="http://www.presentationgo.com/" TargetMode="External"/></Relationships>
</file>

<file path=ppt/slideMasters/_rels/slideMaster2.xml.rels><?xml version="1.0" encoding="UTF-8" standalone="yes"?>
<Relationships xmlns="http://schemas.openxmlformats.org/package/2006/relationships"><Relationship Id="rId3" Type="http://schemas.openxmlformats.org/officeDocument/2006/relationships/hyperlink" Target="http://www.presentationgo.com/" TargetMode="External"/><Relationship Id="rId2" Type="http://schemas.openxmlformats.org/officeDocument/2006/relationships/theme" Target="../theme/theme2.xml"/><Relationship Id="rId1" Type="http://schemas.openxmlformats.org/officeDocument/2006/relationships/slideLayout" Target="../slideLayouts/slideLayout2.xml"/><Relationship Id="rId4" Type="http://schemas.openxmlformats.org/officeDocument/2006/relationships/image" Target="../media/image1.png"/></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106332"/>
            <a:ext cx="78867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628650" y="1219200"/>
            <a:ext cx="78867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0"/>
            <a:ext cx="9144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23" name="Freeform 22"/>
          <p:cNvSpPr/>
          <p:nvPr userDrawn="1"/>
        </p:nvSpPr>
        <p:spPr>
          <a:xfrm rot="5400000">
            <a:off x="91178" y="11643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grpSp>
        <p:nvGrpSpPr>
          <p:cNvPr id="8" name="Group 7"/>
          <p:cNvGrpSpPr/>
          <p:nvPr userDrawn="1"/>
        </p:nvGrpSpPr>
        <p:grpSpPr>
          <a:xfrm>
            <a:off x="-1654908" y="-73804"/>
            <a:ext cx="1569183" cy="612144"/>
            <a:chOff x="-2096383" y="21447"/>
            <a:chExt cx="1569183" cy="612144"/>
          </a:xfrm>
        </p:grpSpPr>
        <p:sp>
          <p:nvSpPr>
            <p:cNvPr id="10" name="TextBox 9"/>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1" name="TextBox 10"/>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2" name="Picture 11"/>
            <p:cNvPicPr>
              <a:picLocks noChangeAspect="1"/>
            </p:cNvPicPr>
            <p:nvPr userDrawn="1"/>
          </p:nvPicPr>
          <p:blipFill>
            <a:blip r:embed="rId3"/>
            <a:stretch>
              <a:fillRect/>
            </a:stretch>
          </p:blipFill>
          <p:spPr>
            <a:xfrm>
              <a:off x="-2018604" y="234547"/>
              <a:ext cx="1405251" cy="185944"/>
            </a:xfrm>
            <a:prstGeom prst="rect">
              <a:avLst/>
            </a:prstGeom>
          </p:spPr>
        </p:pic>
      </p:grpSp>
      <p:sp>
        <p:nvSpPr>
          <p:cNvPr id="13" name="Rectangle 12"/>
          <p:cNvSpPr/>
          <p:nvPr userDrawn="1"/>
        </p:nvSpPr>
        <p:spPr>
          <a:xfrm>
            <a:off x="-88899" y="6959601"/>
            <a:ext cx="1625766"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4" tooltip="PresentationGo!"/>
              </a:rPr>
              <a:t>presentationgo.com</a:t>
            </a:r>
            <a:endParaRPr lang="en-US" sz="1100" dirty="0"/>
          </a:p>
        </p:txBody>
      </p:sp>
    </p:spTree>
    <p:extLst>
      <p:ext uri="{BB962C8B-B14F-4D97-AF65-F5344CB8AC3E}">
        <p14:creationId xmlns:p14="http://schemas.microsoft.com/office/powerpoint/2010/main" val="2055134626"/>
      </p:ext>
    </p:extLst>
  </p:cSld>
  <p:clrMap bg1="lt1" tx1="dk1" bg2="lt2" tx2="dk2" accent1="accent1" accent2="accent2" accent3="accent3" accent4="accent4" accent5="accent5" accent6="accent6" hlink="hlink" folHlink="folHlink"/>
  <p:sldLayoutIdLst>
    <p:sldLayoutId id="2147483688" r:id="rId1"/>
  </p:sldLayoutIdLst>
  <p:txStyles>
    <p:titleStyle>
      <a:lvl1pPr algn="l" defTabSz="914400" rtl="0" eaLnBrk="1" latinLnBrk="0" hangingPunct="1">
        <a:lnSpc>
          <a:spcPct val="90000"/>
        </a:lnSpc>
        <a:spcBef>
          <a:spcPct val="0"/>
        </a:spcBef>
        <a:buNone/>
        <a:defRPr lang="en-US" sz="3600" b="1" kern="1200">
          <a:solidFill>
            <a:schemeClr val="tx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106332"/>
            <a:ext cx="78867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628650" y="1219200"/>
            <a:ext cx="78867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0"/>
            <a:ext cx="9144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23" name="Freeform 22"/>
          <p:cNvSpPr/>
          <p:nvPr userDrawn="1"/>
        </p:nvSpPr>
        <p:spPr>
          <a:xfrm rot="5400000">
            <a:off x="91178" y="11643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alpha val="20000"/>
            </a:schemeClr>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sp>
        <p:nvSpPr>
          <p:cNvPr id="7" name="Rectangle 6"/>
          <p:cNvSpPr/>
          <p:nvPr userDrawn="1"/>
        </p:nvSpPr>
        <p:spPr>
          <a:xfrm>
            <a:off x="-88899" y="6959601"/>
            <a:ext cx="1625766"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3" tooltip="PresentationGo!"/>
              </a:rPr>
              <a:t>presentationgo.com</a:t>
            </a:r>
            <a:endParaRPr lang="en-US" sz="1100" dirty="0"/>
          </a:p>
        </p:txBody>
      </p:sp>
      <p:grpSp>
        <p:nvGrpSpPr>
          <p:cNvPr id="8" name="Group 7"/>
          <p:cNvGrpSpPr/>
          <p:nvPr userDrawn="1"/>
        </p:nvGrpSpPr>
        <p:grpSpPr>
          <a:xfrm>
            <a:off x="-1654908" y="-73804"/>
            <a:ext cx="1569183" cy="612144"/>
            <a:chOff x="-2096383" y="21447"/>
            <a:chExt cx="1569183" cy="612144"/>
          </a:xfrm>
        </p:grpSpPr>
        <p:sp>
          <p:nvSpPr>
            <p:cNvPr id="10" name="TextBox 9"/>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1" name="TextBox 10"/>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2" name="Picture 11"/>
            <p:cNvPicPr>
              <a:picLocks noChangeAspect="1"/>
            </p:cNvPicPr>
            <p:nvPr userDrawn="1"/>
          </p:nvPicPr>
          <p:blipFill>
            <a:blip r:embed="rId4"/>
            <a:stretch>
              <a:fillRect/>
            </a:stretch>
          </p:blipFill>
          <p:spPr>
            <a:xfrm>
              <a:off x="-2018604" y="234547"/>
              <a:ext cx="1405251" cy="185944"/>
            </a:xfrm>
            <a:prstGeom prst="rect">
              <a:avLst/>
            </a:prstGeom>
          </p:spPr>
        </p:pic>
      </p:grpSp>
    </p:spTree>
    <p:extLst>
      <p:ext uri="{BB962C8B-B14F-4D97-AF65-F5344CB8AC3E}">
        <p14:creationId xmlns:p14="http://schemas.microsoft.com/office/powerpoint/2010/main" val="2530658317"/>
      </p:ext>
    </p:extLst>
  </p:cSld>
  <p:clrMap bg1="lt1" tx1="dk1" bg2="lt2" tx2="dk2" accent1="accent1" accent2="accent2" accent3="accent3" accent4="accent4" accent5="accent5" accent6="accent6" hlink="hlink" folHlink="folHlink"/>
  <p:sldLayoutIdLst>
    <p:sldLayoutId id="2147483704" r:id="rId1"/>
  </p:sldLayoutIdLst>
  <p:txStyles>
    <p:titleStyle>
      <a:lvl1pPr algn="l" defTabSz="914400" rtl="0" eaLnBrk="1" latinLnBrk="0" hangingPunct="1">
        <a:lnSpc>
          <a:spcPct val="90000"/>
        </a:lnSpc>
        <a:spcBef>
          <a:spcPct val="0"/>
        </a:spcBef>
        <a:buNone/>
        <a:defRPr lang="en-US" sz="3600" b="1" kern="1200">
          <a:solidFill>
            <a:schemeClr val="bg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323A45"/>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7E942A-26CB-4FC8-A61F-ED7BAF06B75B}" type="datetimeFigureOut">
              <a:rPr lang="en-US" smtClean="0"/>
              <a:t>10/28/2019</a:t>
            </a:fld>
            <a:endParaRPr lang="en-US"/>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6EDDA2-A385-4D53-9944-861446547DDE}" type="slidenum">
              <a:rPr lang="en-US" smtClean="0"/>
              <a:t>‹#›</a:t>
            </a:fld>
            <a:endParaRPr lang="en-US"/>
          </a:p>
        </p:txBody>
      </p:sp>
    </p:spTree>
    <p:extLst>
      <p:ext uri="{BB962C8B-B14F-4D97-AF65-F5344CB8AC3E}">
        <p14:creationId xmlns:p14="http://schemas.microsoft.com/office/powerpoint/2010/main" val="4056465630"/>
      </p:ext>
    </p:extLst>
  </p:cSld>
  <p:clrMap bg1="lt1" tx1="dk1" bg2="lt2" tx2="dk2" accent1="accent1" accent2="accent2" accent3="accent3" accent4="accent4" accent5="accent5" accent6="accent6" hlink="hlink" folHlink="folHlink"/>
  <p:sldLayoutIdLst>
    <p:sldLayoutId id="2147483700"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noAutofit/>
          </a:bodyPr>
          <a:lstStyle/>
          <a:p>
            <a:r>
              <a:rPr lang="en-US" dirty="0"/>
              <a:t>Multi-Layer Circular Diagram – Slide Template</a:t>
            </a:r>
          </a:p>
        </p:txBody>
      </p:sp>
      <p:grpSp>
        <p:nvGrpSpPr>
          <p:cNvPr id="49" name="Group 48">
            <a:extLst>
              <a:ext uri="{FF2B5EF4-FFF2-40B4-BE49-F238E27FC236}">
                <a16:creationId xmlns:a16="http://schemas.microsoft.com/office/drawing/2014/main" id="{3CEC741F-AD5A-48A2-A009-F80C26E9CF58}"/>
              </a:ext>
            </a:extLst>
          </p:cNvPr>
          <p:cNvGrpSpPr/>
          <p:nvPr/>
        </p:nvGrpSpPr>
        <p:grpSpPr>
          <a:xfrm>
            <a:off x="255549" y="1787109"/>
            <a:ext cx="2008099" cy="2144860"/>
            <a:chOff x="332936" y="2555951"/>
            <a:chExt cx="2937088" cy="2859812"/>
          </a:xfrm>
        </p:grpSpPr>
        <p:sp>
          <p:nvSpPr>
            <p:cNvPr id="50" name="TextBox 49">
              <a:extLst>
                <a:ext uri="{FF2B5EF4-FFF2-40B4-BE49-F238E27FC236}">
                  <a16:creationId xmlns:a16="http://schemas.microsoft.com/office/drawing/2014/main" id="{792B31E0-AD40-464C-8406-7A8DBCF8C50B}"/>
                </a:ext>
              </a:extLst>
            </p:cNvPr>
            <p:cNvSpPr txBox="1"/>
            <p:nvPr/>
          </p:nvSpPr>
          <p:spPr>
            <a:xfrm>
              <a:off x="332936" y="2555951"/>
              <a:ext cx="2937088" cy="533480"/>
            </a:xfrm>
            <a:prstGeom prst="rect">
              <a:avLst/>
            </a:prstGeom>
            <a:noFill/>
          </p:spPr>
          <p:txBody>
            <a:bodyPr wrap="square" lIns="0" rIns="0" rtlCol="0" anchor="b">
              <a:spAutoFit/>
            </a:bodyPr>
            <a:lstStyle/>
            <a:p>
              <a:pPr algn="ctr"/>
              <a:r>
                <a:rPr lang="en-US" sz="2000" b="1" cap="all" noProof="1"/>
                <a:t>Lorem Ipsum</a:t>
              </a:r>
            </a:p>
          </p:txBody>
        </p:sp>
        <p:sp>
          <p:nvSpPr>
            <p:cNvPr id="51" name="TextBox 50">
              <a:extLst>
                <a:ext uri="{FF2B5EF4-FFF2-40B4-BE49-F238E27FC236}">
                  <a16:creationId xmlns:a16="http://schemas.microsoft.com/office/drawing/2014/main" id="{5904E0DD-A454-4094-B214-6FACB5D8B048}"/>
                </a:ext>
              </a:extLst>
            </p:cNvPr>
            <p:cNvSpPr txBox="1"/>
            <p:nvPr/>
          </p:nvSpPr>
          <p:spPr>
            <a:xfrm>
              <a:off x="340730" y="3086921"/>
              <a:ext cx="2929294" cy="2328842"/>
            </a:xfrm>
            <a:prstGeom prst="rect">
              <a:avLst/>
            </a:prstGeom>
            <a:noFill/>
          </p:spPr>
          <p:txBody>
            <a:bodyPr wrap="square" lIns="0" rIns="0" rtlCol="0" anchor="t">
              <a:spAutoFit/>
            </a:bodyPr>
            <a:lstStyle/>
            <a:p>
              <a:pPr algn="just">
                <a:spcAft>
                  <a:spcPts val="900"/>
                </a:spcAft>
              </a:pPr>
              <a:r>
                <a:rPr lang="en-US" sz="1000" noProof="1">
                  <a:solidFill>
                    <a:schemeClr val="tx1">
                      <a:lumMod val="65000"/>
                      <a:lumOff val="35000"/>
                    </a:schemeClr>
                  </a:solidFill>
                </a:rPr>
                <a:t>Lorem ipsum dolor sit amet, consectetur adipiscing elit, sed do eiusmod tempor incididunt ut labore et dolore magna aliqua.</a:t>
              </a:r>
            </a:p>
            <a:p>
              <a:pPr algn="just">
                <a:spcAft>
                  <a:spcPts val="900"/>
                </a:spcAft>
              </a:pPr>
              <a:r>
                <a:rPr lang="en-US" sz="1000" noProof="1">
                  <a:solidFill>
                    <a:schemeClr val="tx1">
                      <a:lumMod val="65000"/>
                      <a:lumOff val="35000"/>
                    </a:schemeClr>
                  </a:solidFill>
                </a:rPr>
                <a:t>Ut enim ad minim veniam, quis nostrud exercitation ullamco laboris nisi ut aliquip ex ea commodo consequat. Duis aute irure dolor in reprehenderit in voluptate velit esse cillum dolore eu fugiat nulla pariatur.</a:t>
              </a:r>
            </a:p>
          </p:txBody>
        </p:sp>
      </p:grpSp>
      <p:cxnSp>
        <p:nvCxnSpPr>
          <p:cNvPr id="75" name="Straight Connector 74">
            <a:extLst>
              <a:ext uri="{FF2B5EF4-FFF2-40B4-BE49-F238E27FC236}">
                <a16:creationId xmlns:a16="http://schemas.microsoft.com/office/drawing/2014/main" id="{C414EAF3-762E-4C60-9B49-FA76557BC61E}"/>
              </a:ext>
            </a:extLst>
          </p:cNvPr>
          <p:cNvCxnSpPr/>
          <p:nvPr/>
        </p:nvCxnSpPr>
        <p:spPr>
          <a:xfrm>
            <a:off x="3950542" y="2452688"/>
            <a:ext cx="3158012" cy="0"/>
          </a:xfrm>
          <a:prstGeom prst="line">
            <a:avLst/>
          </a:prstGeom>
          <a:ln w="314325">
            <a:solidFill>
              <a:schemeClr val="accent3"/>
            </a:solidFill>
            <a:headEnd type="triangle" w="sm" len="sm"/>
          </a:ln>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3BE08C93-3080-42E0-A5F6-3A42E82F48DE}"/>
              </a:ext>
            </a:extLst>
          </p:cNvPr>
          <p:cNvCxnSpPr>
            <a:cxnSpLocks/>
          </p:cNvCxnSpPr>
          <p:nvPr/>
        </p:nvCxnSpPr>
        <p:spPr>
          <a:xfrm>
            <a:off x="4773436" y="2723484"/>
            <a:ext cx="2335120" cy="0"/>
          </a:xfrm>
          <a:prstGeom prst="line">
            <a:avLst/>
          </a:prstGeom>
          <a:ln w="314325">
            <a:solidFill>
              <a:schemeClr val="accent6"/>
            </a:solidFill>
            <a:headEnd type="triangle" w="sm" len="sm"/>
          </a:ln>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FCA62ED7-2D8C-4CCF-B76C-BD56E53958AC}"/>
              </a:ext>
            </a:extLst>
          </p:cNvPr>
          <p:cNvCxnSpPr>
            <a:cxnSpLocks/>
          </p:cNvCxnSpPr>
          <p:nvPr/>
        </p:nvCxnSpPr>
        <p:spPr>
          <a:xfrm>
            <a:off x="5557527" y="2994961"/>
            <a:ext cx="1551028" cy="0"/>
          </a:xfrm>
          <a:prstGeom prst="line">
            <a:avLst/>
          </a:prstGeom>
          <a:ln w="314325">
            <a:solidFill>
              <a:schemeClr val="accent2"/>
            </a:solidFill>
            <a:headEnd type="triangle" w="sm" len="sm"/>
          </a:ln>
        </p:spPr>
        <p:style>
          <a:lnRef idx="1">
            <a:schemeClr val="accent1"/>
          </a:lnRef>
          <a:fillRef idx="0">
            <a:schemeClr val="accent1"/>
          </a:fillRef>
          <a:effectRef idx="0">
            <a:schemeClr val="accent1"/>
          </a:effectRef>
          <a:fontRef idx="minor">
            <a:schemeClr val="tx1"/>
          </a:fontRef>
        </p:style>
      </p:cxnSp>
      <p:grpSp>
        <p:nvGrpSpPr>
          <p:cNvPr id="34" name="Group 33">
            <a:extLst>
              <a:ext uri="{FF2B5EF4-FFF2-40B4-BE49-F238E27FC236}">
                <a16:creationId xmlns:a16="http://schemas.microsoft.com/office/drawing/2014/main" id="{1D2E2F26-7A31-42D7-804C-8BD0A7E0A879}"/>
              </a:ext>
            </a:extLst>
          </p:cNvPr>
          <p:cNvGrpSpPr/>
          <p:nvPr/>
        </p:nvGrpSpPr>
        <p:grpSpPr>
          <a:xfrm>
            <a:off x="984638" y="4647701"/>
            <a:ext cx="3158014" cy="819067"/>
            <a:chOff x="4405737" y="4568020"/>
            <a:chExt cx="3380525" cy="785679"/>
          </a:xfrm>
        </p:grpSpPr>
        <p:cxnSp>
          <p:nvCxnSpPr>
            <p:cNvPr id="82" name="Straight Connector 81">
              <a:extLst>
                <a:ext uri="{FF2B5EF4-FFF2-40B4-BE49-F238E27FC236}">
                  <a16:creationId xmlns:a16="http://schemas.microsoft.com/office/drawing/2014/main" id="{92D1E46B-665D-438F-9BB1-89D4456FFF5D}"/>
                </a:ext>
              </a:extLst>
            </p:cNvPr>
            <p:cNvCxnSpPr/>
            <p:nvPr/>
          </p:nvCxnSpPr>
          <p:spPr>
            <a:xfrm>
              <a:off x="4405739" y="4568020"/>
              <a:ext cx="3380523" cy="0"/>
            </a:xfrm>
            <a:prstGeom prst="line">
              <a:avLst/>
            </a:prstGeom>
            <a:ln w="314325">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3" name="Straight Connector 82">
              <a:extLst>
                <a:ext uri="{FF2B5EF4-FFF2-40B4-BE49-F238E27FC236}">
                  <a16:creationId xmlns:a16="http://schemas.microsoft.com/office/drawing/2014/main" id="{FB83AECF-2EEF-42B7-B6D1-284EDFCC738D}"/>
                </a:ext>
              </a:extLst>
            </p:cNvPr>
            <p:cNvCxnSpPr/>
            <p:nvPr/>
          </p:nvCxnSpPr>
          <p:spPr>
            <a:xfrm>
              <a:off x="4405738" y="4833534"/>
              <a:ext cx="3380523" cy="0"/>
            </a:xfrm>
            <a:prstGeom prst="line">
              <a:avLst/>
            </a:prstGeom>
            <a:ln w="314325">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84" name="Straight Connector 83">
              <a:extLst>
                <a:ext uri="{FF2B5EF4-FFF2-40B4-BE49-F238E27FC236}">
                  <a16:creationId xmlns:a16="http://schemas.microsoft.com/office/drawing/2014/main" id="{E86208D4-CFEE-4AF5-A5A8-64B976088668}"/>
                </a:ext>
              </a:extLst>
            </p:cNvPr>
            <p:cNvCxnSpPr/>
            <p:nvPr/>
          </p:nvCxnSpPr>
          <p:spPr>
            <a:xfrm>
              <a:off x="4405739" y="5093944"/>
              <a:ext cx="3380523" cy="0"/>
            </a:xfrm>
            <a:prstGeom prst="line">
              <a:avLst/>
            </a:prstGeom>
            <a:ln w="314325">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85" name="Straight Connector 84">
              <a:extLst>
                <a:ext uri="{FF2B5EF4-FFF2-40B4-BE49-F238E27FC236}">
                  <a16:creationId xmlns:a16="http://schemas.microsoft.com/office/drawing/2014/main" id="{5B65CC54-4D47-4A25-89C6-5496140304F8}"/>
                </a:ext>
              </a:extLst>
            </p:cNvPr>
            <p:cNvCxnSpPr/>
            <p:nvPr/>
          </p:nvCxnSpPr>
          <p:spPr>
            <a:xfrm>
              <a:off x="4405737" y="5353699"/>
              <a:ext cx="3380523" cy="0"/>
            </a:xfrm>
            <a:prstGeom prst="line">
              <a:avLst/>
            </a:prstGeom>
            <a:ln w="314325">
              <a:solidFill>
                <a:schemeClr val="accent3"/>
              </a:solidFill>
            </a:ln>
          </p:spPr>
          <p:style>
            <a:lnRef idx="1">
              <a:schemeClr val="accent1"/>
            </a:lnRef>
            <a:fillRef idx="0">
              <a:schemeClr val="accent1"/>
            </a:fillRef>
            <a:effectRef idx="0">
              <a:schemeClr val="accent1"/>
            </a:effectRef>
            <a:fontRef idx="minor">
              <a:schemeClr val="tx1"/>
            </a:fontRef>
          </p:style>
        </p:cxnSp>
      </p:grpSp>
      <p:sp>
        <p:nvSpPr>
          <p:cNvPr id="91" name="Freeform: Shape 90">
            <a:extLst>
              <a:ext uri="{FF2B5EF4-FFF2-40B4-BE49-F238E27FC236}">
                <a16:creationId xmlns:a16="http://schemas.microsoft.com/office/drawing/2014/main" id="{ED387042-F458-40E3-9A00-4872F5404D33}"/>
              </a:ext>
            </a:extLst>
          </p:cNvPr>
          <p:cNvSpPr/>
          <p:nvPr/>
        </p:nvSpPr>
        <p:spPr>
          <a:xfrm>
            <a:off x="2597936" y="4518936"/>
            <a:ext cx="1410130" cy="1093529"/>
          </a:xfrm>
          <a:custGeom>
            <a:avLst/>
            <a:gdLst>
              <a:gd name="connsiteX0" fmla="*/ 0 w 1509487"/>
              <a:gd name="connsiteY0" fmla="*/ 0 h 1170579"/>
              <a:gd name="connsiteX1" fmla="*/ 1509487 w 1509487"/>
              <a:gd name="connsiteY1" fmla="*/ 0 h 1170579"/>
              <a:gd name="connsiteX2" fmla="*/ 1509487 w 1509487"/>
              <a:gd name="connsiteY2" fmla="*/ 1170579 h 1170579"/>
              <a:gd name="connsiteX3" fmla="*/ 1415301 w 1509487"/>
              <a:gd name="connsiteY3" fmla="*/ 1166622 h 1170579"/>
              <a:gd name="connsiteX4" fmla="*/ 1475 w 1509487"/>
              <a:gd name="connsiteY4" fmla="*/ 5869 h 117057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09487" h="1170579">
                <a:moveTo>
                  <a:pt x="0" y="0"/>
                </a:moveTo>
                <a:lnTo>
                  <a:pt x="1509487" y="0"/>
                </a:lnTo>
                <a:lnTo>
                  <a:pt x="1509487" y="1170579"/>
                </a:lnTo>
                <a:lnTo>
                  <a:pt x="1415301" y="1166622"/>
                </a:lnTo>
                <a:cubicBezTo>
                  <a:pt x="747243" y="1110242"/>
                  <a:pt x="193981" y="639404"/>
                  <a:pt x="1475" y="5869"/>
                </a:cubicBezTo>
                <a:close/>
              </a:path>
            </a:pathLst>
          </a:custGeom>
          <a:ln>
            <a:noFill/>
          </a:ln>
          <a:effectLst>
            <a:outerShdw blurRad="101600" dist="889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a:p>
        </p:txBody>
      </p:sp>
      <p:sp>
        <p:nvSpPr>
          <p:cNvPr id="74" name="Arc 73">
            <a:extLst>
              <a:ext uri="{FF2B5EF4-FFF2-40B4-BE49-F238E27FC236}">
                <a16:creationId xmlns:a16="http://schemas.microsoft.com/office/drawing/2014/main" id="{41A4763B-EEFC-430B-BBD4-C24EE4B3D330}"/>
              </a:ext>
            </a:extLst>
          </p:cNvPr>
          <p:cNvSpPr/>
          <p:nvPr/>
        </p:nvSpPr>
        <p:spPr>
          <a:xfrm rot="10800000">
            <a:off x="2620193" y="2452688"/>
            <a:ext cx="2699313" cy="3014077"/>
          </a:xfrm>
          <a:prstGeom prst="arc">
            <a:avLst>
              <a:gd name="adj1" fmla="val 16133471"/>
              <a:gd name="adj2" fmla="val 2968657"/>
            </a:avLst>
          </a:prstGeom>
          <a:ln w="314325">
            <a:solidFill>
              <a:schemeClr val="accent3"/>
            </a:solidFill>
          </a:ln>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a:p>
        </p:txBody>
      </p:sp>
      <p:sp>
        <p:nvSpPr>
          <p:cNvPr id="41" name="Arc 40">
            <a:extLst>
              <a:ext uri="{FF2B5EF4-FFF2-40B4-BE49-F238E27FC236}">
                <a16:creationId xmlns:a16="http://schemas.microsoft.com/office/drawing/2014/main" id="{25E9B5D2-F5B3-40A9-8965-DE43C95EDB5D}"/>
              </a:ext>
            </a:extLst>
          </p:cNvPr>
          <p:cNvSpPr/>
          <p:nvPr/>
        </p:nvSpPr>
        <p:spPr>
          <a:xfrm rot="10800000">
            <a:off x="2863644" y="2723485"/>
            <a:ext cx="2212411" cy="2472488"/>
          </a:xfrm>
          <a:prstGeom prst="arc">
            <a:avLst>
              <a:gd name="adj1" fmla="val 16133471"/>
              <a:gd name="adj2" fmla="val 3829758"/>
            </a:avLst>
          </a:prstGeom>
          <a:ln w="314325">
            <a:solidFill>
              <a:schemeClr val="accent6"/>
            </a:solidFill>
          </a:ln>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a:p>
        </p:txBody>
      </p:sp>
      <p:sp>
        <p:nvSpPr>
          <p:cNvPr id="38" name="Arc 37">
            <a:extLst>
              <a:ext uri="{FF2B5EF4-FFF2-40B4-BE49-F238E27FC236}">
                <a16:creationId xmlns:a16="http://schemas.microsoft.com/office/drawing/2014/main" id="{BAB9392A-8099-4222-87DB-FD50BEDAC0E3}"/>
              </a:ext>
            </a:extLst>
          </p:cNvPr>
          <p:cNvSpPr/>
          <p:nvPr/>
        </p:nvSpPr>
        <p:spPr>
          <a:xfrm rot="10800000">
            <a:off x="3107096" y="2994961"/>
            <a:ext cx="1725510" cy="1929536"/>
          </a:xfrm>
          <a:prstGeom prst="arc">
            <a:avLst>
              <a:gd name="adj1" fmla="val 16133471"/>
              <a:gd name="adj2" fmla="val 4730389"/>
            </a:avLst>
          </a:prstGeom>
          <a:ln w="314325">
            <a:solidFill>
              <a:schemeClr val="accent2"/>
            </a:solidFill>
          </a:ln>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a:p>
        </p:txBody>
      </p:sp>
      <p:sp>
        <p:nvSpPr>
          <p:cNvPr id="35" name="Arc 34">
            <a:extLst>
              <a:ext uri="{FF2B5EF4-FFF2-40B4-BE49-F238E27FC236}">
                <a16:creationId xmlns:a16="http://schemas.microsoft.com/office/drawing/2014/main" id="{467A995F-285D-4589-97B1-47E597E712AA}"/>
              </a:ext>
            </a:extLst>
          </p:cNvPr>
          <p:cNvSpPr/>
          <p:nvPr/>
        </p:nvSpPr>
        <p:spPr>
          <a:xfrm rot="10800000">
            <a:off x="3353363" y="3271761"/>
            <a:ext cx="1232977" cy="1375939"/>
          </a:xfrm>
          <a:prstGeom prst="arc">
            <a:avLst>
              <a:gd name="adj1" fmla="val 16133471"/>
              <a:gd name="adj2" fmla="val 5476276"/>
            </a:avLst>
          </a:prstGeom>
          <a:ln w="314325">
            <a:solidFill>
              <a:schemeClr val="tx2"/>
            </a:solidFill>
          </a:ln>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a:p>
        </p:txBody>
      </p:sp>
      <p:grpSp>
        <p:nvGrpSpPr>
          <p:cNvPr id="76" name="Group 75">
            <a:extLst>
              <a:ext uri="{FF2B5EF4-FFF2-40B4-BE49-F238E27FC236}">
                <a16:creationId xmlns:a16="http://schemas.microsoft.com/office/drawing/2014/main" id="{7EEFA22F-495C-49F9-A89A-BD50C0978AAB}"/>
              </a:ext>
            </a:extLst>
          </p:cNvPr>
          <p:cNvGrpSpPr/>
          <p:nvPr/>
        </p:nvGrpSpPr>
        <p:grpSpPr>
          <a:xfrm>
            <a:off x="3950542" y="4647701"/>
            <a:ext cx="3158014" cy="819067"/>
            <a:chOff x="4405737" y="4568020"/>
            <a:chExt cx="3380525" cy="785679"/>
          </a:xfrm>
        </p:grpSpPr>
        <p:cxnSp>
          <p:nvCxnSpPr>
            <p:cNvPr id="81" name="Straight Connector 80">
              <a:extLst>
                <a:ext uri="{FF2B5EF4-FFF2-40B4-BE49-F238E27FC236}">
                  <a16:creationId xmlns:a16="http://schemas.microsoft.com/office/drawing/2014/main" id="{A59C453C-0AA1-48EB-879F-C99E1516BB8C}"/>
                </a:ext>
              </a:extLst>
            </p:cNvPr>
            <p:cNvCxnSpPr/>
            <p:nvPr/>
          </p:nvCxnSpPr>
          <p:spPr>
            <a:xfrm>
              <a:off x="4405737" y="5353699"/>
              <a:ext cx="3380523" cy="0"/>
            </a:xfrm>
            <a:prstGeom prst="line">
              <a:avLst/>
            </a:prstGeom>
            <a:ln w="314325">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80" name="Straight Connector 79">
              <a:extLst>
                <a:ext uri="{FF2B5EF4-FFF2-40B4-BE49-F238E27FC236}">
                  <a16:creationId xmlns:a16="http://schemas.microsoft.com/office/drawing/2014/main" id="{946705BB-AE94-4EB3-818F-8AA498F2A5F6}"/>
                </a:ext>
              </a:extLst>
            </p:cNvPr>
            <p:cNvCxnSpPr/>
            <p:nvPr/>
          </p:nvCxnSpPr>
          <p:spPr>
            <a:xfrm>
              <a:off x="4405739" y="5093944"/>
              <a:ext cx="3380523" cy="0"/>
            </a:xfrm>
            <a:prstGeom prst="line">
              <a:avLst/>
            </a:prstGeom>
            <a:ln w="314325">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79" name="Straight Connector 78">
              <a:extLst>
                <a:ext uri="{FF2B5EF4-FFF2-40B4-BE49-F238E27FC236}">
                  <a16:creationId xmlns:a16="http://schemas.microsoft.com/office/drawing/2014/main" id="{173260A7-A50F-4CE8-AC94-54724216D085}"/>
                </a:ext>
              </a:extLst>
            </p:cNvPr>
            <p:cNvCxnSpPr/>
            <p:nvPr/>
          </p:nvCxnSpPr>
          <p:spPr>
            <a:xfrm>
              <a:off x="4405738" y="4833534"/>
              <a:ext cx="3380523" cy="0"/>
            </a:xfrm>
            <a:prstGeom prst="line">
              <a:avLst/>
            </a:prstGeom>
            <a:ln w="314325">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78" name="Straight Connector 77">
              <a:extLst>
                <a:ext uri="{FF2B5EF4-FFF2-40B4-BE49-F238E27FC236}">
                  <a16:creationId xmlns:a16="http://schemas.microsoft.com/office/drawing/2014/main" id="{164F4A1C-3E6E-466C-8A64-75C89181BBC1}"/>
                </a:ext>
              </a:extLst>
            </p:cNvPr>
            <p:cNvCxnSpPr/>
            <p:nvPr/>
          </p:nvCxnSpPr>
          <p:spPr>
            <a:xfrm>
              <a:off x="4405739" y="4568020"/>
              <a:ext cx="3380523" cy="0"/>
            </a:xfrm>
            <a:prstGeom prst="line">
              <a:avLst/>
            </a:prstGeom>
            <a:ln w="314325">
              <a:solidFill>
                <a:schemeClr val="tx2"/>
              </a:solidFill>
            </a:ln>
          </p:spPr>
          <p:style>
            <a:lnRef idx="1">
              <a:schemeClr val="accent1"/>
            </a:lnRef>
            <a:fillRef idx="0">
              <a:schemeClr val="accent1"/>
            </a:fillRef>
            <a:effectRef idx="0">
              <a:schemeClr val="accent1"/>
            </a:effectRef>
            <a:fontRef idx="minor">
              <a:schemeClr val="tx1"/>
            </a:fontRef>
          </p:style>
        </p:cxnSp>
      </p:grpSp>
      <p:sp>
        <p:nvSpPr>
          <p:cNvPr id="77" name="Arc 76">
            <a:extLst>
              <a:ext uri="{FF2B5EF4-FFF2-40B4-BE49-F238E27FC236}">
                <a16:creationId xmlns:a16="http://schemas.microsoft.com/office/drawing/2014/main" id="{2F609515-03BB-499E-98AA-3686C4FC2FFC}"/>
              </a:ext>
            </a:extLst>
          </p:cNvPr>
          <p:cNvSpPr/>
          <p:nvPr/>
        </p:nvSpPr>
        <p:spPr>
          <a:xfrm>
            <a:off x="5739594" y="2452688"/>
            <a:ext cx="2699313" cy="3014077"/>
          </a:xfrm>
          <a:prstGeom prst="arc">
            <a:avLst>
              <a:gd name="adj1" fmla="val 16133471"/>
              <a:gd name="adj2" fmla="val 5476276"/>
            </a:avLst>
          </a:prstGeom>
          <a:ln w="314325">
            <a:solidFill>
              <a:schemeClr val="accent3"/>
            </a:solidFill>
          </a:ln>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a:p>
        </p:txBody>
      </p:sp>
      <p:sp>
        <p:nvSpPr>
          <p:cNvPr id="73" name="Arc 72">
            <a:extLst>
              <a:ext uri="{FF2B5EF4-FFF2-40B4-BE49-F238E27FC236}">
                <a16:creationId xmlns:a16="http://schemas.microsoft.com/office/drawing/2014/main" id="{801756F8-2F8A-4C94-893A-866F8CB65FC3}"/>
              </a:ext>
            </a:extLst>
          </p:cNvPr>
          <p:cNvSpPr/>
          <p:nvPr/>
        </p:nvSpPr>
        <p:spPr>
          <a:xfrm>
            <a:off x="5983041" y="2723485"/>
            <a:ext cx="2212411" cy="2472488"/>
          </a:xfrm>
          <a:prstGeom prst="arc">
            <a:avLst>
              <a:gd name="adj1" fmla="val 16133471"/>
              <a:gd name="adj2" fmla="val 5476276"/>
            </a:avLst>
          </a:prstGeom>
          <a:ln w="314325">
            <a:solidFill>
              <a:schemeClr val="accent6"/>
            </a:solidFill>
          </a:ln>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a:p>
        </p:txBody>
      </p:sp>
      <p:sp>
        <p:nvSpPr>
          <p:cNvPr id="40" name="Arc 39">
            <a:extLst>
              <a:ext uri="{FF2B5EF4-FFF2-40B4-BE49-F238E27FC236}">
                <a16:creationId xmlns:a16="http://schemas.microsoft.com/office/drawing/2014/main" id="{5D25A8C4-8DBD-4F86-9F65-E8AF39ADFC14}"/>
              </a:ext>
            </a:extLst>
          </p:cNvPr>
          <p:cNvSpPr/>
          <p:nvPr/>
        </p:nvSpPr>
        <p:spPr>
          <a:xfrm>
            <a:off x="6226492" y="2994961"/>
            <a:ext cx="1725510" cy="1929536"/>
          </a:xfrm>
          <a:prstGeom prst="arc">
            <a:avLst>
              <a:gd name="adj1" fmla="val 16133471"/>
              <a:gd name="adj2" fmla="val 5476276"/>
            </a:avLst>
          </a:prstGeom>
          <a:ln w="314325">
            <a:solidFill>
              <a:schemeClr val="accent2"/>
            </a:solidFill>
          </a:ln>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a:p>
        </p:txBody>
      </p:sp>
      <p:sp>
        <p:nvSpPr>
          <p:cNvPr id="37" name="Arc 36">
            <a:extLst>
              <a:ext uri="{FF2B5EF4-FFF2-40B4-BE49-F238E27FC236}">
                <a16:creationId xmlns:a16="http://schemas.microsoft.com/office/drawing/2014/main" id="{D155F22C-A3D3-4932-B683-058ED8DEC119}"/>
              </a:ext>
            </a:extLst>
          </p:cNvPr>
          <p:cNvSpPr/>
          <p:nvPr/>
        </p:nvSpPr>
        <p:spPr>
          <a:xfrm>
            <a:off x="6472758" y="3271761"/>
            <a:ext cx="1232977" cy="1375939"/>
          </a:xfrm>
          <a:prstGeom prst="arc">
            <a:avLst>
              <a:gd name="adj1" fmla="val 16137876"/>
              <a:gd name="adj2" fmla="val 5476276"/>
            </a:avLst>
          </a:prstGeom>
          <a:ln w="314325">
            <a:solidFill>
              <a:schemeClr val="tx2"/>
            </a:solidFill>
          </a:ln>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a:p>
        </p:txBody>
      </p:sp>
      <p:cxnSp>
        <p:nvCxnSpPr>
          <p:cNvPr id="36" name="Straight Connector 35">
            <a:extLst>
              <a:ext uri="{FF2B5EF4-FFF2-40B4-BE49-F238E27FC236}">
                <a16:creationId xmlns:a16="http://schemas.microsoft.com/office/drawing/2014/main" id="{E48B40B2-B942-463F-AD98-2EB81C2EEA54}"/>
              </a:ext>
            </a:extLst>
          </p:cNvPr>
          <p:cNvCxnSpPr>
            <a:cxnSpLocks/>
          </p:cNvCxnSpPr>
          <p:nvPr/>
        </p:nvCxnSpPr>
        <p:spPr>
          <a:xfrm>
            <a:off x="6296995" y="3271761"/>
            <a:ext cx="811561" cy="0"/>
          </a:xfrm>
          <a:prstGeom prst="line">
            <a:avLst/>
          </a:prstGeom>
          <a:ln w="314325">
            <a:solidFill>
              <a:schemeClr val="tx2"/>
            </a:solidFill>
            <a:headEnd type="triangle" w="sm" len="sm"/>
          </a:ln>
        </p:spPr>
        <p:style>
          <a:lnRef idx="1">
            <a:schemeClr val="accent1"/>
          </a:lnRef>
          <a:fillRef idx="0">
            <a:schemeClr val="accent1"/>
          </a:fillRef>
          <a:effectRef idx="0">
            <a:schemeClr val="accent1"/>
          </a:effectRef>
          <a:fontRef idx="minor">
            <a:schemeClr val="tx1"/>
          </a:fontRef>
        </p:style>
      </p:cxnSp>
      <p:sp>
        <p:nvSpPr>
          <p:cNvPr id="5" name="Rectangle 4">
            <a:extLst>
              <a:ext uri="{FF2B5EF4-FFF2-40B4-BE49-F238E27FC236}">
                <a16:creationId xmlns:a16="http://schemas.microsoft.com/office/drawing/2014/main" id="{DB756056-2DB7-4399-AF80-4C0ADA82A008}"/>
              </a:ext>
            </a:extLst>
          </p:cNvPr>
          <p:cNvSpPr/>
          <p:nvPr/>
        </p:nvSpPr>
        <p:spPr>
          <a:xfrm>
            <a:off x="4474901" y="3735721"/>
            <a:ext cx="2109295" cy="461665"/>
          </a:xfrm>
          <a:prstGeom prst="rect">
            <a:avLst/>
          </a:prstGeom>
        </p:spPr>
        <p:txBody>
          <a:bodyPr wrap="none" anchor="ctr">
            <a:spAutoFit/>
          </a:bodyPr>
          <a:lstStyle/>
          <a:p>
            <a:pPr algn="ctr"/>
            <a:r>
              <a:rPr lang="en-US" sz="2400" b="1" cap="all" dirty="0"/>
              <a:t>Lorem Ipsum</a:t>
            </a:r>
          </a:p>
        </p:txBody>
      </p:sp>
      <p:sp>
        <p:nvSpPr>
          <p:cNvPr id="52" name="TextBox 51">
            <a:extLst>
              <a:ext uri="{FF2B5EF4-FFF2-40B4-BE49-F238E27FC236}">
                <a16:creationId xmlns:a16="http://schemas.microsoft.com/office/drawing/2014/main" id="{9232C66B-F7E6-4513-839D-811B368B1008}"/>
              </a:ext>
            </a:extLst>
          </p:cNvPr>
          <p:cNvSpPr txBox="1"/>
          <p:nvPr/>
        </p:nvSpPr>
        <p:spPr>
          <a:xfrm>
            <a:off x="553993" y="4437926"/>
            <a:ext cx="418704" cy="369332"/>
          </a:xfrm>
          <a:prstGeom prst="rect">
            <a:avLst/>
          </a:prstGeom>
          <a:noFill/>
        </p:spPr>
        <p:txBody>
          <a:bodyPr wrap="none" rtlCol="0" anchor="ctr">
            <a:spAutoFit/>
          </a:bodyPr>
          <a:lstStyle/>
          <a:p>
            <a:pPr algn="r"/>
            <a:r>
              <a:rPr lang="en-US" b="1" dirty="0"/>
              <a:t>01</a:t>
            </a:r>
          </a:p>
        </p:txBody>
      </p:sp>
      <p:sp>
        <p:nvSpPr>
          <p:cNvPr id="53" name="TextBox 52">
            <a:extLst>
              <a:ext uri="{FF2B5EF4-FFF2-40B4-BE49-F238E27FC236}">
                <a16:creationId xmlns:a16="http://schemas.microsoft.com/office/drawing/2014/main" id="{6E41454F-6F5E-45CD-8AFA-85DEFBEE9386}"/>
              </a:ext>
            </a:extLst>
          </p:cNvPr>
          <p:cNvSpPr txBox="1"/>
          <p:nvPr/>
        </p:nvSpPr>
        <p:spPr>
          <a:xfrm>
            <a:off x="553993" y="4719317"/>
            <a:ext cx="418704" cy="369332"/>
          </a:xfrm>
          <a:prstGeom prst="rect">
            <a:avLst/>
          </a:prstGeom>
          <a:noFill/>
        </p:spPr>
        <p:txBody>
          <a:bodyPr wrap="none" rtlCol="0" anchor="ctr">
            <a:spAutoFit/>
          </a:bodyPr>
          <a:lstStyle/>
          <a:p>
            <a:pPr algn="r"/>
            <a:r>
              <a:rPr lang="en-US" b="1" dirty="0"/>
              <a:t>02</a:t>
            </a:r>
          </a:p>
        </p:txBody>
      </p:sp>
      <p:sp>
        <p:nvSpPr>
          <p:cNvPr id="54" name="TextBox 53">
            <a:extLst>
              <a:ext uri="{FF2B5EF4-FFF2-40B4-BE49-F238E27FC236}">
                <a16:creationId xmlns:a16="http://schemas.microsoft.com/office/drawing/2014/main" id="{CCE42E0E-B5DA-4D8F-9682-A4AA7F7D4AD8}"/>
              </a:ext>
            </a:extLst>
          </p:cNvPr>
          <p:cNvSpPr txBox="1"/>
          <p:nvPr/>
        </p:nvSpPr>
        <p:spPr>
          <a:xfrm>
            <a:off x="553993" y="5000708"/>
            <a:ext cx="418704" cy="369332"/>
          </a:xfrm>
          <a:prstGeom prst="rect">
            <a:avLst/>
          </a:prstGeom>
          <a:noFill/>
        </p:spPr>
        <p:txBody>
          <a:bodyPr wrap="none" rtlCol="0" anchor="ctr">
            <a:spAutoFit/>
          </a:bodyPr>
          <a:lstStyle/>
          <a:p>
            <a:pPr algn="r"/>
            <a:r>
              <a:rPr lang="en-US" b="1" dirty="0"/>
              <a:t>03</a:t>
            </a:r>
          </a:p>
        </p:txBody>
      </p:sp>
      <p:sp>
        <p:nvSpPr>
          <p:cNvPr id="55" name="TextBox 54">
            <a:extLst>
              <a:ext uri="{FF2B5EF4-FFF2-40B4-BE49-F238E27FC236}">
                <a16:creationId xmlns:a16="http://schemas.microsoft.com/office/drawing/2014/main" id="{6B23AA0E-7A95-42E6-ACA4-30CAEFC11F56}"/>
              </a:ext>
            </a:extLst>
          </p:cNvPr>
          <p:cNvSpPr txBox="1"/>
          <p:nvPr/>
        </p:nvSpPr>
        <p:spPr>
          <a:xfrm>
            <a:off x="553993" y="5282099"/>
            <a:ext cx="418704" cy="369332"/>
          </a:xfrm>
          <a:prstGeom prst="rect">
            <a:avLst/>
          </a:prstGeom>
          <a:noFill/>
        </p:spPr>
        <p:txBody>
          <a:bodyPr wrap="none" rtlCol="0" anchor="ctr">
            <a:spAutoFit/>
          </a:bodyPr>
          <a:lstStyle/>
          <a:p>
            <a:pPr algn="r"/>
            <a:r>
              <a:rPr lang="en-US" b="1" dirty="0"/>
              <a:t>04</a:t>
            </a:r>
          </a:p>
        </p:txBody>
      </p:sp>
      <p:sp>
        <p:nvSpPr>
          <p:cNvPr id="56" name="Rectangle 55">
            <a:extLst>
              <a:ext uri="{FF2B5EF4-FFF2-40B4-BE49-F238E27FC236}">
                <a16:creationId xmlns:a16="http://schemas.microsoft.com/office/drawing/2014/main" id="{7BA2F40D-1ABB-4EE9-A53E-E6A42D5BE46D}"/>
              </a:ext>
            </a:extLst>
          </p:cNvPr>
          <p:cNvSpPr/>
          <p:nvPr/>
        </p:nvSpPr>
        <p:spPr>
          <a:xfrm>
            <a:off x="1039381" y="4455002"/>
            <a:ext cx="1292213" cy="338554"/>
          </a:xfrm>
          <a:prstGeom prst="rect">
            <a:avLst/>
          </a:prstGeom>
        </p:spPr>
        <p:txBody>
          <a:bodyPr wrap="none" anchor="ctr">
            <a:spAutoFit/>
          </a:bodyPr>
          <a:lstStyle/>
          <a:p>
            <a:r>
              <a:rPr lang="en-US" sz="1600" b="1" noProof="1">
                <a:solidFill>
                  <a:schemeClr val="bg1"/>
                </a:solidFill>
              </a:rPr>
              <a:t>Lorem Ipsum</a:t>
            </a:r>
          </a:p>
        </p:txBody>
      </p:sp>
      <p:sp>
        <p:nvSpPr>
          <p:cNvPr id="57" name="Rectangle 56">
            <a:extLst>
              <a:ext uri="{FF2B5EF4-FFF2-40B4-BE49-F238E27FC236}">
                <a16:creationId xmlns:a16="http://schemas.microsoft.com/office/drawing/2014/main" id="{C0BCC213-DAAB-441E-B8A6-9776B2181501}"/>
              </a:ext>
            </a:extLst>
          </p:cNvPr>
          <p:cNvSpPr/>
          <p:nvPr/>
        </p:nvSpPr>
        <p:spPr>
          <a:xfrm>
            <a:off x="1039381" y="4733092"/>
            <a:ext cx="1292213" cy="338554"/>
          </a:xfrm>
          <a:prstGeom prst="rect">
            <a:avLst/>
          </a:prstGeom>
        </p:spPr>
        <p:txBody>
          <a:bodyPr wrap="none" anchor="ctr">
            <a:spAutoFit/>
          </a:bodyPr>
          <a:lstStyle/>
          <a:p>
            <a:r>
              <a:rPr lang="en-US" sz="1600" b="1" noProof="1">
                <a:solidFill>
                  <a:schemeClr val="bg2">
                    <a:lumMod val="25000"/>
                  </a:schemeClr>
                </a:solidFill>
              </a:rPr>
              <a:t>Lorem Ipsum</a:t>
            </a:r>
          </a:p>
        </p:txBody>
      </p:sp>
      <p:sp>
        <p:nvSpPr>
          <p:cNvPr id="58" name="Rectangle 57">
            <a:extLst>
              <a:ext uri="{FF2B5EF4-FFF2-40B4-BE49-F238E27FC236}">
                <a16:creationId xmlns:a16="http://schemas.microsoft.com/office/drawing/2014/main" id="{B6A89CED-34D8-44D7-8F22-4A78A7970683}"/>
              </a:ext>
            </a:extLst>
          </p:cNvPr>
          <p:cNvSpPr/>
          <p:nvPr/>
        </p:nvSpPr>
        <p:spPr>
          <a:xfrm>
            <a:off x="1039381" y="5002268"/>
            <a:ext cx="1292213" cy="338554"/>
          </a:xfrm>
          <a:prstGeom prst="rect">
            <a:avLst/>
          </a:prstGeom>
        </p:spPr>
        <p:txBody>
          <a:bodyPr wrap="none" anchor="ctr">
            <a:spAutoFit/>
          </a:bodyPr>
          <a:lstStyle/>
          <a:p>
            <a:r>
              <a:rPr lang="en-US" sz="1600" b="1" noProof="1">
                <a:solidFill>
                  <a:schemeClr val="bg2">
                    <a:lumMod val="25000"/>
                  </a:schemeClr>
                </a:solidFill>
              </a:rPr>
              <a:t>Lorem Ipsum</a:t>
            </a:r>
          </a:p>
        </p:txBody>
      </p:sp>
      <p:sp>
        <p:nvSpPr>
          <p:cNvPr id="59" name="Rectangle 58">
            <a:extLst>
              <a:ext uri="{FF2B5EF4-FFF2-40B4-BE49-F238E27FC236}">
                <a16:creationId xmlns:a16="http://schemas.microsoft.com/office/drawing/2014/main" id="{2454D47E-7E52-4085-A538-99FF80CB399C}"/>
              </a:ext>
            </a:extLst>
          </p:cNvPr>
          <p:cNvSpPr/>
          <p:nvPr/>
        </p:nvSpPr>
        <p:spPr>
          <a:xfrm>
            <a:off x="1039381" y="5271785"/>
            <a:ext cx="1292213" cy="338554"/>
          </a:xfrm>
          <a:prstGeom prst="rect">
            <a:avLst/>
          </a:prstGeom>
        </p:spPr>
        <p:txBody>
          <a:bodyPr wrap="none" anchor="ctr">
            <a:spAutoFit/>
          </a:bodyPr>
          <a:lstStyle/>
          <a:p>
            <a:r>
              <a:rPr lang="en-US" sz="1600" b="1" noProof="1">
                <a:solidFill>
                  <a:schemeClr val="bg2">
                    <a:lumMod val="25000"/>
                  </a:schemeClr>
                </a:solidFill>
              </a:rPr>
              <a:t>Lorem Ipsum</a:t>
            </a:r>
          </a:p>
        </p:txBody>
      </p:sp>
    </p:spTree>
    <p:extLst>
      <p:ext uri="{BB962C8B-B14F-4D97-AF65-F5344CB8AC3E}">
        <p14:creationId xmlns:p14="http://schemas.microsoft.com/office/powerpoint/2010/main" val="20224602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noAutofit/>
          </a:bodyPr>
          <a:lstStyle/>
          <a:p>
            <a:r>
              <a:rPr lang="en-US" dirty="0"/>
              <a:t>Multi-Layer Circular Diagram – Slide Template</a:t>
            </a:r>
          </a:p>
        </p:txBody>
      </p:sp>
      <p:grpSp>
        <p:nvGrpSpPr>
          <p:cNvPr id="49" name="Group 48">
            <a:extLst>
              <a:ext uri="{FF2B5EF4-FFF2-40B4-BE49-F238E27FC236}">
                <a16:creationId xmlns:a16="http://schemas.microsoft.com/office/drawing/2014/main" id="{3CEC741F-AD5A-48A2-A009-F80C26E9CF58}"/>
              </a:ext>
            </a:extLst>
          </p:cNvPr>
          <p:cNvGrpSpPr/>
          <p:nvPr/>
        </p:nvGrpSpPr>
        <p:grpSpPr>
          <a:xfrm>
            <a:off x="255549" y="1787109"/>
            <a:ext cx="2008099" cy="2144860"/>
            <a:chOff x="332936" y="2555951"/>
            <a:chExt cx="2937088" cy="2859812"/>
          </a:xfrm>
        </p:grpSpPr>
        <p:sp>
          <p:nvSpPr>
            <p:cNvPr id="50" name="TextBox 49">
              <a:extLst>
                <a:ext uri="{FF2B5EF4-FFF2-40B4-BE49-F238E27FC236}">
                  <a16:creationId xmlns:a16="http://schemas.microsoft.com/office/drawing/2014/main" id="{792B31E0-AD40-464C-8406-7A8DBCF8C50B}"/>
                </a:ext>
              </a:extLst>
            </p:cNvPr>
            <p:cNvSpPr txBox="1"/>
            <p:nvPr/>
          </p:nvSpPr>
          <p:spPr>
            <a:xfrm>
              <a:off x="332936" y="2555951"/>
              <a:ext cx="2937088" cy="533480"/>
            </a:xfrm>
            <a:prstGeom prst="rect">
              <a:avLst/>
            </a:prstGeom>
            <a:noFill/>
          </p:spPr>
          <p:txBody>
            <a:bodyPr wrap="square" lIns="0" rIns="0" rtlCol="0" anchor="b">
              <a:spAutoFit/>
            </a:bodyPr>
            <a:lstStyle/>
            <a:p>
              <a:pPr algn="ctr"/>
              <a:r>
                <a:rPr lang="en-US" sz="2000" b="1" cap="all" noProof="1">
                  <a:solidFill>
                    <a:schemeClr val="bg1"/>
                  </a:solidFill>
                </a:rPr>
                <a:t>Lorem Ipsum</a:t>
              </a:r>
            </a:p>
          </p:txBody>
        </p:sp>
        <p:sp>
          <p:nvSpPr>
            <p:cNvPr id="51" name="TextBox 50">
              <a:extLst>
                <a:ext uri="{FF2B5EF4-FFF2-40B4-BE49-F238E27FC236}">
                  <a16:creationId xmlns:a16="http://schemas.microsoft.com/office/drawing/2014/main" id="{5904E0DD-A454-4094-B214-6FACB5D8B048}"/>
                </a:ext>
              </a:extLst>
            </p:cNvPr>
            <p:cNvSpPr txBox="1"/>
            <p:nvPr/>
          </p:nvSpPr>
          <p:spPr>
            <a:xfrm>
              <a:off x="340730" y="3086921"/>
              <a:ext cx="2929294" cy="2328842"/>
            </a:xfrm>
            <a:prstGeom prst="rect">
              <a:avLst/>
            </a:prstGeom>
            <a:noFill/>
          </p:spPr>
          <p:txBody>
            <a:bodyPr wrap="square" lIns="0" rIns="0" rtlCol="0" anchor="t">
              <a:spAutoFit/>
            </a:bodyPr>
            <a:lstStyle/>
            <a:p>
              <a:pPr algn="just">
                <a:spcAft>
                  <a:spcPts val="900"/>
                </a:spcAft>
              </a:pPr>
              <a:r>
                <a:rPr lang="en-US" sz="1000" noProof="1">
                  <a:solidFill>
                    <a:schemeClr val="bg1">
                      <a:lumMod val="75000"/>
                    </a:schemeClr>
                  </a:solidFill>
                </a:rPr>
                <a:t>Lorem ipsum dolor sit amet, consectetur adipiscing elit, sed do eiusmod tempor incididunt ut labore et dolore magna aliqua.</a:t>
              </a:r>
            </a:p>
            <a:p>
              <a:pPr algn="just">
                <a:spcAft>
                  <a:spcPts val="900"/>
                </a:spcAft>
              </a:pPr>
              <a:r>
                <a:rPr lang="en-US" sz="1000" noProof="1">
                  <a:solidFill>
                    <a:schemeClr val="bg1">
                      <a:lumMod val="75000"/>
                    </a:schemeClr>
                  </a:solidFill>
                </a:rPr>
                <a:t>Ut enim ad minim veniam, quis nostrud exercitation ullamco laboris nisi ut aliquip ex ea commodo consequat. Duis aute irure dolor in reprehenderit in voluptate velit esse cillum dolore eu fugiat nulla pariatur.</a:t>
              </a:r>
            </a:p>
          </p:txBody>
        </p:sp>
      </p:grpSp>
      <p:cxnSp>
        <p:nvCxnSpPr>
          <p:cNvPr id="75" name="Straight Connector 74">
            <a:extLst>
              <a:ext uri="{FF2B5EF4-FFF2-40B4-BE49-F238E27FC236}">
                <a16:creationId xmlns:a16="http://schemas.microsoft.com/office/drawing/2014/main" id="{C414EAF3-762E-4C60-9B49-FA76557BC61E}"/>
              </a:ext>
            </a:extLst>
          </p:cNvPr>
          <p:cNvCxnSpPr/>
          <p:nvPr/>
        </p:nvCxnSpPr>
        <p:spPr>
          <a:xfrm>
            <a:off x="3950542" y="2452688"/>
            <a:ext cx="3158012" cy="0"/>
          </a:xfrm>
          <a:prstGeom prst="line">
            <a:avLst/>
          </a:prstGeom>
          <a:ln w="314325">
            <a:solidFill>
              <a:schemeClr val="accent3"/>
            </a:solidFill>
            <a:headEnd type="triangle" w="sm" len="sm"/>
          </a:ln>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3BE08C93-3080-42E0-A5F6-3A42E82F48DE}"/>
              </a:ext>
            </a:extLst>
          </p:cNvPr>
          <p:cNvCxnSpPr>
            <a:cxnSpLocks/>
          </p:cNvCxnSpPr>
          <p:nvPr/>
        </p:nvCxnSpPr>
        <p:spPr>
          <a:xfrm>
            <a:off x="4773436" y="2723484"/>
            <a:ext cx="2335120" cy="0"/>
          </a:xfrm>
          <a:prstGeom prst="line">
            <a:avLst/>
          </a:prstGeom>
          <a:ln w="314325">
            <a:solidFill>
              <a:schemeClr val="accent6"/>
            </a:solidFill>
            <a:headEnd type="triangle" w="sm" len="sm"/>
          </a:ln>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FCA62ED7-2D8C-4CCF-B76C-BD56E53958AC}"/>
              </a:ext>
            </a:extLst>
          </p:cNvPr>
          <p:cNvCxnSpPr>
            <a:cxnSpLocks/>
          </p:cNvCxnSpPr>
          <p:nvPr/>
        </p:nvCxnSpPr>
        <p:spPr>
          <a:xfrm>
            <a:off x="5557527" y="2994961"/>
            <a:ext cx="1551028" cy="0"/>
          </a:xfrm>
          <a:prstGeom prst="line">
            <a:avLst/>
          </a:prstGeom>
          <a:ln w="314325">
            <a:solidFill>
              <a:schemeClr val="accent2"/>
            </a:solidFill>
            <a:headEnd type="triangle" w="sm" len="sm"/>
          </a:ln>
        </p:spPr>
        <p:style>
          <a:lnRef idx="1">
            <a:schemeClr val="accent1"/>
          </a:lnRef>
          <a:fillRef idx="0">
            <a:schemeClr val="accent1"/>
          </a:fillRef>
          <a:effectRef idx="0">
            <a:schemeClr val="accent1"/>
          </a:effectRef>
          <a:fontRef idx="minor">
            <a:schemeClr val="tx1"/>
          </a:fontRef>
        </p:style>
      </p:cxnSp>
      <p:grpSp>
        <p:nvGrpSpPr>
          <p:cNvPr id="34" name="Group 33">
            <a:extLst>
              <a:ext uri="{FF2B5EF4-FFF2-40B4-BE49-F238E27FC236}">
                <a16:creationId xmlns:a16="http://schemas.microsoft.com/office/drawing/2014/main" id="{1D2E2F26-7A31-42D7-804C-8BD0A7E0A879}"/>
              </a:ext>
            </a:extLst>
          </p:cNvPr>
          <p:cNvGrpSpPr/>
          <p:nvPr/>
        </p:nvGrpSpPr>
        <p:grpSpPr>
          <a:xfrm>
            <a:off x="984638" y="4647701"/>
            <a:ext cx="3158014" cy="819067"/>
            <a:chOff x="4405737" y="4568020"/>
            <a:chExt cx="3380525" cy="785679"/>
          </a:xfrm>
        </p:grpSpPr>
        <p:cxnSp>
          <p:nvCxnSpPr>
            <p:cNvPr id="82" name="Straight Connector 81">
              <a:extLst>
                <a:ext uri="{FF2B5EF4-FFF2-40B4-BE49-F238E27FC236}">
                  <a16:creationId xmlns:a16="http://schemas.microsoft.com/office/drawing/2014/main" id="{92D1E46B-665D-438F-9BB1-89D4456FFF5D}"/>
                </a:ext>
              </a:extLst>
            </p:cNvPr>
            <p:cNvCxnSpPr/>
            <p:nvPr/>
          </p:nvCxnSpPr>
          <p:spPr>
            <a:xfrm>
              <a:off x="4405739" y="4568020"/>
              <a:ext cx="3380523" cy="0"/>
            </a:xfrm>
            <a:prstGeom prst="line">
              <a:avLst/>
            </a:prstGeom>
            <a:ln w="314325">
              <a:solidFill>
                <a:schemeClr val="accent4"/>
              </a:solidFill>
            </a:ln>
          </p:spPr>
          <p:style>
            <a:lnRef idx="1">
              <a:schemeClr val="accent1"/>
            </a:lnRef>
            <a:fillRef idx="0">
              <a:schemeClr val="accent1"/>
            </a:fillRef>
            <a:effectRef idx="0">
              <a:schemeClr val="accent1"/>
            </a:effectRef>
            <a:fontRef idx="minor">
              <a:schemeClr val="tx1"/>
            </a:fontRef>
          </p:style>
        </p:cxnSp>
        <p:cxnSp>
          <p:nvCxnSpPr>
            <p:cNvPr id="83" name="Straight Connector 82">
              <a:extLst>
                <a:ext uri="{FF2B5EF4-FFF2-40B4-BE49-F238E27FC236}">
                  <a16:creationId xmlns:a16="http://schemas.microsoft.com/office/drawing/2014/main" id="{FB83AECF-2EEF-42B7-B6D1-284EDFCC738D}"/>
                </a:ext>
              </a:extLst>
            </p:cNvPr>
            <p:cNvCxnSpPr/>
            <p:nvPr/>
          </p:nvCxnSpPr>
          <p:spPr>
            <a:xfrm>
              <a:off x="4405738" y="4833534"/>
              <a:ext cx="3380523" cy="0"/>
            </a:xfrm>
            <a:prstGeom prst="line">
              <a:avLst/>
            </a:prstGeom>
            <a:ln w="314325">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84" name="Straight Connector 83">
              <a:extLst>
                <a:ext uri="{FF2B5EF4-FFF2-40B4-BE49-F238E27FC236}">
                  <a16:creationId xmlns:a16="http://schemas.microsoft.com/office/drawing/2014/main" id="{E86208D4-CFEE-4AF5-A5A8-64B976088668}"/>
                </a:ext>
              </a:extLst>
            </p:cNvPr>
            <p:cNvCxnSpPr/>
            <p:nvPr/>
          </p:nvCxnSpPr>
          <p:spPr>
            <a:xfrm>
              <a:off x="4405739" y="5093944"/>
              <a:ext cx="3380523" cy="0"/>
            </a:xfrm>
            <a:prstGeom prst="line">
              <a:avLst/>
            </a:prstGeom>
            <a:ln w="314325">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85" name="Straight Connector 84">
              <a:extLst>
                <a:ext uri="{FF2B5EF4-FFF2-40B4-BE49-F238E27FC236}">
                  <a16:creationId xmlns:a16="http://schemas.microsoft.com/office/drawing/2014/main" id="{5B65CC54-4D47-4A25-89C6-5496140304F8}"/>
                </a:ext>
              </a:extLst>
            </p:cNvPr>
            <p:cNvCxnSpPr/>
            <p:nvPr/>
          </p:nvCxnSpPr>
          <p:spPr>
            <a:xfrm>
              <a:off x="4405737" y="5353699"/>
              <a:ext cx="3380523" cy="0"/>
            </a:xfrm>
            <a:prstGeom prst="line">
              <a:avLst/>
            </a:prstGeom>
            <a:ln w="314325">
              <a:solidFill>
                <a:schemeClr val="accent3"/>
              </a:solidFill>
            </a:ln>
          </p:spPr>
          <p:style>
            <a:lnRef idx="1">
              <a:schemeClr val="accent1"/>
            </a:lnRef>
            <a:fillRef idx="0">
              <a:schemeClr val="accent1"/>
            </a:fillRef>
            <a:effectRef idx="0">
              <a:schemeClr val="accent1"/>
            </a:effectRef>
            <a:fontRef idx="minor">
              <a:schemeClr val="tx1"/>
            </a:fontRef>
          </p:style>
        </p:cxnSp>
      </p:grpSp>
      <p:sp>
        <p:nvSpPr>
          <p:cNvPr id="91" name="Freeform: Shape 90">
            <a:extLst>
              <a:ext uri="{FF2B5EF4-FFF2-40B4-BE49-F238E27FC236}">
                <a16:creationId xmlns:a16="http://schemas.microsoft.com/office/drawing/2014/main" id="{ED387042-F458-40E3-9A00-4872F5404D33}"/>
              </a:ext>
            </a:extLst>
          </p:cNvPr>
          <p:cNvSpPr/>
          <p:nvPr/>
        </p:nvSpPr>
        <p:spPr>
          <a:xfrm>
            <a:off x="2597936" y="4518936"/>
            <a:ext cx="1410130" cy="1093529"/>
          </a:xfrm>
          <a:custGeom>
            <a:avLst/>
            <a:gdLst>
              <a:gd name="connsiteX0" fmla="*/ 0 w 1509487"/>
              <a:gd name="connsiteY0" fmla="*/ 0 h 1170579"/>
              <a:gd name="connsiteX1" fmla="*/ 1509487 w 1509487"/>
              <a:gd name="connsiteY1" fmla="*/ 0 h 1170579"/>
              <a:gd name="connsiteX2" fmla="*/ 1509487 w 1509487"/>
              <a:gd name="connsiteY2" fmla="*/ 1170579 h 1170579"/>
              <a:gd name="connsiteX3" fmla="*/ 1415301 w 1509487"/>
              <a:gd name="connsiteY3" fmla="*/ 1166622 h 1170579"/>
              <a:gd name="connsiteX4" fmla="*/ 1475 w 1509487"/>
              <a:gd name="connsiteY4" fmla="*/ 5869 h 117057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09487" h="1170579">
                <a:moveTo>
                  <a:pt x="0" y="0"/>
                </a:moveTo>
                <a:lnTo>
                  <a:pt x="1509487" y="0"/>
                </a:lnTo>
                <a:lnTo>
                  <a:pt x="1509487" y="1170579"/>
                </a:lnTo>
                <a:lnTo>
                  <a:pt x="1415301" y="1166622"/>
                </a:lnTo>
                <a:cubicBezTo>
                  <a:pt x="747243" y="1110242"/>
                  <a:pt x="193981" y="639404"/>
                  <a:pt x="1475" y="5869"/>
                </a:cubicBezTo>
                <a:close/>
              </a:path>
            </a:pathLst>
          </a:custGeom>
          <a:ln>
            <a:noFill/>
          </a:ln>
          <a:effectLst>
            <a:outerShdw blurRad="101600" dist="889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a:p>
        </p:txBody>
      </p:sp>
      <p:sp>
        <p:nvSpPr>
          <p:cNvPr id="74" name="Arc 73">
            <a:extLst>
              <a:ext uri="{FF2B5EF4-FFF2-40B4-BE49-F238E27FC236}">
                <a16:creationId xmlns:a16="http://schemas.microsoft.com/office/drawing/2014/main" id="{41A4763B-EEFC-430B-BBD4-C24EE4B3D330}"/>
              </a:ext>
            </a:extLst>
          </p:cNvPr>
          <p:cNvSpPr/>
          <p:nvPr/>
        </p:nvSpPr>
        <p:spPr>
          <a:xfrm rot="10800000">
            <a:off x="2620193" y="2452688"/>
            <a:ext cx="2699313" cy="3014077"/>
          </a:xfrm>
          <a:prstGeom prst="arc">
            <a:avLst>
              <a:gd name="adj1" fmla="val 16133471"/>
              <a:gd name="adj2" fmla="val 2968657"/>
            </a:avLst>
          </a:prstGeom>
          <a:ln w="314325">
            <a:solidFill>
              <a:schemeClr val="accent3"/>
            </a:solidFill>
          </a:ln>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a:p>
        </p:txBody>
      </p:sp>
      <p:sp>
        <p:nvSpPr>
          <p:cNvPr id="41" name="Arc 40">
            <a:extLst>
              <a:ext uri="{FF2B5EF4-FFF2-40B4-BE49-F238E27FC236}">
                <a16:creationId xmlns:a16="http://schemas.microsoft.com/office/drawing/2014/main" id="{25E9B5D2-F5B3-40A9-8965-DE43C95EDB5D}"/>
              </a:ext>
            </a:extLst>
          </p:cNvPr>
          <p:cNvSpPr/>
          <p:nvPr/>
        </p:nvSpPr>
        <p:spPr>
          <a:xfrm rot="10800000">
            <a:off x="2863644" y="2723485"/>
            <a:ext cx="2212411" cy="2472488"/>
          </a:xfrm>
          <a:prstGeom prst="arc">
            <a:avLst>
              <a:gd name="adj1" fmla="val 16133471"/>
              <a:gd name="adj2" fmla="val 3829758"/>
            </a:avLst>
          </a:prstGeom>
          <a:ln w="314325">
            <a:solidFill>
              <a:schemeClr val="accent6"/>
            </a:solidFill>
          </a:ln>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a:p>
        </p:txBody>
      </p:sp>
      <p:sp>
        <p:nvSpPr>
          <p:cNvPr id="38" name="Arc 37">
            <a:extLst>
              <a:ext uri="{FF2B5EF4-FFF2-40B4-BE49-F238E27FC236}">
                <a16:creationId xmlns:a16="http://schemas.microsoft.com/office/drawing/2014/main" id="{BAB9392A-8099-4222-87DB-FD50BEDAC0E3}"/>
              </a:ext>
            </a:extLst>
          </p:cNvPr>
          <p:cNvSpPr/>
          <p:nvPr/>
        </p:nvSpPr>
        <p:spPr>
          <a:xfrm rot="10800000">
            <a:off x="3107096" y="2994961"/>
            <a:ext cx="1725510" cy="1929536"/>
          </a:xfrm>
          <a:prstGeom prst="arc">
            <a:avLst>
              <a:gd name="adj1" fmla="val 16133471"/>
              <a:gd name="adj2" fmla="val 4730389"/>
            </a:avLst>
          </a:prstGeom>
          <a:ln w="314325">
            <a:solidFill>
              <a:schemeClr val="accent2"/>
            </a:solidFill>
          </a:ln>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a:p>
        </p:txBody>
      </p:sp>
      <p:sp>
        <p:nvSpPr>
          <p:cNvPr id="35" name="Arc 34">
            <a:extLst>
              <a:ext uri="{FF2B5EF4-FFF2-40B4-BE49-F238E27FC236}">
                <a16:creationId xmlns:a16="http://schemas.microsoft.com/office/drawing/2014/main" id="{467A995F-285D-4589-97B1-47E597E712AA}"/>
              </a:ext>
            </a:extLst>
          </p:cNvPr>
          <p:cNvSpPr/>
          <p:nvPr/>
        </p:nvSpPr>
        <p:spPr>
          <a:xfrm rot="10800000">
            <a:off x="3353363" y="3271761"/>
            <a:ext cx="1232977" cy="1375939"/>
          </a:xfrm>
          <a:prstGeom prst="arc">
            <a:avLst>
              <a:gd name="adj1" fmla="val 16133471"/>
              <a:gd name="adj2" fmla="val 5476276"/>
            </a:avLst>
          </a:prstGeom>
          <a:ln w="314325">
            <a:solidFill>
              <a:schemeClr val="accent4"/>
            </a:solidFill>
          </a:ln>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a:p>
        </p:txBody>
      </p:sp>
      <p:grpSp>
        <p:nvGrpSpPr>
          <p:cNvPr id="76" name="Group 75">
            <a:extLst>
              <a:ext uri="{FF2B5EF4-FFF2-40B4-BE49-F238E27FC236}">
                <a16:creationId xmlns:a16="http://schemas.microsoft.com/office/drawing/2014/main" id="{7EEFA22F-495C-49F9-A89A-BD50C0978AAB}"/>
              </a:ext>
            </a:extLst>
          </p:cNvPr>
          <p:cNvGrpSpPr/>
          <p:nvPr/>
        </p:nvGrpSpPr>
        <p:grpSpPr>
          <a:xfrm>
            <a:off x="3950542" y="4647701"/>
            <a:ext cx="3158014" cy="819067"/>
            <a:chOff x="4405737" y="4568020"/>
            <a:chExt cx="3380525" cy="785679"/>
          </a:xfrm>
        </p:grpSpPr>
        <p:cxnSp>
          <p:nvCxnSpPr>
            <p:cNvPr id="81" name="Straight Connector 80">
              <a:extLst>
                <a:ext uri="{FF2B5EF4-FFF2-40B4-BE49-F238E27FC236}">
                  <a16:creationId xmlns:a16="http://schemas.microsoft.com/office/drawing/2014/main" id="{A59C453C-0AA1-48EB-879F-C99E1516BB8C}"/>
                </a:ext>
              </a:extLst>
            </p:cNvPr>
            <p:cNvCxnSpPr/>
            <p:nvPr/>
          </p:nvCxnSpPr>
          <p:spPr>
            <a:xfrm>
              <a:off x="4405737" y="5353699"/>
              <a:ext cx="3380523" cy="0"/>
            </a:xfrm>
            <a:prstGeom prst="line">
              <a:avLst/>
            </a:prstGeom>
            <a:ln w="314325">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80" name="Straight Connector 79">
              <a:extLst>
                <a:ext uri="{FF2B5EF4-FFF2-40B4-BE49-F238E27FC236}">
                  <a16:creationId xmlns:a16="http://schemas.microsoft.com/office/drawing/2014/main" id="{946705BB-AE94-4EB3-818F-8AA498F2A5F6}"/>
                </a:ext>
              </a:extLst>
            </p:cNvPr>
            <p:cNvCxnSpPr/>
            <p:nvPr/>
          </p:nvCxnSpPr>
          <p:spPr>
            <a:xfrm>
              <a:off x="4405739" y="5093944"/>
              <a:ext cx="3380523" cy="0"/>
            </a:xfrm>
            <a:prstGeom prst="line">
              <a:avLst/>
            </a:prstGeom>
            <a:ln w="314325">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79" name="Straight Connector 78">
              <a:extLst>
                <a:ext uri="{FF2B5EF4-FFF2-40B4-BE49-F238E27FC236}">
                  <a16:creationId xmlns:a16="http://schemas.microsoft.com/office/drawing/2014/main" id="{173260A7-A50F-4CE8-AC94-54724216D085}"/>
                </a:ext>
              </a:extLst>
            </p:cNvPr>
            <p:cNvCxnSpPr/>
            <p:nvPr/>
          </p:nvCxnSpPr>
          <p:spPr>
            <a:xfrm>
              <a:off x="4405738" y="4833534"/>
              <a:ext cx="3380523" cy="0"/>
            </a:xfrm>
            <a:prstGeom prst="line">
              <a:avLst/>
            </a:prstGeom>
            <a:ln w="314325">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78" name="Straight Connector 77">
              <a:extLst>
                <a:ext uri="{FF2B5EF4-FFF2-40B4-BE49-F238E27FC236}">
                  <a16:creationId xmlns:a16="http://schemas.microsoft.com/office/drawing/2014/main" id="{164F4A1C-3E6E-466C-8A64-75C89181BBC1}"/>
                </a:ext>
              </a:extLst>
            </p:cNvPr>
            <p:cNvCxnSpPr/>
            <p:nvPr/>
          </p:nvCxnSpPr>
          <p:spPr>
            <a:xfrm>
              <a:off x="4405739" y="4568020"/>
              <a:ext cx="3380523" cy="0"/>
            </a:xfrm>
            <a:prstGeom prst="line">
              <a:avLst/>
            </a:prstGeom>
            <a:ln w="314325">
              <a:solidFill>
                <a:schemeClr val="accent4"/>
              </a:solidFill>
            </a:ln>
          </p:spPr>
          <p:style>
            <a:lnRef idx="1">
              <a:schemeClr val="accent1"/>
            </a:lnRef>
            <a:fillRef idx="0">
              <a:schemeClr val="accent1"/>
            </a:fillRef>
            <a:effectRef idx="0">
              <a:schemeClr val="accent1"/>
            </a:effectRef>
            <a:fontRef idx="minor">
              <a:schemeClr val="tx1"/>
            </a:fontRef>
          </p:style>
        </p:cxnSp>
      </p:grpSp>
      <p:sp>
        <p:nvSpPr>
          <p:cNvPr id="77" name="Arc 76">
            <a:extLst>
              <a:ext uri="{FF2B5EF4-FFF2-40B4-BE49-F238E27FC236}">
                <a16:creationId xmlns:a16="http://schemas.microsoft.com/office/drawing/2014/main" id="{2F609515-03BB-499E-98AA-3686C4FC2FFC}"/>
              </a:ext>
            </a:extLst>
          </p:cNvPr>
          <p:cNvSpPr/>
          <p:nvPr/>
        </p:nvSpPr>
        <p:spPr>
          <a:xfrm>
            <a:off x="5739594" y="2452688"/>
            <a:ext cx="2699313" cy="3014077"/>
          </a:xfrm>
          <a:prstGeom prst="arc">
            <a:avLst>
              <a:gd name="adj1" fmla="val 16133471"/>
              <a:gd name="adj2" fmla="val 5476276"/>
            </a:avLst>
          </a:prstGeom>
          <a:ln w="314325">
            <a:solidFill>
              <a:schemeClr val="accent3"/>
            </a:solidFill>
          </a:ln>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a:p>
        </p:txBody>
      </p:sp>
      <p:sp>
        <p:nvSpPr>
          <p:cNvPr id="73" name="Arc 72">
            <a:extLst>
              <a:ext uri="{FF2B5EF4-FFF2-40B4-BE49-F238E27FC236}">
                <a16:creationId xmlns:a16="http://schemas.microsoft.com/office/drawing/2014/main" id="{801756F8-2F8A-4C94-893A-866F8CB65FC3}"/>
              </a:ext>
            </a:extLst>
          </p:cNvPr>
          <p:cNvSpPr/>
          <p:nvPr/>
        </p:nvSpPr>
        <p:spPr>
          <a:xfrm>
            <a:off x="5983041" y="2723485"/>
            <a:ext cx="2212411" cy="2472488"/>
          </a:xfrm>
          <a:prstGeom prst="arc">
            <a:avLst>
              <a:gd name="adj1" fmla="val 16133471"/>
              <a:gd name="adj2" fmla="val 5476276"/>
            </a:avLst>
          </a:prstGeom>
          <a:ln w="314325">
            <a:solidFill>
              <a:schemeClr val="accent6"/>
            </a:solidFill>
          </a:ln>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a:p>
        </p:txBody>
      </p:sp>
      <p:sp>
        <p:nvSpPr>
          <p:cNvPr id="40" name="Arc 39">
            <a:extLst>
              <a:ext uri="{FF2B5EF4-FFF2-40B4-BE49-F238E27FC236}">
                <a16:creationId xmlns:a16="http://schemas.microsoft.com/office/drawing/2014/main" id="{5D25A8C4-8DBD-4F86-9F65-E8AF39ADFC14}"/>
              </a:ext>
            </a:extLst>
          </p:cNvPr>
          <p:cNvSpPr/>
          <p:nvPr/>
        </p:nvSpPr>
        <p:spPr>
          <a:xfrm>
            <a:off x="6226492" y="2994961"/>
            <a:ext cx="1725510" cy="1929536"/>
          </a:xfrm>
          <a:prstGeom prst="arc">
            <a:avLst>
              <a:gd name="adj1" fmla="val 16133471"/>
              <a:gd name="adj2" fmla="val 5476276"/>
            </a:avLst>
          </a:prstGeom>
          <a:ln w="314325">
            <a:solidFill>
              <a:schemeClr val="accent2"/>
            </a:solidFill>
          </a:ln>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a:p>
        </p:txBody>
      </p:sp>
      <p:sp>
        <p:nvSpPr>
          <p:cNvPr id="37" name="Arc 36">
            <a:extLst>
              <a:ext uri="{FF2B5EF4-FFF2-40B4-BE49-F238E27FC236}">
                <a16:creationId xmlns:a16="http://schemas.microsoft.com/office/drawing/2014/main" id="{D155F22C-A3D3-4932-B683-058ED8DEC119}"/>
              </a:ext>
            </a:extLst>
          </p:cNvPr>
          <p:cNvSpPr/>
          <p:nvPr/>
        </p:nvSpPr>
        <p:spPr>
          <a:xfrm>
            <a:off x="6472758" y="3271761"/>
            <a:ext cx="1232977" cy="1375939"/>
          </a:xfrm>
          <a:prstGeom prst="arc">
            <a:avLst>
              <a:gd name="adj1" fmla="val 16137876"/>
              <a:gd name="adj2" fmla="val 5476276"/>
            </a:avLst>
          </a:prstGeom>
          <a:ln w="314325">
            <a:solidFill>
              <a:schemeClr val="accent4"/>
            </a:solidFill>
          </a:ln>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a:p>
        </p:txBody>
      </p:sp>
      <p:cxnSp>
        <p:nvCxnSpPr>
          <p:cNvPr id="36" name="Straight Connector 35">
            <a:extLst>
              <a:ext uri="{FF2B5EF4-FFF2-40B4-BE49-F238E27FC236}">
                <a16:creationId xmlns:a16="http://schemas.microsoft.com/office/drawing/2014/main" id="{E48B40B2-B942-463F-AD98-2EB81C2EEA54}"/>
              </a:ext>
            </a:extLst>
          </p:cNvPr>
          <p:cNvCxnSpPr>
            <a:cxnSpLocks/>
          </p:cNvCxnSpPr>
          <p:nvPr/>
        </p:nvCxnSpPr>
        <p:spPr>
          <a:xfrm>
            <a:off x="6296995" y="3271761"/>
            <a:ext cx="811561" cy="0"/>
          </a:xfrm>
          <a:prstGeom prst="line">
            <a:avLst/>
          </a:prstGeom>
          <a:ln w="314325">
            <a:solidFill>
              <a:schemeClr val="accent4"/>
            </a:solidFill>
            <a:headEnd type="triangle" w="sm" len="sm"/>
          </a:ln>
        </p:spPr>
        <p:style>
          <a:lnRef idx="1">
            <a:schemeClr val="accent1"/>
          </a:lnRef>
          <a:fillRef idx="0">
            <a:schemeClr val="accent1"/>
          </a:fillRef>
          <a:effectRef idx="0">
            <a:schemeClr val="accent1"/>
          </a:effectRef>
          <a:fontRef idx="minor">
            <a:schemeClr val="tx1"/>
          </a:fontRef>
        </p:style>
      </p:cxnSp>
      <p:sp>
        <p:nvSpPr>
          <p:cNvPr id="3" name="TextBox 2">
            <a:extLst>
              <a:ext uri="{FF2B5EF4-FFF2-40B4-BE49-F238E27FC236}">
                <a16:creationId xmlns:a16="http://schemas.microsoft.com/office/drawing/2014/main" id="{66A3081B-F84A-4D55-A953-B3B13AE84109}"/>
              </a:ext>
            </a:extLst>
          </p:cNvPr>
          <p:cNvSpPr txBox="1"/>
          <p:nvPr/>
        </p:nvSpPr>
        <p:spPr>
          <a:xfrm>
            <a:off x="553993" y="4437926"/>
            <a:ext cx="418704" cy="369332"/>
          </a:xfrm>
          <a:prstGeom prst="rect">
            <a:avLst/>
          </a:prstGeom>
          <a:noFill/>
        </p:spPr>
        <p:txBody>
          <a:bodyPr wrap="none" rtlCol="0" anchor="ctr">
            <a:spAutoFit/>
          </a:bodyPr>
          <a:lstStyle/>
          <a:p>
            <a:pPr algn="r"/>
            <a:r>
              <a:rPr lang="en-US" b="1" dirty="0">
                <a:solidFill>
                  <a:schemeClr val="bg1"/>
                </a:solidFill>
              </a:rPr>
              <a:t>01</a:t>
            </a:r>
          </a:p>
        </p:txBody>
      </p:sp>
      <p:sp>
        <p:nvSpPr>
          <p:cNvPr id="86" name="TextBox 85">
            <a:extLst>
              <a:ext uri="{FF2B5EF4-FFF2-40B4-BE49-F238E27FC236}">
                <a16:creationId xmlns:a16="http://schemas.microsoft.com/office/drawing/2014/main" id="{EC26FDFC-2545-484B-96D3-DF45A27B9B6C}"/>
              </a:ext>
            </a:extLst>
          </p:cNvPr>
          <p:cNvSpPr txBox="1"/>
          <p:nvPr/>
        </p:nvSpPr>
        <p:spPr>
          <a:xfrm>
            <a:off x="553993" y="4719317"/>
            <a:ext cx="418704" cy="369332"/>
          </a:xfrm>
          <a:prstGeom prst="rect">
            <a:avLst/>
          </a:prstGeom>
          <a:noFill/>
        </p:spPr>
        <p:txBody>
          <a:bodyPr wrap="none" rtlCol="0" anchor="ctr">
            <a:spAutoFit/>
          </a:bodyPr>
          <a:lstStyle/>
          <a:p>
            <a:pPr algn="r"/>
            <a:r>
              <a:rPr lang="en-US" b="1" dirty="0">
                <a:solidFill>
                  <a:schemeClr val="bg1"/>
                </a:solidFill>
              </a:rPr>
              <a:t>02</a:t>
            </a:r>
          </a:p>
        </p:txBody>
      </p:sp>
      <p:sp>
        <p:nvSpPr>
          <p:cNvPr id="87" name="TextBox 86">
            <a:extLst>
              <a:ext uri="{FF2B5EF4-FFF2-40B4-BE49-F238E27FC236}">
                <a16:creationId xmlns:a16="http://schemas.microsoft.com/office/drawing/2014/main" id="{705A5C89-9E95-4FED-ACD5-C1B664964B49}"/>
              </a:ext>
            </a:extLst>
          </p:cNvPr>
          <p:cNvSpPr txBox="1"/>
          <p:nvPr/>
        </p:nvSpPr>
        <p:spPr>
          <a:xfrm>
            <a:off x="553993" y="5000708"/>
            <a:ext cx="418704" cy="369332"/>
          </a:xfrm>
          <a:prstGeom prst="rect">
            <a:avLst/>
          </a:prstGeom>
          <a:noFill/>
        </p:spPr>
        <p:txBody>
          <a:bodyPr wrap="none" rtlCol="0" anchor="ctr">
            <a:spAutoFit/>
          </a:bodyPr>
          <a:lstStyle/>
          <a:p>
            <a:pPr algn="r"/>
            <a:r>
              <a:rPr lang="en-US" b="1" dirty="0">
                <a:solidFill>
                  <a:schemeClr val="bg1"/>
                </a:solidFill>
              </a:rPr>
              <a:t>03</a:t>
            </a:r>
          </a:p>
        </p:txBody>
      </p:sp>
      <p:sp>
        <p:nvSpPr>
          <p:cNvPr id="88" name="TextBox 87">
            <a:extLst>
              <a:ext uri="{FF2B5EF4-FFF2-40B4-BE49-F238E27FC236}">
                <a16:creationId xmlns:a16="http://schemas.microsoft.com/office/drawing/2014/main" id="{10078472-7FC8-4FA6-A643-6FFD58F6DC2B}"/>
              </a:ext>
            </a:extLst>
          </p:cNvPr>
          <p:cNvSpPr txBox="1"/>
          <p:nvPr/>
        </p:nvSpPr>
        <p:spPr>
          <a:xfrm>
            <a:off x="553993" y="5282099"/>
            <a:ext cx="418704" cy="369332"/>
          </a:xfrm>
          <a:prstGeom prst="rect">
            <a:avLst/>
          </a:prstGeom>
          <a:noFill/>
        </p:spPr>
        <p:txBody>
          <a:bodyPr wrap="none" rtlCol="0" anchor="ctr">
            <a:spAutoFit/>
          </a:bodyPr>
          <a:lstStyle/>
          <a:p>
            <a:pPr algn="r"/>
            <a:r>
              <a:rPr lang="en-US" b="1" dirty="0">
                <a:solidFill>
                  <a:schemeClr val="bg1"/>
                </a:solidFill>
              </a:rPr>
              <a:t>04</a:t>
            </a:r>
          </a:p>
        </p:txBody>
      </p:sp>
      <p:sp>
        <p:nvSpPr>
          <p:cNvPr id="7" name="Rectangle 6">
            <a:extLst>
              <a:ext uri="{FF2B5EF4-FFF2-40B4-BE49-F238E27FC236}">
                <a16:creationId xmlns:a16="http://schemas.microsoft.com/office/drawing/2014/main" id="{2EE7EC1A-115E-4FD9-ADE4-28F432AC1549}"/>
              </a:ext>
            </a:extLst>
          </p:cNvPr>
          <p:cNvSpPr/>
          <p:nvPr/>
        </p:nvSpPr>
        <p:spPr>
          <a:xfrm>
            <a:off x="1039381" y="4455002"/>
            <a:ext cx="1292213" cy="338554"/>
          </a:xfrm>
          <a:prstGeom prst="rect">
            <a:avLst/>
          </a:prstGeom>
        </p:spPr>
        <p:txBody>
          <a:bodyPr wrap="none" anchor="ctr">
            <a:spAutoFit/>
          </a:bodyPr>
          <a:lstStyle/>
          <a:p>
            <a:r>
              <a:rPr lang="en-US" sz="1600" b="1" noProof="1">
                <a:solidFill>
                  <a:schemeClr val="bg2">
                    <a:lumMod val="25000"/>
                  </a:schemeClr>
                </a:solidFill>
              </a:rPr>
              <a:t>Lorem Ipsum</a:t>
            </a:r>
          </a:p>
        </p:txBody>
      </p:sp>
      <p:sp>
        <p:nvSpPr>
          <p:cNvPr id="43" name="Rectangle 42">
            <a:extLst>
              <a:ext uri="{FF2B5EF4-FFF2-40B4-BE49-F238E27FC236}">
                <a16:creationId xmlns:a16="http://schemas.microsoft.com/office/drawing/2014/main" id="{60DA3B19-8866-4B0B-8483-64262B17B337}"/>
              </a:ext>
            </a:extLst>
          </p:cNvPr>
          <p:cNvSpPr/>
          <p:nvPr/>
        </p:nvSpPr>
        <p:spPr>
          <a:xfrm>
            <a:off x="1039381" y="4733092"/>
            <a:ext cx="1292213" cy="338554"/>
          </a:xfrm>
          <a:prstGeom prst="rect">
            <a:avLst/>
          </a:prstGeom>
        </p:spPr>
        <p:txBody>
          <a:bodyPr wrap="none" anchor="ctr">
            <a:spAutoFit/>
          </a:bodyPr>
          <a:lstStyle/>
          <a:p>
            <a:r>
              <a:rPr lang="en-US" sz="1600" b="1" noProof="1">
                <a:solidFill>
                  <a:schemeClr val="bg2">
                    <a:lumMod val="25000"/>
                  </a:schemeClr>
                </a:solidFill>
              </a:rPr>
              <a:t>Lorem Ipsum</a:t>
            </a:r>
          </a:p>
        </p:txBody>
      </p:sp>
      <p:sp>
        <p:nvSpPr>
          <p:cNvPr id="44" name="Rectangle 43">
            <a:extLst>
              <a:ext uri="{FF2B5EF4-FFF2-40B4-BE49-F238E27FC236}">
                <a16:creationId xmlns:a16="http://schemas.microsoft.com/office/drawing/2014/main" id="{0544A883-6F43-46F0-9FE3-54F0A7C2DBE0}"/>
              </a:ext>
            </a:extLst>
          </p:cNvPr>
          <p:cNvSpPr/>
          <p:nvPr/>
        </p:nvSpPr>
        <p:spPr>
          <a:xfrm>
            <a:off x="1039381" y="5002268"/>
            <a:ext cx="1292213" cy="338554"/>
          </a:xfrm>
          <a:prstGeom prst="rect">
            <a:avLst/>
          </a:prstGeom>
        </p:spPr>
        <p:txBody>
          <a:bodyPr wrap="none" anchor="ctr">
            <a:spAutoFit/>
          </a:bodyPr>
          <a:lstStyle/>
          <a:p>
            <a:r>
              <a:rPr lang="en-US" sz="1600" b="1" noProof="1">
                <a:solidFill>
                  <a:schemeClr val="bg2">
                    <a:lumMod val="25000"/>
                  </a:schemeClr>
                </a:solidFill>
              </a:rPr>
              <a:t>Lorem Ipsum</a:t>
            </a:r>
          </a:p>
        </p:txBody>
      </p:sp>
      <p:sp>
        <p:nvSpPr>
          <p:cNvPr id="45" name="Rectangle 44">
            <a:extLst>
              <a:ext uri="{FF2B5EF4-FFF2-40B4-BE49-F238E27FC236}">
                <a16:creationId xmlns:a16="http://schemas.microsoft.com/office/drawing/2014/main" id="{1BAC2B0F-34F5-4CC4-8018-55C69AD20579}"/>
              </a:ext>
            </a:extLst>
          </p:cNvPr>
          <p:cNvSpPr/>
          <p:nvPr/>
        </p:nvSpPr>
        <p:spPr>
          <a:xfrm>
            <a:off x="1039381" y="5271785"/>
            <a:ext cx="1292213" cy="338554"/>
          </a:xfrm>
          <a:prstGeom prst="rect">
            <a:avLst/>
          </a:prstGeom>
        </p:spPr>
        <p:txBody>
          <a:bodyPr wrap="none" anchor="ctr">
            <a:spAutoFit/>
          </a:bodyPr>
          <a:lstStyle/>
          <a:p>
            <a:r>
              <a:rPr lang="en-US" sz="1600" b="1" noProof="1">
                <a:solidFill>
                  <a:schemeClr val="bg2">
                    <a:lumMod val="25000"/>
                  </a:schemeClr>
                </a:solidFill>
              </a:rPr>
              <a:t>Lorem Ipsum</a:t>
            </a:r>
          </a:p>
        </p:txBody>
      </p:sp>
      <p:sp>
        <p:nvSpPr>
          <p:cNvPr id="5" name="Rectangle 4">
            <a:extLst>
              <a:ext uri="{FF2B5EF4-FFF2-40B4-BE49-F238E27FC236}">
                <a16:creationId xmlns:a16="http://schemas.microsoft.com/office/drawing/2014/main" id="{DB756056-2DB7-4399-AF80-4C0ADA82A008}"/>
              </a:ext>
            </a:extLst>
          </p:cNvPr>
          <p:cNvSpPr/>
          <p:nvPr/>
        </p:nvSpPr>
        <p:spPr>
          <a:xfrm>
            <a:off x="4509365" y="3735721"/>
            <a:ext cx="2040367" cy="461665"/>
          </a:xfrm>
          <a:prstGeom prst="rect">
            <a:avLst/>
          </a:prstGeom>
        </p:spPr>
        <p:txBody>
          <a:bodyPr wrap="none" anchor="ctr">
            <a:spAutoFit/>
          </a:bodyPr>
          <a:lstStyle/>
          <a:p>
            <a:pPr algn="ctr"/>
            <a:r>
              <a:rPr lang="en-US" sz="2400" b="1" cap="all" dirty="0">
                <a:solidFill>
                  <a:schemeClr val="bg1"/>
                </a:solidFill>
              </a:rPr>
              <a:t>Lorem Ipsum</a:t>
            </a:r>
          </a:p>
        </p:txBody>
      </p:sp>
    </p:spTree>
    <p:extLst>
      <p:ext uri="{BB962C8B-B14F-4D97-AF65-F5344CB8AC3E}">
        <p14:creationId xmlns:p14="http://schemas.microsoft.com/office/powerpoint/2010/main" val="16279958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442999800"/>
      </p:ext>
    </p:extLst>
  </p:cSld>
  <p:clrMapOvr>
    <a:masterClrMapping/>
  </p:clrMapOvr>
</p:sld>
</file>

<file path=ppt/theme/theme1.xml><?xml version="1.0" encoding="utf-8"?>
<a:theme xmlns:a="http://schemas.openxmlformats.org/drawingml/2006/main" name="Template PresentationGo">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plate PresentationGo Dark">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TEMPLATE-PGO(16_9)</Template>
  <TotalTime>10269</TotalTime>
  <Words>205</Words>
  <PresentationFormat>On-screen Show (4:3)</PresentationFormat>
  <Paragraphs>32</Paragraphs>
  <Slides>3</Slides>
  <Notes>3</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3</vt:i4>
      </vt:variant>
    </vt:vector>
  </HeadingPairs>
  <TitlesOfParts>
    <vt:vector size="11" baseType="lpstr">
      <vt:lpstr>Arial</vt:lpstr>
      <vt:lpstr>Calibri</vt:lpstr>
      <vt:lpstr>Calibri Light</vt:lpstr>
      <vt:lpstr>Helvetica</vt:lpstr>
      <vt:lpstr>Open Sans</vt:lpstr>
      <vt:lpstr>Template PresentationGo</vt:lpstr>
      <vt:lpstr>Template PresentationGo Dark</vt:lpstr>
      <vt:lpstr>Custom Design</vt:lpstr>
      <vt:lpstr>Multi-Layer Circular Diagram – Slide Template</vt:lpstr>
      <vt:lpstr>Multi-Layer Circular Diagram – Slide Template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Multi-Layer Circular Diagram</dc:title>
  <dc:creator>PresentationGO.com</dc:creator>
  <dc:description>© Copyright PresentationGO.com</dc:description>
  <dcterms:created xsi:type="dcterms:W3CDTF">2014-11-26T05:14:11Z</dcterms:created>
  <dcterms:modified xsi:type="dcterms:W3CDTF">2019-10-28T18:18:23Z</dcterms:modified>
  <cp:category>Charts &amp; Diagrams</cp:category>
</cp:coreProperties>
</file>