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67" autoAdjust="0"/>
    <p:restoredTop sz="96433" autoAdjust="0"/>
  </p:normalViewPr>
  <p:slideViewPr>
    <p:cSldViewPr snapToGrid="0" showGuides="1">
      <p:cViewPr>
        <p:scale>
          <a:sx n="100" d="100"/>
          <a:sy n="100" d="100"/>
        </p:scale>
        <p:origin x="122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09527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851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10/28/2019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Straight Connector 74">
            <a:extLst>
              <a:ext uri="{FF2B5EF4-FFF2-40B4-BE49-F238E27FC236}">
                <a16:creationId xmlns:a16="http://schemas.microsoft.com/office/drawing/2014/main" id="{C414EAF3-762E-4C60-9B49-FA76557BC61E}"/>
              </a:ext>
            </a:extLst>
          </p:cNvPr>
          <p:cNvCxnSpPr/>
          <p:nvPr/>
        </p:nvCxnSpPr>
        <p:spPr>
          <a:xfrm>
            <a:off x="6447262" y="2127250"/>
            <a:ext cx="3380523" cy="0"/>
          </a:xfrm>
          <a:prstGeom prst="line">
            <a:avLst/>
          </a:prstGeom>
          <a:ln w="314325">
            <a:solidFill>
              <a:schemeClr val="accent3"/>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BE08C93-3080-42E0-A5F6-3A42E82F48DE}"/>
              </a:ext>
            </a:extLst>
          </p:cNvPr>
          <p:cNvCxnSpPr>
            <a:cxnSpLocks/>
          </p:cNvCxnSpPr>
          <p:nvPr/>
        </p:nvCxnSpPr>
        <p:spPr>
          <a:xfrm>
            <a:off x="7328137" y="2417127"/>
            <a:ext cx="2499650" cy="0"/>
          </a:xfrm>
          <a:prstGeom prst="line">
            <a:avLst/>
          </a:prstGeom>
          <a:ln w="314325">
            <a:solidFill>
              <a:schemeClr val="accent6"/>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CA62ED7-2D8C-4CCF-B76C-BD56E53958AC}"/>
              </a:ext>
            </a:extLst>
          </p:cNvPr>
          <p:cNvCxnSpPr>
            <a:cxnSpLocks/>
          </p:cNvCxnSpPr>
          <p:nvPr/>
        </p:nvCxnSpPr>
        <p:spPr>
          <a:xfrm>
            <a:off x="8167474" y="2707732"/>
            <a:ext cx="1660312" cy="0"/>
          </a:xfrm>
          <a:prstGeom prst="line">
            <a:avLst/>
          </a:prstGeom>
          <a:ln w="314325">
            <a:solidFill>
              <a:schemeClr val="accent2"/>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48B40B2-B942-463F-AD98-2EB81C2EEA54}"/>
              </a:ext>
            </a:extLst>
          </p:cNvPr>
          <p:cNvCxnSpPr>
            <a:cxnSpLocks/>
          </p:cNvCxnSpPr>
          <p:nvPr/>
        </p:nvCxnSpPr>
        <p:spPr>
          <a:xfrm>
            <a:off x="8959044" y="3004034"/>
            <a:ext cx="868743" cy="0"/>
          </a:xfrm>
          <a:prstGeom prst="line">
            <a:avLst/>
          </a:prstGeom>
          <a:ln w="314325">
            <a:solidFill>
              <a:schemeClr val="tx2"/>
            </a:solidFill>
            <a:headEnd type="triangle" w="sm" len="sm"/>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1D2E2F26-7A31-42D7-804C-8BD0A7E0A879}"/>
              </a:ext>
            </a:extLst>
          </p:cNvPr>
          <p:cNvGrpSpPr/>
          <p:nvPr/>
        </p:nvGrpSpPr>
        <p:grpSpPr>
          <a:xfrm>
            <a:off x="3272384" y="4476922"/>
            <a:ext cx="3380525" cy="876777"/>
            <a:chOff x="4405737" y="4568020"/>
            <a:chExt cx="3380525" cy="785679"/>
          </a:xfrm>
        </p:grpSpPr>
        <p:cxnSp>
          <p:nvCxnSpPr>
            <p:cNvPr id="82" name="Straight Connector 81">
              <a:extLst>
                <a:ext uri="{FF2B5EF4-FFF2-40B4-BE49-F238E27FC236}">
                  <a16:creationId xmlns:a16="http://schemas.microsoft.com/office/drawing/2014/main" id="{92D1E46B-665D-438F-9BB1-89D4456FFF5D}"/>
                </a:ext>
              </a:extLst>
            </p:cNvPr>
            <p:cNvCxnSpPr/>
            <p:nvPr/>
          </p:nvCxnSpPr>
          <p:spPr>
            <a:xfrm>
              <a:off x="4405739" y="4568020"/>
              <a:ext cx="3380523" cy="0"/>
            </a:xfrm>
            <a:prstGeom prst="line">
              <a:avLst/>
            </a:prstGeom>
            <a:ln w="3143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B83AECF-2EEF-42B7-B6D1-284EDFCC738D}"/>
                </a:ext>
              </a:extLst>
            </p:cNvPr>
            <p:cNvCxnSpPr/>
            <p:nvPr/>
          </p:nvCxnSpPr>
          <p:spPr>
            <a:xfrm>
              <a:off x="4405738" y="4833534"/>
              <a:ext cx="3380523" cy="0"/>
            </a:xfrm>
            <a:prstGeom prst="line">
              <a:avLst/>
            </a:prstGeom>
            <a:ln w="3143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86208D4-CFEE-4AF5-A5A8-64B976088668}"/>
                </a:ext>
              </a:extLst>
            </p:cNvPr>
            <p:cNvCxnSpPr/>
            <p:nvPr/>
          </p:nvCxnSpPr>
          <p:spPr>
            <a:xfrm>
              <a:off x="4405739" y="5093944"/>
              <a:ext cx="3380523" cy="0"/>
            </a:xfrm>
            <a:prstGeom prst="line">
              <a:avLst/>
            </a:prstGeom>
            <a:ln w="3143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B65CC54-4D47-4A25-89C6-5496140304F8}"/>
                </a:ext>
              </a:extLst>
            </p:cNvPr>
            <p:cNvCxnSpPr/>
            <p:nvPr/>
          </p:nvCxnSpPr>
          <p:spPr>
            <a:xfrm>
              <a:off x="4405737" y="5353699"/>
              <a:ext cx="3380523" cy="0"/>
            </a:xfrm>
            <a:prstGeom prst="line">
              <a:avLst/>
            </a:prstGeom>
            <a:ln w="31432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1" name="Freeform: Shape 90">
            <a:extLst>
              <a:ext uri="{FF2B5EF4-FFF2-40B4-BE49-F238E27FC236}">
                <a16:creationId xmlns:a16="http://schemas.microsoft.com/office/drawing/2014/main" id="{ED387042-F458-40E3-9A00-4872F5404D33}"/>
              </a:ext>
            </a:extLst>
          </p:cNvPr>
          <p:cNvSpPr/>
          <p:nvPr/>
        </p:nvSpPr>
        <p:spPr>
          <a:xfrm>
            <a:off x="4999353" y="4339084"/>
            <a:ext cx="1509487" cy="1170579"/>
          </a:xfrm>
          <a:custGeom>
            <a:avLst/>
            <a:gdLst>
              <a:gd name="connsiteX0" fmla="*/ 0 w 1509487"/>
              <a:gd name="connsiteY0" fmla="*/ 0 h 1170579"/>
              <a:gd name="connsiteX1" fmla="*/ 1509487 w 1509487"/>
              <a:gd name="connsiteY1" fmla="*/ 0 h 1170579"/>
              <a:gd name="connsiteX2" fmla="*/ 1509487 w 1509487"/>
              <a:gd name="connsiteY2" fmla="*/ 1170579 h 1170579"/>
              <a:gd name="connsiteX3" fmla="*/ 1415301 w 1509487"/>
              <a:gd name="connsiteY3" fmla="*/ 1166622 h 1170579"/>
              <a:gd name="connsiteX4" fmla="*/ 1475 w 1509487"/>
              <a:gd name="connsiteY4" fmla="*/ 5869 h 1170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487" h="1170579">
                <a:moveTo>
                  <a:pt x="0" y="0"/>
                </a:moveTo>
                <a:lnTo>
                  <a:pt x="1509487" y="0"/>
                </a:lnTo>
                <a:lnTo>
                  <a:pt x="1509487" y="1170579"/>
                </a:lnTo>
                <a:lnTo>
                  <a:pt x="1415301" y="1166622"/>
                </a:lnTo>
                <a:cubicBezTo>
                  <a:pt x="747243" y="1110242"/>
                  <a:pt x="193981" y="639404"/>
                  <a:pt x="1475" y="5869"/>
                </a:cubicBezTo>
                <a:close/>
              </a:path>
            </a:pathLst>
          </a:custGeom>
          <a:ln>
            <a:noFill/>
          </a:ln>
          <a:effectLst>
            <a:outerShdw blurRad="101600" dist="889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Arc 73">
            <a:extLst>
              <a:ext uri="{FF2B5EF4-FFF2-40B4-BE49-F238E27FC236}">
                <a16:creationId xmlns:a16="http://schemas.microsoft.com/office/drawing/2014/main" id="{41A4763B-EEFC-430B-BBD4-C24EE4B3D330}"/>
              </a:ext>
            </a:extLst>
          </p:cNvPr>
          <p:cNvSpPr/>
          <p:nvPr/>
        </p:nvSpPr>
        <p:spPr>
          <a:xfrm rot="10800000">
            <a:off x="5023178" y="2127250"/>
            <a:ext cx="2889504" cy="3226447"/>
          </a:xfrm>
          <a:prstGeom prst="arc">
            <a:avLst>
              <a:gd name="adj1" fmla="val 16133471"/>
              <a:gd name="adj2" fmla="val 2968657"/>
            </a:avLst>
          </a:prstGeom>
          <a:ln w="314325">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5E9B5D2-F5B3-40A9-8965-DE43C95EDB5D}"/>
              </a:ext>
            </a:extLst>
          </p:cNvPr>
          <p:cNvSpPr/>
          <p:nvPr/>
        </p:nvSpPr>
        <p:spPr>
          <a:xfrm rot="10800000">
            <a:off x="5283783" y="2417127"/>
            <a:ext cx="2368296" cy="2646697"/>
          </a:xfrm>
          <a:prstGeom prst="arc">
            <a:avLst>
              <a:gd name="adj1" fmla="val 16133471"/>
              <a:gd name="adj2" fmla="val 3829758"/>
            </a:avLst>
          </a:prstGeom>
          <a:ln w="31432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a:extLst>
              <a:ext uri="{FF2B5EF4-FFF2-40B4-BE49-F238E27FC236}">
                <a16:creationId xmlns:a16="http://schemas.microsoft.com/office/drawing/2014/main" id="{BAB9392A-8099-4222-87DB-FD50BEDAC0E3}"/>
              </a:ext>
            </a:extLst>
          </p:cNvPr>
          <p:cNvSpPr/>
          <p:nvPr/>
        </p:nvSpPr>
        <p:spPr>
          <a:xfrm rot="10800000">
            <a:off x="5544388" y="2707732"/>
            <a:ext cx="1847088" cy="2065489"/>
          </a:xfrm>
          <a:prstGeom prst="arc">
            <a:avLst>
              <a:gd name="adj1" fmla="val 16133471"/>
              <a:gd name="adj2" fmla="val 4730389"/>
            </a:avLst>
          </a:prstGeom>
          <a:ln w="31432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a:extLst>
              <a:ext uri="{FF2B5EF4-FFF2-40B4-BE49-F238E27FC236}">
                <a16:creationId xmlns:a16="http://schemas.microsoft.com/office/drawing/2014/main" id="{467A995F-285D-4589-97B1-47E597E712AA}"/>
              </a:ext>
            </a:extLst>
          </p:cNvPr>
          <p:cNvSpPr/>
          <p:nvPr/>
        </p:nvSpPr>
        <p:spPr>
          <a:xfrm rot="10800000">
            <a:off x="5808007" y="3004034"/>
            <a:ext cx="1319852" cy="1472887"/>
          </a:xfrm>
          <a:prstGeom prst="arc">
            <a:avLst>
              <a:gd name="adj1" fmla="val 16133471"/>
              <a:gd name="adj2" fmla="val 5476276"/>
            </a:avLst>
          </a:prstGeom>
          <a:ln w="31432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6" name="Group 75">
            <a:extLst>
              <a:ext uri="{FF2B5EF4-FFF2-40B4-BE49-F238E27FC236}">
                <a16:creationId xmlns:a16="http://schemas.microsoft.com/office/drawing/2014/main" id="{7EEFA22F-495C-49F9-A89A-BD50C0978AAB}"/>
              </a:ext>
            </a:extLst>
          </p:cNvPr>
          <p:cNvGrpSpPr/>
          <p:nvPr/>
        </p:nvGrpSpPr>
        <p:grpSpPr>
          <a:xfrm>
            <a:off x="6447262" y="4476922"/>
            <a:ext cx="3380525" cy="876777"/>
            <a:chOff x="4405737" y="4568020"/>
            <a:chExt cx="3380525" cy="785679"/>
          </a:xfrm>
        </p:grpSpPr>
        <p:cxnSp>
          <p:nvCxnSpPr>
            <p:cNvPr id="81" name="Straight Connector 80">
              <a:extLst>
                <a:ext uri="{FF2B5EF4-FFF2-40B4-BE49-F238E27FC236}">
                  <a16:creationId xmlns:a16="http://schemas.microsoft.com/office/drawing/2014/main" id="{A59C453C-0AA1-48EB-879F-C99E1516BB8C}"/>
                </a:ext>
              </a:extLst>
            </p:cNvPr>
            <p:cNvCxnSpPr/>
            <p:nvPr/>
          </p:nvCxnSpPr>
          <p:spPr>
            <a:xfrm>
              <a:off x="4405737" y="5353699"/>
              <a:ext cx="3380523" cy="0"/>
            </a:xfrm>
            <a:prstGeom prst="line">
              <a:avLst/>
            </a:prstGeom>
            <a:ln w="3143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946705BB-AE94-4EB3-818F-8AA498F2A5F6}"/>
                </a:ext>
              </a:extLst>
            </p:cNvPr>
            <p:cNvCxnSpPr/>
            <p:nvPr/>
          </p:nvCxnSpPr>
          <p:spPr>
            <a:xfrm>
              <a:off x="4405739" y="5093944"/>
              <a:ext cx="3380523" cy="0"/>
            </a:xfrm>
            <a:prstGeom prst="line">
              <a:avLst/>
            </a:prstGeom>
            <a:ln w="3143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73260A7-A50F-4CE8-AC94-54724216D085}"/>
                </a:ext>
              </a:extLst>
            </p:cNvPr>
            <p:cNvCxnSpPr/>
            <p:nvPr/>
          </p:nvCxnSpPr>
          <p:spPr>
            <a:xfrm>
              <a:off x="4405738" y="4833534"/>
              <a:ext cx="3380523" cy="0"/>
            </a:xfrm>
            <a:prstGeom prst="line">
              <a:avLst/>
            </a:prstGeom>
            <a:ln w="3143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164F4A1C-3E6E-466C-8A64-75C89181BBC1}"/>
                </a:ext>
              </a:extLst>
            </p:cNvPr>
            <p:cNvCxnSpPr/>
            <p:nvPr/>
          </p:nvCxnSpPr>
          <p:spPr>
            <a:xfrm>
              <a:off x="4405739" y="4568020"/>
              <a:ext cx="3380523" cy="0"/>
            </a:xfrm>
            <a:prstGeom prst="line">
              <a:avLst/>
            </a:prstGeom>
            <a:ln w="31432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77" name="Arc 76">
            <a:extLst>
              <a:ext uri="{FF2B5EF4-FFF2-40B4-BE49-F238E27FC236}">
                <a16:creationId xmlns:a16="http://schemas.microsoft.com/office/drawing/2014/main" id="{2F609515-03BB-499E-98AA-3686C4FC2FFC}"/>
              </a:ext>
            </a:extLst>
          </p:cNvPr>
          <p:cNvSpPr/>
          <p:nvPr/>
        </p:nvSpPr>
        <p:spPr>
          <a:xfrm>
            <a:off x="8362370" y="2127250"/>
            <a:ext cx="2889504" cy="3226447"/>
          </a:xfrm>
          <a:prstGeom prst="arc">
            <a:avLst>
              <a:gd name="adj1" fmla="val 16133471"/>
              <a:gd name="adj2" fmla="val 5476276"/>
            </a:avLst>
          </a:prstGeom>
          <a:ln w="314325">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Arc 72">
            <a:extLst>
              <a:ext uri="{FF2B5EF4-FFF2-40B4-BE49-F238E27FC236}">
                <a16:creationId xmlns:a16="http://schemas.microsoft.com/office/drawing/2014/main" id="{801756F8-2F8A-4C94-893A-866F8CB65FC3}"/>
              </a:ext>
            </a:extLst>
          </p:cNvPr>
          <p:cNvSpPr/>
          <p:nvPr/>
        </p:nvSpPr>
        <p:spPr>
          <a:xfrm>
            <a:off x="8622970" y="2417127"/>
            <a:ext cx="2368296" cy="2646697"/>
          </a:xfrm>
          <a:prstGeom prst="arc">
            <a:avLst>
              <a:gd name="adj1" fmla="val 16133471"/>
              <a:gd name="adj2" fmla="val 5476276"/>
            </a:avLst>
          </a:prstGeom>
          <a:ln w="31432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5D25A8C4-8DBD-4F86-9F65-E8AF39ADFC14}"/>
              </a:ext>
            </a:extLst>
          </p:cNvPr>
          <p:cNvSpPr/>
          <p:nvPr/>
        </p:nvSpPr>
        <p:spPr>
          <a:xfrm>
            <a:off x="8883574" y="2707732"/>
            <a:ext cx="1847088" cy="2065489"/>
          </a:xfrm>
          <a:prstGeom prst="arc">
            <a:avLst>
              <a:gd name="adj1" fmla="val 16133471"/>
              <a:gd name="adj2" fmla="val 5476276"/>
            </a:avLst>
          </a:prstGeom>
          <a:ln w="31432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D155F22C-A3D3-4932-B683-058ED8DEC119}"/>
              </a:ext>
            </a:extLst>
          </p:cNvPr>
          <p:cNvSpPr/>
          <p:nvPr/>
        </p:nvSpPr>
        <p:spPr>
          <a:xfrm>
            <a:off x="9147192" y="3004034"/>
            <a:ext cx="1319852" cy="1472887"/>
          </a:xfrm>
          <a:prstGeom prst="arc">
            <a:avLst>
              <a:gd name="adj1" fmla="val 16136746"/>
              <a:gd name="adj2" fmla="val 5476276"/>
            </a:avLst>
          </a:prstGeom>
          <a:ln w="31432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Multi-Layer Circular Diagram – Slide Template</a:t>
            </a:r>
          </a:p>
        </p:txBody>
      </p:sp>
      <p:sp>
        <p:nvSpPr>
          <p:cNvPr id="3" name="TextBox 2">
            <a:extLst>
              <a:ext uri="{FF2B5EF4-FFF2-40B4-BE49-F238E27FC236}">
                <a16:creationId xmlns:a16="http://schemas.microsoft.com/office/drawing/2014/main" id="{66A3081B-F84A-4D55-A953-B3B13AE84109}"/>
              </a:ext>
            </a:extLst>
          </p:cNvPr>
          <p:cNvSpPr txBox="1"/>
          <p:nvPr/>
        </p:nvSpPr>
        <p:spPr>
          <a:xfrm>
            <a:off x="2815249" y="4276866"/>
            <a:ext cx="444352" cy="400110"/>
          </a:xfrm>
          <a:prstGeom prst="rect">
            <a:avLst/>
          </a:prstGeom>
          <a:noFill/>
        </p:spPr>
        <p:txBody>
          <a:bodyPr wrap="none" rtlCol="0" anchor="ctr">
            <a:spAutoFit/>
          </a:bodyPr>
          <a:lstStyle/>
          <a:p>
            <a:pPr algn="r"/>
            <a:r>
              <a:rPr lang="en-US" sz="2000" b="1" dirty="0"/>
              <a:t>01</a:t>
            </a:r>
          </a:p>
        </p:txBody>
      </p:sp>
      <p:sp>
        <p:nvSpPr>
          <p:cNvPr id="86" name="TextBox 85">
            <a:extLst>
              <a:ext uri="{FF2B5EF4-FFF2-40B4-BE49-F238E27FC236}">
                <a16:creationId xmlns:a16="http://schemas.microsoft.com/office/drawing/2014/main" id="{EC26FDFC-2545-484B-96D3-DF45A27B9B6C}"/>
              </a:ext>
            </a:extLst>
          </p:cNvPr>
          <p:cNvSpPr txBox="1"/>
          <p:nvPr/>
        </p:nvSpPr>
        <p:spPr>
          <a:xfrm>
            <a:off x="2815249" y="4573165"/>
            <a:ext cx="444352" cy="400110"/>
          </a:xfrm>
          <a:prstGeom prst="rect">
            <a:avLst/>
          </a:prstGeom>
          <a:noFill/>
        </p:spPr>
        <p:txBody>
          <a:bodyPr wrap="none" rtlCol="0" anchor="ctr">
            <a:spAutoFit/>
          </a:bodyPr>
          <a:lstStyle/>
          <a:p>
            <a:pPr algn="r"/>
            <a:r>
              <a:rPr lang="en-US" sz="2000" b="1" dirty="0"/>
              <a:t>02</a:t>
            </a:r>
          </a:p>
        </p:txBody>
      </p:sp>
      <p:sp>
        <p:nvSpPr>
          <p:cNvPr id="87" name="TextBox 86">
            <a:extLst>
              <a:ext uri="{FF2B5EF4-FFF2-40B4-BE49-F238E27FC236}">
                <a16:creationId xmlns:a16="http://schemas.microsoft.com/office/drawing/2014/main" id="{705A5C89-9E95-4FED-ACD5-C1B664964B49}"/>
              </a:ext>
            </a:extLst>
          </p:cNvPr>
          <p:cNvSpPr txBox="1"/>
          <p:nvPr/>
        </p:nvSpPr>
        <p:spPr>
          <a:xfrm>
            <a:off x="2815249" y="4863768"/>
            <a:ext cx="444352" cy="400110"/>
          </a:xfrm>
          <a:prstGeom prst="rect">
            <a:avLst/>
          </a:prstGeom>
          <a:noFill/>
        </p:spPr>
        <p:txBody>
          <a:bodyPr wrap="none" rtlCol="0" anchor="ctr">
            <a:spAutoFit/>
          </a:bodyPr>
          <a:lstStyle/>
          <a:p>
            <a:pPr algn="r"/>
            <a:r>
              <a:rPr lang="en-US" sz="2000" b="1" dirty="0"/>
              <a:t>03</a:t>
            </a:r>
          </a:p>
        </p:txBody>
      </p:sp>
      <p:sp>
        <p:nvSpPr>
          <p:cNvPr id="88" name="TextBox 87">
            <a:extLst>
              <a:ext uri="{FF2B5EF4-FFF2-40B4-BE49-F238E27FC236}">
                <a16:creationId xmlns:a16="http://schemas.microsoft.com/office/drawing/2014/main" id="{10078472-7FC8-4FA6-A643-6FFD58F6DC2B}"/>
              </a:ext>
            </a:extLst>
          </p:cNvPr>
          <p:cNvSpPr txBox="1"/>
          <p:nvPr/>
        </p:nvSpPr>
        <p:spPr>
          <a:xfrm>
            <a:off x="2815249" y="5153641"/>
            <a:ext cx="444352" cy="400110"/>
          </a:xfrm>
          <a:prstGeom prst="rect">
            <a:avLst/>
          </a:prstGeom>
          <a:noFill/>
        </p:spPr>
        <p:txBody>
          <a:bodyPr wrap="none" rtlCol="0" anchor="ctr">
            <a:spAutoFit/>
          </a:bodyPr>
          <a:lstStyle/>
          <a:p>
            <a:pPr algn="r"/>
            <a:r>
              <a:rPr lang="en-US" sz="2000" b="1" dirty="0"/>
              <a:t>04</a:t>
            </a:r>
          </a:p>
        </p:txBody>
      </p:sp>
      <p:sp>
        <p:nvSpPr>
          <p:cNvPr id="7" name="Rectangle 6">
            <a:extLst>
              <a:ext uri="{FF2B5EF4-FFF2-40B4-BE49-F238E27FC236}">
                <a16:creationId xmlns:a16="http://schemas.microsoft.com/office/drawing/2014/main" id="{2EE7EC1A-115E-4FD9-ADE4-28F432AC1549}"/>
              </a:ext>
            </a:extLst>
          </p:cNvPr>
          <p:cNvSpPr/>
          <p:nvPr/>
        </p:nvSpPr>
        <p:spPr>
          <a:xfrm>
            <a:off x="3395254" y="4291237"/>
            <a:ext cx="1426480" cy="369332"/>
          </a:xfrm>
          <a:prstGeom prst="rect">
            <a:avLst/>
          </a:prstGeom>
        </p:spPr>
        <p:txBody>
          <a:bodyPr wrap="none">
            <a:spAutoFit/>
          </a:bodyPr>
          <a:lstStyle/>
          <a:p>
            <a:pPr algn="r"/>
            <a:r>
              <a:rPr lang="en-US" b="1" noProof="1">
                <a:solidFill>
                  <a:schemeClr val="bg1"/>
                </a:solidFill>
              </a:rPr>
              <a:t>Lorem Ipsum</a:t>
            </a:r>
          </a:p>
        </p:txBody>
      </p:sp>
      <p:sp>
        <p:nvSpPr>
          <p:cNvPr id="43" name="Rectangle 42">
            <a:extLst>
              <a:ext uri="{FF2B5EF4-FFF2-40B4-BE49-F238E27FC236}">
                <a16:creationId xmlns:a16="http://schemas.microsoft.com/office/drawing/2014/main" id="{60DA3B19-8866-4B0B-8483-64262B17B337}"/>
              </a:ext>
            </a:extLst>
          </p:cNvPr>
          <p:cNvSpPr/>
          <p:nvPr/>
        </p:nvSpPr>
        <p:spPr>
          <a:xfrm>
            <a:off x="3395254" y="4588922"/>
            <a:ext cx="1426480" cy="369332"/>
          </a:xfrm>
          <a:prstGeom prst="rect">
            <a:avLst/>
          </a:prstGeom>
        </p:spPr>
        <p:txBody>
          <a:bodyPr wrap="none">
            <a:spAutoFit/>
          </a:bodyPr>
          <a:lstStyle/>
          <a:p>
            <a:pPr algn="r"/>
            <a:r>
              <a:rPr lang="en-US" b="1" noProof="1">
                <a:solidFill>
                  <a:schemeClr val="bg2">
                    <a:lumMod val="25000"/>
                  </a:schemeClr>
                </a:solidFill>
              </a:rPr>
              <a:t>Lorem Ipsum</a:t>
            </a:r>
          </a:p>
        </p:txBody>
      </p:sp>
      <p:sp>
        <p:nvSpPr>
          <p:cNvPr id="44" name="Rectangle 43">
            <a:extLst>
              <a:ext uri="{FF2B5EF4-FFF2-40B4-BE49-F238E27FC236}">
                <a16:creationId xmlns:a16="http://schemas.microsoft.com/office/drawing/2014/main" id="{0544A883-6F43-46F0-9FE3-54F0A7C2DBE0}"/>
              </a:ext>
            </a:extLst>
          </p:cNvPr>
          <p:cNvSpPr/>
          <p:nvPr/>
        </p:nvSpPr>
        <p:spPr>
          <a:xfrm>
            <a:off x="3395254" y="4877063"/>
            <a:ext cx="1426480" cy="369332"/>
          </a:xfrm>
          <a:prstGeom prst="rect">
            <a:avLst/>
          </a:prstGeom>
        </p:spPr>
        <p:txBody>
          <a:bodyPr wrap="none">
            <a:spAutoFit/>
          </a:bodyPr>
          <a:lstStyle/>
          <a:p>
            <a:pPr algn="r"/>
            <a:r>
              <a:rPr lang="en-US" b="1" noProof="1">
                <a:solidFill>
                  <a:schemeClr val="bg2">
                    <a:lumMod val="25000"/>
                  </a:schemeClr>
                </a:solidFill>
              </a:rPr>
              <a:t>Lorem Ipsum</a:t>
            </a:r>
          </a:p>
        </p:txBody>
      </p:sp>
      <p:sp>
        <p:nvSpPr>
          <p:cNvPr id="45" name="Rectangle 44">
            <a:extLst>
              <a:ext uri="{FF2B5EF4-FFF2-40B4-BE49-F238E27FC236}">
                <a16:creationId xmlns:a16="http://schemas.microsoft.com/office/drawing/2014/main" id="{1BAC2B0F-34F5-4CC4-8018-55C69AD20579}"/>
              </a:ext>
            </a:extLst>
          </p:cNvPr>
          <p:cNvSpPr/>
          <p:nvPr/>
        </p:nvSpPr>
        <p:spPr>
          <a:xfrm>
            <a:off x="3395254" y="5165569"/>
            <a:ext cx="1426480" cy="369332"/>
          </a:xfrm>
          <a:prstGeom prst="rect">
            <a:avLst/>
          </a:prstGeom>
        </p:spPr>
        <p:txBody>
          <a:bodyPr wrap="none">
            <a:spAutoFit/>
          </a:bodyPr>
          <a:lstStyle/>
          <a:p>
            <a:pPr algn="r"/>
            <a:r>
              <a:rPr lang="en-US" b="1" noProof="1">
                <a:solidFill>
                  <a:schemeClr val="bg2">
                    <a:lumMod val="25000"/>
                  </a:schemeClr>
                </a:solidFill>
              </a:rPr>
              <a:t>Lorem Ipsum</a:t>
            </a:r>
          </a:p>
        </p:txBody>
      </p:sp>
      <p:grpSp>
        <p:nvGrpSpPr>
          <p:cNvPr id="49" name="Group 48">
            <a:extLst>
              <a:ext uri="{FF2B5EF4-FFF2-40B4-BE49-F238E27FC236}">
                <a16:creationId xmlns:a16="http://schemas.microsoft.com/office/drawing/2014/main" id="{3CEC741F-AD5A-48A2-A009-F80C26E9CF58}"/>
              </a:ext>
            </a:extLst>
          </p:cNvPr>
          <p:cNvGrpSpPr/>
          <p:nvPr/>
        </p:nvGrpSpPr>
        <p:grpSpPr>
          <a:xfrm>
            <a:off x="340730" y="1468464"/>
            <a:ext cx="3942967" cy="1813373"/>
            <a:chOff x="332936" y="2627766"/>
            <a:chExt cx="2937088" cy="1813373"/>
          </a:xfrm>
        </p:grpSpPr>
        <p:sp>
          <p:nvSpPr>
            <p:cNvPr id="50" name="TextBox 49">
              <a:extLst>
                <a:ext uri="{FF2B5EF4-FFF2-40B4-BE49-F238E27FC236}">
                  <a16:creationId xmlns:a16="http://schemas.microsoft.com/office/drawing/2014/main" id="{792B31E0-AD40-464C-8406-7A8DBCF8C50B}"/>
                </a:ext>
              </a:extLst>
            </p:cNvPr>
            <p:cNvSpPr txBox="1"/>
            <p:nvPr/>
          </p:nvSpPr>
          <p:spPr>
            <a:xfrm>
              <a:off x="332936" y="2627766"/>
              <a:ext cx="2937088" cy="461665"/>
            </a:xfrm>
            <a:prstGeom prst="rect">
              <a:avLst/>
            </a:prstGeom>
            <a:noFill/>
          </p:spPr>
          <p:txBody>
            <a:bodyPr wrap="square" lIns="0" rIns="0" rtlCol="0" anchor="b">
              <a:spAutoFit/>
            </a:bodyPr>
            <a:lstStyle/>
            <a:p>
              <a:pPr algn="ctr"/>
              <a:r>
                <a:rPr lang="en-US" sz="2400" b="1" cap="all" noProof="1"/>
                <a:t>Lorem Ipsum</a:t>
              </a:r>
            </a:p>
          </p:txBody>
        </p:sp>
        <p:sp>
          <p:nvSpPr>
            <p:cNvPr id="51" name="TextBox 50">
              <a:extLst>
                <a:ext uri="{FF2B5EF4-FFF2-40B4-BE49-F238E27FC236}">
                  <a16:creationId xmlns:a16="http://schemas.microsoft.com/office/drawing/2014/main" id="{5904E0DD-A454-4094-B214-6FACB5D8B048}"/>
                </a:ext>
              </a:extLst>
            </p:cNvPr>
            <p:cNvSpPr txBox="1"/>
            <p:nvPr/>
          </p:nvSpPr>
          <p:spPr>
            <a:xfrm>
              <a:off x="340731" y="3086922"/>
              <a:ext cx="2929293" cy="135421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a:t>
              </a:r>
            </a:p>
            <a:p>
              <a:pPr algn="just">
                <a:spcAft>
                  <a:spcPts val="1200"/>
                </a:spcAft>
              </a:pPr>
              <a:r>
                <a:rPr lang="en-US" sz="1200" noProof="1">
                  <a:solidFill>
                    <a:schemeClr val="tx1">
                      <a:lumMod val="65000"/>
                      <a:lumOff val="35000"/>
                    </a:schemeClr>
                  </a:solidFill>
                </a:rPr>
                <a:t>Ut enim ad minim veniam, quis nostrud exercitation ullamco laboris nisi ut aliquip ex ea commodo consequat. Duis aute irure dolor in reprehenderit in voluptate velit esse cillum dolore eu fugiat nulla pariatur.</a:t>
              </a:r>
            </a:p>
          </p:txBody>
        </p:sp>
      </p:grpSp>
      <p:sp>
        <p:nvSpPr>
          <p:cNvPr id="5" name="Rectangle 4">
            <a:extLst>
              <a:ext uri="{FF2B5EF4-FFF2-40B4-BE49-F238E27FC236}">
                <a16:creationId xmlns:a16="http://schemas.microsoft.com/office/drawing/2014/main" id="{DB756056-2DB7-4399-AF80-4C0ADA82A008}"/>
              </a:ext>
            </a:extLst>
          </p:cNvPr>
          <p:cNvSpPr/>
          <p:nvPr/>
        </p:nvSpPr>
        <p:spPr>
          <a:xfrm>
            <a:off x="6808091" y="3455394"/>
            <a:ext cx="2658869" cy="584775"/>
          </a:xfrm>
          <a:prstGeom prst="rect">
            <a:avLst/>
          </a:prstGeom>
        </p:spPr>
        <p:txBody>
          <a:bodyPr wrap="none" anchor="ctr">
            <a:spAutoFit/>
          </a:bodyPr>
          <a:lstStyle/>
          <a:p>
            <a:pPr algn="ctr"/>
            <a:r>
              <a:rPr lang="en-US" sz="3200" b="1" cap="all" dirty="0"/>
              <a:t>Lorem Ipsum</a:t>
            </a:r>
          </a:p>
        </p:txBody>
      </p:sp>
      <p:grpSp>
        <p:nvGrpSpPr>
          <p:cNvPr id="46" name="Group 45">
            <a:extLst>
              <a:ext uri="{FF2B5EF4-FFF2-40B4-BE49-F238E27FC236}">
                <a16:creationId xmlns:a16="http://schemas.microsoft.com/office/drawing/2014/main" id="{2901C564-CD6D-4CD1-BF86-D540DC720141}"/>
              </a:ext>
            </a:extLst>
          </p:cNvPr>
          <p:cNvGrpSpPr/>
          <p:nvPr/>
        </p:nvGrpSpPr>
        <p:grpSpPr>
          <a:xfrm>
            <a:off x="302517" y="4047320"/>
            <a:ext cx="2087232" cy="1659485"/>
            <a:chOff x="332936" y="2627766"/>
            <a:chExt cx="2937088" cy="1659485"/>
          </a:xfrm>
        </p:grpSpPr>
        <p:sp>
          <p:nvSpPr>
            <p:cNvPr id="47" name="TextBox 46">
              <a:extLst>
                <a:ext uri="{FF2B5EF4-FFF2-40B4-BE49-F238E27FC236}">
                  <a16:creationId xmlns:a16="http://schemas.microsoft.com/office/drawing/2014/main" id="{C1675C2E-0C05-462B-9849-2A08EF3D6501}"/>
                </a:ext>
              </a:extLst>
            </p:cNvPr>
            <p:cNvSpPr txBox="1"/>
            <p:nvPr/>
          </p:nvSpPr>
          <p:spPr>
            <a:xfrm>
              <a:off x="332936" y="2627766"/>
              <a:ext cx="2937088" cy="461665"/>
            </a:xfrm>
            <a:prstGeom prst="rect">
              <a:avLst/>
            </a:prstGeom>
            <a:noFill/>
          </p:spPr>
          <p:txBody>
            <a:bodyPr wrap="square" lIns="0" rIns="0" rtlCol="0" anchor="b">
              <a:spAutoFit/>
            </a:bodyPr>
            <a:lstStyle/>
            <a:p>
              <a:pPr algn="r"/>
              <a:r>
                <a:rPr lang="en-US" sz="2400" b="1" noProof="1"/>
                <a:t>Lorem Ipsum</a:t>
              </a:r>
            </a:p>
          </p:txBody>
        </p:sp>
        <p:sp>
          <p:nvSpPr>
            <p:cNvPr id="48" name="TextBox 47">
              <a:extLst>
                <a:ext uri="{FF2B5EF4-FFF2-40B4-BE49-F238E27FC236}">
                  <a16:creationId xmlns:a16="http://schemas.microsoft.com/office/drawing/2014/main" id="{67BDD873-F40C-4521-818C-52963998B759}"/>
                </a:ext>
              </a:extLst>
            </p:cNvPr>
            <p:cNvSpPr txBox="1"/>
            <p:nvPr/>
          </p:nvSpPr>
          <p:spPr>
            <a:xfrm>
              <a:off x="340730" y="3086922"/>
              <a:ext cx="2929294" cy="1200329"/>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02246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Straight Connector 74">
            <a:extLst>
              <a:ext uri="{FF2B5EF4-FFF2-40B4-BE49-F238E27FC236}">
                <a16:creationId xmlns:a16="http://schemas.microsoft.com/office/drawing/2014/main" id="{C414EAF3-762E-4C60-9B49-FA76557BC61E}"/>
              </a:ext>
            </a:extLst>
          </p:cNvPr>
          <p:cNvCxnSpPr/>
          <p:nvPr/>
        </p:nvCxnSpPr>
        <p:spPr>
          <a:xfrm>
            <a:off x="6447262" y="2127250"/>
            <a:ext cx="3380523" cy="0"/>
          </a:xfrm>
          <a:prstGeom prst="line">
            <a:avLst/>
          </a:prstGeom>
          <a:ln w="314325">
            <a:solidFill>
              <a:schemeClr val="accent3"/>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BE08C93-3080-42E0-A5F6-3A42E82F48DE}"/>
              </a:ext>
            </a:extLst>
          </p:cNvPr>
          <p:cNvCxnSpPr>
            <a:cxnSpLocks/>
          </p:cNvCxnSpPr>
          <p:nvPr/>
        </p:nvCxnSpPr>
        <p:spPr>
          <a:xfrm>
            <a:off x="7328137" y="2417127"/>
            <a:ext cx="2499650" cy="0"/>
          </a:xfrm>
          <a:prstGeom prst="line">
            <a:avLst/>
          </a:prstGeom>
          <a:ln w="314325">
            <a:solidFill>
              <a:schemeClr val="accent6"/>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CA62ED7-2D8C-4CCF-B76C-BD56E53958AC}"/>
              </a:ext>
            </a:extLst>
          </p:cNvPr>
          <p:cNvCxnSpPr>
            <a:cxnSpLocks/>
          </p:cNvCxnSpPr>
          <p:nvPr/>
        </p:nvCxnSpPr>
        <p:spPr>
          <a:xfrm>
            <a:off x="8167474" y="2707732"/>
            <a:ext cx="1660312" cy="0"/>
          </a:xfrm>
          <a:prstGeom prst="line">
            <a:avLst/>
          </a:prstGeom>
          <a:ln w="314325">
            <a:solidFill>
              <a:schemeClr val="accent2"/>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48B40B2-B942-463F-AD98-2EB81C2EEA54}"/>
              </a:ext>
            </a:extLst>
          </p:cNvPr>
          <p:cNvCxnSpPr>
            <a:cxnSpLocks/>
          </p:cNvCxnSpPr>
          <p:nvPr/>
        </p:nvCxnSpPr>
        <p:spPr>
          <a:xfrm>
            <a:off x="8959044" y="3004034"/>
            <a:ext cx="868743" cy="0"/>
          </a:xfrm>
          <a:prstGeom prst="line">
            <a:avLst/>
          </a:prstGeom>
          <a:ln w="314325">
            <a:solidFill>
              <a:schemeClr val="accent4"/>
            </a:solidFill>
            <a:headEnd type="triangle" w="sm" len="sm"/>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1D2E2F26-7A31-42D7-804C-8BD0A7E0A879}"/>
              </a:ext>
            </a:extLst>
          </p:cNvPr>
          <p:cNvGrpSpPr/>
          <p:nvPr/>
        </p:nvGrpSpPr>
        <p:grpSpPr>
          <a:xfrm>
            <a:off x="3272384" y="4476922"/>
            <a:ext cx="3380525" cy="876777"/>
            <a:chOff x="4405737" y="4568020"/>
            <a:chExt cx="3380525" cy="785679"/>
          </a:xfrm>
        </p:grpSpPr>
        <p:cxnSp>
          <p:nvCxnSpPr>
            <p:cNvPr id="82" name="Straight Connector 81">
              <a:extLst>
                <a:ext uri="{FF2B5EF4-FFF2-40B4-BE49-F238E27FC236}">
                  <a16:creationId xmlns:a16="http://schemas.microsoft.com/office/drawing/2014/main" id="{92D1E46B-665D-438F-9BB1-89D4456FFF5D}"/>
                </a:ext>
              </a:extLst>
            </p:cNvPr>
            <p:cNvCxnSpPr/>
            <p:nvPr/>
          </p:nvCxnSpPr>
          <p:spPr>
            <a:xfrm>
              <a:off x="4405739" y="4568020"/>
              <a:ext cx="3380523" cy="0"/>
            </a:xfrm>
            <a:prstGeom prst="line">
              <a:avLst/>
            </a:prstGeom>
            <a:ln w="31432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B83AECF-2EEF-42B7-B6D1-284EDFCC738D}"/>
                </a:ext>
              </a:extLst>
            </p:cNvPr>
            <p:cNvCxnSpPr/>
            <p:nvPr/>
          </p:nvCxnSpPr>
          <p:spPr>
            <a:xfrm>
              <a:off x="4405738" y="4833534"/>
              <a:ext cx="3380523" cy="0"/>
            </a:xfrm>
            <a:prstGeom prst="line">
              <a:avLst/>
            </a:prstGeom>
            <a:ln w="3143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86208D4-CFEE-4AF5-A5A8-64B976088668}"/>
                </a:ext>
              </a:extLst>
            </p:cNvPr>
            <p:cNvCxnSpPr/>
            <p:nvPr/>
          </p:nvCxnSpPr>
          <p:spPr>
            <a:xfrm>
              <a:off x="4405739" y="5093944"/>
              <a:ext cx="3380523" cy="0"/>
            </a:xfrm>
            <a:prstGeom prst="line">
              <a:avLst/>
            </a:prstGeom>
            <a:ln w="3143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B65CC54-4D47-4A25-89C6-5496140304F8}"/>
                </a:ext>
              </a:extLst>
            </p:cNvPr>
            <p:cNvCxnSpPr/>
            <p:nvPr/>
          </p:nvCxnSpPr>
          <p:spPr>
            <a:xfrm>
              <a:off x="4405737" y="5353699"/>
              <a:ext cx="3380523" cy="0"/>
            </a:xfrm>
            <a:prstGeom prst="line">
              <a:avLst/>
            </a:prstGeom>
            <a:ln w="31432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1" name="Freeform: Shape 90">
            <a:extLst>
              <a:ext uri="{FF2B5EF4-FFF2-40B4-BE49-F238E27FC236}">
                <a16:creationId xmlns:a16="http://schemas.microsoft.com/office/drawing/2014/main" id="{ED387042-F458-40E3-9A00-4872F5404D33}"/>
              </a:ext>
            </a:extLst>
          </p:cNvPr>
          <p:cNvSpPr/>
          <p:nvPr/>
        </p:nvSpPr>
        <p:spPr>
          <a:xfrm>
            <a:off x="4999353" y="4339084"/>
            <a:ext cx="1509487" cy="1170579"/>
          </a:xfrm>
          <a:custGeom>
            <a:avLst/>
            <a:gdLst>
              <a:gd name="connsiteX0" fmla="*/ 0 w 1509487"/>
              <a:gd name="connsiteY0" fmla="*/ 0 h 1170579"/>
              <a:gd name="connsiteX1" fmla="*/ 1509487 w 1509487"/>
              <a:gd name="connsiteY1" fmla="*/ 0 h 1170579"/>
              <a:gd name="connsiteX2" fmla="*/ 1509487 w 1509487"/>
              <a:gd name="connsiteY2" fmla="*/ 1170579 h 1170579"/>
              <a:gd name="connsiteX3" fmla="*/ 1415301 w 1509487"/>
              <a:gd name="connsiteY3" fmla="*/ 1166622 h 1170579"/>
              <a:gd name="connsiteX4" fmla="*/ 1475 w 1509487"/>
              <a:gd name="connsiteY4" fmla="*/ 5869 h 1170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487" h="1170579">
                <a:moveTo>
                  <a:pt x="0" y="0"/>
                </a:moveTo>
                <a:lnTo>
                  <a:pt x="1509487" y="0"/>
                </a:lnTo>
                <a:lnTo>
                  <a:pt x="1509487" y="1170579"/>
                </a:lnTo>
                <a:lnTo>
                  <a:pt x="1415301" y="1166622"/>
                </a:lnTo>
                <a:cubicBezTo>
                  <a:pt x="747243" y="1110242"/>
                  <a:pt x="193981" y="639404"/>
                  <a:pt x="1475" y="5869"/>
                </a:cubicBezTo>
                <a:close/>
              </a:path>
            </a:pathLst>
          </a:custGeom>
          <a:ln>
            <a:noFill/>
          </a:ln>
          <a:effectLst>
            <a:outerShdw blurRad="101600" dist="889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Arc 73">
            <a:extLst>
              <a:ext uri="{FF2B5EF4-FFF2-40B4-BE49-F238E27FC236}">
                <a16:creationId xmlns:a16="http://schemas.microsoft.com/office/drawing/2014/main" id="{41A4763B-EEFC-430B-BBD4-C24EE4B3D330}"/>
              </a:ext>
            </a:extLst>
          </p:cNvPr>
          <p:cNvSpPr/>
          <p:nvPr/>
        </p:nvSpPr>
        <p:spPr>
          <a:xfrm rot="10800000">
            <a:off x="5023178" y="2127250"/>
            <a:ext cx="2889504" cy="3226447"/>
          </a:xfrm>
          <a:prstGeom prst="arc">
            <a:avLst>
              <a:gd name="adj1" fmla="val 16133471"/>
              <a:gd name="adj2" fmla="val 2968657"/>
            </a:avLst>
          </a:prstGeom>
          <a:ln w="314325">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5E9B5D2-F5B3-40A9-8965-DE43C95EDB5D}"/>
              </a:ext>
            </a:extLst>
          </p:cNvPr>
          <p:cNvSpPr/>
          <p:nvPr/>
        </p:nvSpPr>
        <p:spPr>
          <a:xfrm rot="10800000">
            <a:off x="5283783" y="2417127"/>
            <a:ext cx="2368296" cy="2646697"/>
          </a:xfrm>
          <a:prstGeom prst="arc">
            <a:avLst>
              <a:gd name="adj1" fmla="val 16133471"/>
              <a:gd name="adj2" fmla="val 3829758"/>
            </a:avLst>
          </a:prstGeom>
          <a:ln w="31432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a:extLst>
              <a:ext uri="{FF2B5EF4-FFF2-40B4-BE49-F238E27FC236}">
                <a16:creationId xmlns:a16="http://schemas.microsoft.com/office/drawing/2014/main" id="{BAB9392A-8099-4222-87DB-FD50BEDAC0E3}"/>
              </a:ext>
            </a:extLst>
          </p:cNvPr>
          <p:cNvSpPr/>
          <p:nvPr/>
        </p:nvSpPr>
        <p:spPr>
          <a:xfrm rot="10800000">
            <a:off x="5544388" y="2707732"/>
            <a:ext cx="1847088" cy="2065489"/>
          </a:xfrm>
          <a:prstGeom prst="arc">
            <a:avLst>
              <a:gd name="adj1" fmla="val 16133471"/>
              <a:gd name="adj2" fmla="val 4730389"/>
            </a:avLst>
          </a:prstGeom>
          <a:ln w="31432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a:extLst>
              <a:ext uri="{FF2B5EF4-FFF2-40B4-BE49-F238E27FC236}">
                <a16:creationId xmlns:a16="http://schemas.microsoft.com/office/drawing/2014/main" id="{467A995F-285D-4589-97B1-47E597E712AA}"/>
              </a:ext>
            </a:extLst>
          </p:cNvPr>
          <p:cNvSpPr/>
          <p:nvPr/>
        </p:nvSpPr>
        <p:spPr>
          <a:xfrm rot="10800000">
            <a:off x="5808007" y="3004034"/>
            <a:ext cx="1319852" cy="1472887"/>
          </a:xfrm>
          <a:prstGeom prst="arc">
            <a:avLst>
              <a:gd name="adj1" fmla="val 16133471"/>
              <a:gd name="adj2" fmla="val 5476276"/>
            </a:avLst>
          </a:prstGeom>
          <a:ln w="31432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1" name="Straight Connector 80">
            <a:extLst>
              <a:ext uri="{FF2B5EF4-FFF2-40B4-BE49-F238E27FC236}">
                <a16:creationId xmlns:a16="http://schemas.microsoft.com/office/drawing/2014/main" id="{A59C453C-0AA1-48EB-879F-C99E1516BB8C}"/>
              </a:ext>
            </a:extLst>
          </p:cNvPr>
          <p:cNvCxnSpPr/>
          <p:nvPr/>
        </p:nvCxnSpPr>
        <p:spPr>
          <a:xfrm>
            <a:off x="6447262" y="5353699"/>
            <a:ext cx="3380523" cy="0"/>
          </a:xfrm>
          <a:prstGeom prst="line">
            <a:avLst/>
          </a:prstGeom>
          <a:ln w="3143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946705BB-AE94-4EB3-818F-8AA498F2A5F6}"/>
              </a:ext>
            </a:extLst>
          </p:cNvPr>
          <p:cNvCxnSpPr/>
          <p:nvPr/>
        </p:nvCxnSpPr>
        <p:spPr>
          <a:xfrm>
            <a:off x="6447264" y="5063826"/>
            <a:ext cx="3380523" cy="0"/>
          </a:xfrm>
          <a:prstGeom prst="line">
            <a:avLst/>
          </a:prstGeom>
          <a:ln w="3143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73260A7-A50F-4CE8-AC94-54724216D085}"/>
              </a:ext>
            </a:extLst>
          </p:cNvPr>
          <p:cNvCxnSpPr/>
          <p:nvPr/>
        </p:nvCxnSpPr>
        <p:spPr>
          <a:xfrm>
            <a:off x="6447263" y="4773222"/>
            <a:ext cx="3380523" cy="0"/>
          </a:xfrm>
          <a:prstGeom prst="line">
            <a:avLst/>
          </a:prstGeom>
          <a:ln w="3143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164F4A1C-3E6E-466C-8A64-75C89181BBC1}"/>
              </a:ext>
            </a:extLst>
          </p:cNvPr>
          <p:cNvCxnSpPr/>
          <p:nvPr/>
        </p:nvCxnSpPr>
        <p:spPr>
          <a:xfrm>
            <a:off x="6447264" y="4476922"/>
            <a:ext cx="3380523" cy="0"/>
          </a:xfrm>
          <a:prstGeom prst="line">
            <a:avLst/>
          </a:prstGeom>
          <a:ln w="314325">
            <a:solidFill>
              <a:schemeClr val="accent4"/>
            </a:solidFill>
          </a:ln>
        </p:spPr>
        <p:style>
          <a:lnRef idx="1">
            <a:schemeClr val="accent1"/>
          </a:lnRef>
          <a:fillRef idx="0">
            <a:schemeClr val="accent1"/>
          </a:fillRef>
          <a:effectRef idx="0">
            <a:schemeClr val="accent1"/>
          </a:effectRef>
          <a:fontRef idx="minor">
            <a:schemeClr val="tx1"/>
          </a:fontRef>
        </p:style>
      </p:cxnSp>
      <p:sp>
        <p:nvSpPr>
          <p:cNvPr id="77" name="Arc 76">
            <a:extLst>
              <a:ext uri="{FF2B5EF4-FFF2-40B4-BE49-F238E27FC236}">
                <a16:creationId xmlns:a16="http://schemas.microsoft.com/office/drawing/2014/main" id="{2F609515-03BB-499E-98AA-3686C4FC2FFC}"/>
              </a:ext>
            </a:extLst>
          </p:cNvPr>
          <p:cNvSpPr/>
          <p:nvPr/>
        </p:nvSpPr>
        <p:spPr>
          <a:xfrm>
            <a:off x="8362370" y="2127250"/>
            <a:ext cx="2889504" cy="3226447"/>
          </a:xfrm>
          <a:prstGeom prst="arc">
            <a:avLst>
              <a:gd name="adj1" fmla="val 16133471"/>
              <a:gd name="adj2" fmla="val 5476276"/>
            </a:avLst>
          </a:prstGeom>
          <a:ln w="314325">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Arc 72">
            <a:extLst>
              <a:ext uri="{FF2B5EF4-FFF2-40B4-BE49-F238E27FC236}">
                <a16:creationId xmlns:a16="http://schemas.microsoft.com/office/drawing/2014/main" id="{801756F8-2F8A-4C94-893A-866F8CB65FC3}"/>
              </a:ext>
            </a:extLst>
          </p:cNvPr>
          <p:cNvSpPr/>
          <p:nvPr/>
        </p:nvSpPr>
        <p:spPr>
          <a:xfrm>
            <a:off x="8622970" y="2417127"/>
            <a:ext cx="2368296" cy="2646697"/>
          </a:xfrm>
          <a:prstGeom prst="arc">
            <a:avLst>
              <a:gd name="adj1" fmla="val 16133471"/>
              <a:gd name="adj2" fmla="val 5476276"/>
            </a:avLst>
          </a:prstGeom>
          <a:ln w="31432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5D25A8C4-8DBD-4F86-9F65-E8AF39ADFC14}"/>
              </a:ext>
            </a:extLst>
          </p:cNvPr>
          <p:cNvSpPr/>
          <p:nvPr/>
        </p:nvSpPr>
        <p:spPr>
          <a:xfrm>
            <a:off x="8883574" y="2707732"/>
            <a:ext cx="1847088" cy="2065489"/>
          </a:xfrm>
          <a:prstGeom prst="arc">
            <a:avLst>
              <a:gd name="adj1" fmla="val 16133471"/>
              <a:gd name="adj2" fmla="val 5476276"/>
            </a:avLst>
          </a:prstGeom>
          <a:ln w="31432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D155F22C-A3D3-4932-B683-058ED8DEC119}"/>
              </a:ext>
            </a:extLst>
          </p:cNvPr>
          <p:cNvSpPr/>
          <p:nvPr/>
        </p:nvSpPr>
        <p:spPr>
          <a:xfrm>
            <a:off x="9147192" y="3004034"/>
            <a:ext cx="1319852" cy="1472887"/>
          </a:xfrm>
          <a:prstGeom prst="arc">
            <a:avLst>
              <a:gd name="adj1" fmla="val 16136746"/>
              <a:gd name="adj2" fmla="val 5476276"/>
            </a:avLst>
          </a:prstGeom>
          <a:ln w="31432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Multi-Layer Circular Diagram – Slide Template</a:t>
            </a:r>
          </a:p>
        </p:txBody>
      </p:sp>
      <p:sp>
        <p:nvSpPr>
          <p:cNvPr id="3" name="TextBox 2">
            <a:extLst>
              <a:ext uri="{FF2B5EF4-FFF2-40B4-BE49-F238E27FC236}">
                <a16:creationId xmlns:a16="http://schemas.microsoft.com/office/drawing/2014/main" id="{66A3081B-F84A-4D55-A953-B3B13AE84109}"/>
              </a:ext>
            </a:extLst>
          </p:cNvPr>
          <p:cNvSpPr txBox="1"/>
          <p:nvPr/>
        </p:nvSpPr>
        <p:spPr>
          <a:xfrm>
            <a:off x="2815249" y="4276866"/>
            <a:ext cx="444352" cy="400110"/>
          </a:xfrm>
          <a:prstGeom prst="rect">
            <a:avLst/>
          </a:prstGeom>
          <a:noFill/>
        </p:spPr>
        <p:txBody>
          <a:bodyPr wrap="none" rtlCol="0" anchor="ctr">
            <a:spAutoFit/>
          </a:bodyPr>
          <a:lstStyle/>
          <a:p>
            <a:pPr algn="r"/>
            <a:r>
              <a:rPr lang="en-US" sz="2000" b="1" dirty="0">
                <a:solidFill>
                  <a:schemeClr val="bg1"/>
                </a:solidFill>
              </a:rPr>
              <a:t>01</a:t>
            </a:r>
          </a:p>
        </p:txBody>
      </p:sp>
      <p:sp>
        <p:nvSpPr>
          <p:cNvPr id="86" name="TextBox 85">
            <a:extLst>
              <a:ext uri="{FF2B5EF4-FFF2-40B4-BE49-F238E27FC236}">
                <a16:creationId xmlns:a16="http://schemas.microsoft.com/office/drawing/2014/main" id="{EC26FDFC-2545-484B-96D3-DF45A27B9B6C}"/>
              </a:ext>
            </a:extLst>
          </p:cNvPr>
          <p:cNvSpPr txBox="1"/>
          <p:nvPr/>
        </p:nvSpPr>
        <p:spPr>
          <a:xfrm>
            <a:off x="2815249" y="4573165"/>
            <a:ext cx="444352" cy="400110"/>
          </a:xfrm>
          <a:prstGeom prst="rect">
            <a:avLst/>
          </a:prstGeom>
          <a:noFill/>
        </p:spPr>
        <p:txBody>
          <a:bodyPr wrap="none" rtlCol="0" anchor="ctr">
            <a:spAutoFit/>
          </a:bodyPr>
          <a:lstStyle/>
          <a:p>
            <a:pPr algn="r"/>
            <a:r>
              <a:rPr lang="en-US" sz="2000" b="1" dirty="0">
                <a:solidFill>
                  <a:schemeClr val="bg1"/>
                </a:solidFill>
              </a:rPr>
              <a:t>02</a:t>
            </a:r>
          </a:p>
        </p:txBody>
      </p:sp>
      <p:sp>
        <p:nvSpPr>
          <p:cNvPr id="87" name="TextBox 86">
            <a:extLst>
              <a:ext uri="{FF2B5EF4-FFF2-40B4-BE49-F238E27FC236}">
                <a16:creationId xmlns:a16="http://schemas.microsoft.com/office/drawing/2014/main" id="{705A5C89-9E95-4FED-ACD5-C1B664964B49}"/>
              </a:ext>
            </a:extLst>
          </p:cNvPr>
          <p:cNvSpPr txBox="1"/>
          <p:nvPr/>
        </p:nvSpPr>
        <p:spPr>
          <a:xfrm>
            <a:off x="2815249" y="4863768"/>
            <a:ext cx="444352" cy="400110"/>
          </a:xfrm>
          <a:prstGeom prst="rect">
            <a:avLst/>
          </a:prstGeom>
          <a:noFill/>
        </p:spPr>
        <p:txBody>
          <a:bodyPr wrap="none" rtlCol="0" anchor="ctr">
            <a:spAutoFit/>
          </a:bodyPr>
          <a:lstStyle/>
          <a:p>
            <a:pPr algn="r"/>
            <a:r>
              <a:rPr lang="en-US" sz="2000" b="1" dirty="0">
                <a:solidFill>
                  <a:schemeClr val="bg1"/>
                </a:solidFill>
              </a:rPr>
              <a:t>03</a:t>
            </a:r>
          </a:p>
        </p:txBody>
      </p:sp>
      <p:sp>
        <p:nvSpPr>
          <p:cNvPr id="88" name="TextBox 87">
            <a:extLst>
              <a:ext uri="{FF2B5EF4-FFF2-40B4-BE49-F238E27FC236}">
                <a16:creationId xmlns:a16="http://schemas.microsoft.com/office/drawing/2014/main" id="{10078472-7FC8-4FA6-A643-6FFD58F6DC2B}"/>
              </a:ext>
            </a:extLst>
          </p:cNvPr>
          <p:cNvSpPr txBox="1"/>
          <p:nvPr/>
        </p:nvSpPr>
        <p:spPr>
          <a:xfrm>
            <a:off x="2815249" y="5153641"/>
            <a:ext cx="444352" cy="400110"/>
          </a:xfrm>
          <a:prstGeom prst="rect">
            <a:avLst/>
          </a:prstGeom>
          <a:noFill/>
        </p:spPr>
        <p:txBody>
          <a:bodyPr wrap="none" rtlCol="0" anchor="ctr">
            <a:spAutoFit/>
          </a:bodyPr>
          <a:lstStyle/>
          <a:p>
            <a:pPr algn="r"/>
            <a:r>
              <a:rPr lang="en-US" sz="2000" b="1" dirty="0">
                <a:solidFill>
                  <a:schemeClr val="bg1"/>
                </a:solidFill>
              </a:rPr>
              <a:t>04</a:t>
            </a:r>
          </a:p>
        </p:txBody>
      </p:sp>
      <p:sp>
        <p:nvSpPr>
          <p:cNvPr id="7" name="Rectangle 6">
            <a:extLst>
              <a:ext uri="{FF2B5EF4-FFF2-40B4-BE49-F238E27FC236}">
                <a16:creationId xmlns:a16="http://schemas.microsoft.com/office/drawing/2014/main" id="{2EE7EC1A-115E-4FD9-ADE4-28F432AC1549}"/>
              </a:ext>
            </a:extLst>
          </p:cNvPr>
          <p:cNvSpPr/>
          <p:nvPr/>
        </p:nvSpPr>
        <p:spPr>
          <a:xfrm>
            <a:off x="3395254" y="4291237"/>
            <a:ext cx="1426480" cy="369332"/>
          </a:xfrm>
          <a:prstGeom prst="rect">
            <a:avLst/>
          </a:prstGeom>
        </p:spPr>
        <p:txBody>
          <a:bodyPr wrap="none">
            <a:spAutoFit/>
          </a:bodyPr>
          <a:lstStyle/>
          <a:p>
            <a:pPr algn="r"/>
            <a:r>
              <a:rPr lang="en-US" b="1" noProof="1">
                <a:solidFill>
                  <a:schemeClr val="bg2">
                    <a:lumMod val="25000"/>
                  </a:schemeClr>
                </a:solidFill>
              </a:rPr>
              <a:t>Lorem Ipsum</a:t>
            </a:r>
          </a:p>
        </p:txBody>
      </p:sp>
      <p:sp>
        <p:nvSpPr>
          <p:cNvPr id="43" name="Rectangle 42">
            <a:extLst>
              <a:ext uri="{FF2B5EF4-FFF2-40B4-BE49-F238E27FC236}">
                <a16:creationId xmlns:a16="http://schemas.microsoft.com/office/drawing/2014/main" id="{60DA3B19-8866-4B0B-8483-64262B17B337}"/>
              </a:ext>
            </a:extLst>
          </p:cNvPr>
          <p:cNvSpPr/>
          <p:nvPr/>
        </p:nvSpPr>
        <p:spPr>
          <a:xfrm>
            <a:off x="3395254" y="4588922"/>
            <a:ext cx="1426480" cy="369332"/>
          </a:xfrm>
          <a:prstGeom prst="rect">
            <a:avLst/>
          </a:prstGeom>
        </p:spPr>
        <p:txBody>
          <a:bodyPr wrap="none">
            <a:spAutoFit/>
          </a:bodyPr>
          <a:lstStyle/>
          <a:p>
            <a:pPr algn="r"/>
            <a:r>
              <a:rPr lang="en-US" b="1" noProof="1">
                <a:solidFill>
                  <a:schemeClr val="bg2">
                    <a:lumMod val="25000"/>
                  </a:schemeClr>
                </a:solidFill>
              </a:rPr>
              <a:t>Lorem Ipsum</a:t>
            </a:r>
          </a:p>
        </p:txBody>
      </p:sp>
      <p:sp>
        <p:nvSpPr>
          <p:cNvPr id="44" name="Rectangle 43">
            <a:extLst>
              <a:ext uri="{FF2B5EF4-FFF2-40B4-BE49-F238E27FC236}">
                <a16:creationId xmlns:a16="http://schemas.microsoft.com/office/drawing/2014/main" id="{0544A883-6F43-46F0-9FE3-54F0A7C2DBE0}"/>
              </a:ext>
            </a:extLst>
          </p:cNvPr>
          <p:cNvSpPr/>
          <p:nvPr/>
        </p:nvSpPr>
        <p:spPr>
          <a:xfrm>
            <a:off x="3395254" y="4877063"/>
            <a:ext cx="1426480" cy="369332"/>
          </a:xfrm>
          <a:prstGeom prst="rect">
            <a:avLst/>
          </a:prstGeom>
        </p:spPr>
        <p:txBody>
          <a:bodyPr wrap="none">
            <a:spAutoFit/>
          </a:bodyPr>
          <a:lstStyle/>
          <a:p>
            <a:pPr algn="r"/>
            <a:r>
              <a:rPr lang="en-US" b="1" noProof="1">
                <a:solidFill>
                  <a:schemeClr val="bg2">
                    <a:lumMod val="25000"/>
                  </a:schemeClr>
                </a:solidFill>
              </a:rPr>
              <a:t>Lorem Ipsum</a:t>
            </a:r>
          </a:p>
        </p:txBody>
      </p:sp>
      <p:sp>
        <p:nvSpPr>
          <p:cNvPr id="45" name="Rectangle 44">
            <a:extLst>
              <a:ext uri="{FF2B5EF4-FFF2-40B4-BE49-F238E27FC236}">
                <a16:creationId xmlns:a16="http://schemas.microsoft.com/office/drawing/2014/main" id="{1BAC2B0F-34F5-4CC4-8018-55C69AD20579}"/>
              </a:ext>
            </a:extLst>
          </p:cNvPr>
          <p:cNvSpPr/>
          <p:nvPr/>
        </p:nvSpPr>
        <p:spPr>
          <a:xfrm>
            <a:off x="3395254" y="5165569"/>
            <a:ext cx="1426480" cy="369332"/>
          </a:xfrm>
          <a:prstGeom prst="rect">
            <a:avLst/>
          </a:prstGeom>
        </p:spPr>
        <p:txBody>
          <a:bodyPr wrap="none">
            <a:spAutoFit/>
          </a:bodyPr>
          <a:lstStyle/>
          <a:p>
            <a:pPr algn="r"/>
            <a:r>
              <a:rPr lang="en-US" b="1" noProof="1">
                <a:solidFill>
                  <a:schemeClr val="bg2">
                    <a:lumMod val="25000"/>
                  </a:schemeClr>
                </a:solidFill>
              </a:rPr>
              <a:t>Lorem Ipsum</a:t>
            </a:r>
          </a:p>
        </p:txBody>
      </p:sp>
      <p:grpSp>
        <p:nvGrpSpPr>
          <p:cNvPr id="49" name="Group 48">
            <a:extLst>
              <a:ext uri="{FF2B5EF4-FFF2-40B4-BE49-F238E27FC236}">
                <a16:creationId xmlns:a16="http://schemas.microsoft.com/office/drawing/2014/main" id="{3CEC741F-AD5A-48A2-A009-F80C26E9CF58}"/>
              </a:ext>
            </a:extLst>
          </p:cNvPr>
          <p:cNvGrpSpPr/>
          <p:nvPr/>
        </p:nvGrpSpPr>
        <p:grpSpPr>
          <a:xfrm>
            <a:off x="340730" y="1468464"/>
            <a:ext cx="3942967" cy="1813373"/>
            <a:chOff x="332936" y="2627766"/>
            <a:chExt cx="2937088" cy="1813373"/>
          </a:xfrm>
        </p:grpSpPr>
        <p:sp>
          <p:nvSpPr>
            <p:cNvPr id="50" name="TextBox 49">
              <a:extLst>
                <a:ext uri="{FF2B5EF4-FFF2-40B4-BE49-F238E27FC236}">
                  <a16:creationId xmlns:a16="http://schemas.microsoft.com/office/drawing/2014/main" id="{792B31E0-AD40-464C-8406-7A8DBCF8C50B}"/>
                </a:ext>
              </a:extLst>
            </p:cNvPr>
            <p:cNvSpPr txBox="1"/>
            <p:nvPr/>
          </p:nvSpPr>
          <p:spPr>
            <a:xfrm>
              <a:off x="332936" y="2627766"/>
              <a:ext cx="2937088" cy="461665"/>
            </a:xfrm>
            <a:prstGeom prst="rect">
              <a:avLst/>
            </a:prstGeom>
            <a:noFill/>
          </p:spPr>
          <p:txBody>
            <a:bodyPr wrap="square" lIns="0" rIns="0" rtlCol="0" anchor="b">
              <a:spAutoFit/>
            </a:bodyPr>
            <a:lstStyle/>
            <a:p>
              <a:pPr algn="ctr"/>
              <a:r>
                <a:rPr lang="en-US" sz="2400" b="1" cap="all" noProof="1">
                  <a:solidFill>
                    <a:schemeClr val="bg1"/>
                  </a:solidFill>
                </a:rPr>
                <a:t>Lorem Ipsum</a:t>
              </a:r>
            </a:p>
          </p:txBody>
        </p:sp>
        <p:sp>
          <p:nvSpPr>
            <p:cNvPr id="51" name="TextBox 50">
              <a:extLst>
                <a:ext uri="{FF2B5EF4-FFF2-40B4-BE49-F238E27FC236}">
                  <a16:creationId xmlns:a16="http://schemas.microsoft.com/office/drawing/2014/main" id="{5904E0DD-A454-4094-B214-6FACB5D8B048}"/>
                </a:ext>
              </a:extLst>
            </p:cNvPr>
            <p:cNvSpPr txBox="1"/>
            <p:nvPr/>
          </p:nvSpPr>
          <p:spPr>
            <a:xfrm>
              <a:off x="340731" y="3086922"/>
              <a:ext cx="2929293" cy="135421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a:t>
              </a:r>
            </a:p>
            <a:p>
              <a:pPr algn="just">
                <a:spcAft>
                  <a:spcPts val="1200"/>
                </a:spcAft>
              </a:pPr>
              <a:r>
                <a:rPr lang="en-US" sz="1200" noProof="1">
                  <a:solidFill>
                    <a:schemeClr val="bg1">
                      <a:lumMod val="75000"/>
                    </a:schemeClr>
                  </a:solidFill>
                </a:rPr>
                <a:t>Ut enim ad minim veniam, quis nostrud exercitation ullamco laboris nisi ut aliquip ex ea commodo consequat. Duis aute irure dolor in reprehenderit in voluptate velit esse cillum dolore eu fugiat nulla pariatur.</a:t>
              </a:r>
            </a:p>
          </p:txBody>
        </p:sp>
      </p:grpSp>
      <p:sp>
        <p:nvSpPr>
          <p:cNvPr id="5" name="Rectangle 4">
            <a:extLst>
              <a:ext uri="{FF2B5EF4-FFF2-40B4-BE49-F238E27FC236}">
                <a16:creationId xmlns:a16="http://schemas.microsoft.com/office/drawing/2014/main" id="{DB756056-2DB7-4399-AF80-4C0ADA82A008}"/>
              </a:ext>
            </a:extLst>
          </p:cNvPr>
          <p:cNvSpPr/>
          <p:nvPr/>
        </p:nvSpPr>
        <p:spPr>
          <a:xfrm>
            <a:off x="6808091" y="3455394"/>
            <a:ext cx="2658869" cy="584775"/>
          </a:xfrm>
          <a:prstGeom prst="rect">
            <a:avLst/>
          </a:prstGeom>
        </p:spPr>
        <p:txBody>
          <a:bodyPr wrap="none" anchor="ctr">
            <a:spAutoFit/>
          </a:bodyPr>
          <a:lstStyle/>
          <a:p>
            <a:pPr algn="ctr"/>
            <a:r>
              <a:rPr lang="en-US" sz="3200" b="1" cap="all" dirty="0">
                <a:solidFill>
                  <a:schemeClr val="bg1"/>
                </a:solidFill>
              </a:rPr>
              <a:t>Lorem Ipsum</a:t>
            </a:r>
          </a:p>
        </p:txBody>
      </p:sp>
      <p:grpSp>
        <p:nvGrpSpPr>
          <p:cNvPr id="46" name="Group 45">
            <a:extLst>
              <a:ext uri="{FF2B5EF4-FFF2-40B4-BE49-F238E27FC236}">
                <a16:creationId xmlns:a16="http://schemas.microsoft.com/office/drawing/2014/main" id="{2901C564-CD6D-4CD1-BF86-D540DC720141}"/>
              </a:ext>
            </a:extLst>
          </p:cNvPr>
          <p:cNvGrpSpPr/>
          <p:nvPr/>
        </p:nvGrpSpPr>
        <p:grpSpPr>
          <a:xfrm>
            <a:off x="302517" y="4047320"/>
            <a:ext cx="2087232" cy="1659485"/>
            <a:chOff x="332936" y="2627766"/>
            <a:chExt cx="2937088" cy="1659485"/>
          </a:xfrm>
        </p:grpSpPr>
        <p:sp>
          <p:nvSpPr>
            <p:cNvPr id="47" name="TextBox 46">
              <a:extLst>
                <a:ext uri="{FF2B5EF4-FFF2-40B4-BE49-F238E27FC236}">
                  <a16:creationId xmlns:a16="http://schemas.microsoft.com/office/drawing/2014/main" id="{C1675C2E-0C05-462B-9849-2A08EF3D6501}"/>
                </a:ext>
              </a:extLst>
            </p:cNvPr>
            <p:cNvSpPr txBox="1"/>
            <p:nvPr/>
          </p:nvSpPr>
          <p:spPr>
            <a:xfrm>
              <a:off x="332936" y="2627766"/>
              <a:ext cx="2937088"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48" name="TextBox 47">
              <a:extLst>
                <a:ext uri="{FF2B5EF4-FFF2-40B4-BE49-F238E27FC236}">
                  <a16:creationId xmlns:a16="http://schemas.microsoft.com/office/drawing/2014/main" id="{67BDD873-F40C-4521-818C-52963998B759}"/>
                </a:ext>
              </a:extLst>
            </p:cNvPr>
            <p:cNvSpPr txBox="1"/>
            <p:nvPr/>
          </p:nvSpPr>
          <p:spPr>
            <a:xfrm>
              <a:off x="340730" y="3086922"/>
              <a:ext cx="2929294" cy="1200329"/>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666608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8512</TotalTime>
  <Words>283</Words>
  <PresentationFormat>Widescreen</PresentationFormat>
  <Paragraphs>36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Multi-Layer Circular Diagram – Slide Template</vt:lpstr>
      <vt:lpstr>Multi-Layer Circular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Multi-Layer Circular Diagram</dc:title>
  <dc:creator>PresentationGO.com</dc:creator>
  <dc:description>© Copyright PresentationGO.com</dc:description>
  <dcterms:created xsi:type="dcterms:W3CDTF">2014-11-26T05:14:11Z</dcterms:created>
  <dcterms:modified xsi:type="dcterms:W3CDTF">2019-10-28T18:18:15Z</dcterms:modified>
  <cp:category>Charts &amp; Diagrams</cp:category>
</cp:coreProperties>
</file>