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6" r:id="rId5"/>
    <p:sldId id="357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612" y="15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0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51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775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Multi-Layer Diagram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44A66F7-5716-4EFB-87F5-CBEB7E2EFB20}"/>
              </a:ext>
            </a:extLst>
          </p:cNvPr>
          <p:cNvSpPr/>
          <p:nvPr/>
        </p:nvSpPr>
        <p:spPr>
          <a:xfrm>
            <a:off x="1" y="2072738"/>
            <a:ext cx="9144000" cy="2997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FCD471F-D8A6-48C3-B8D9-FEE5468596FD}"/>
              </a:ext>
            </a:extLst>
          </p:cNvPr>
          <p:cNvGrpSpPr/>
          <p:nvPr/>
        </p:nvGrpSpPr>
        <p:grpSpPr>
          <a:xfrm>
            <a:off x="7198829" y="2235646"/>
            <a:ext cx="1548879" cy="1783224"/>
            <a:chOff x="8921977" y="1394910"/>
            <a:chExt cx="2926080" cy="2377631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E80DFDA-9BB2-431D-8DCB-2882226E415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4FBACC20-9EA0-47A9-896C-AEC5244ACB7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8466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2641E2ED-CA73-4591-A890-3A67D942EDC5}"/>
              </a:ext>
            </a:extLst>
          </p:cNvPr>
          <p:cNvGrpSpPr/>
          <p:nvPr/>
        </p:nvGrpSpPr>
        <p:grpSpPr>
          <a:xfrm>
            <a:off x="400379" y="3019187"/>
            <a:ext cx="1548879" cy="1783224"/>
            <a:chOff x="332936" y="2555951"/>
            <a:chExt cx="2926080" cy="2377631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0196957-B861-4D3A-B2AA-1916BEFC6BF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125E444-8BF2-467B-AB35-657F4D63906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8466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442C450-624C-44FD-95C6-0333919CB410}"/>
              </a:ext>
            </a:extLst>
          </p:cNvPr>
          <p:cNvGrpSpPr/>
          <p:nvPr/>
        </p:nvGrpSpPr>
        <p:grpSpPr>
          <a:xfrm>
            <a:off x="3392926" y="3291557"/>
            <a:ext cx="5258198" cy="2079853"/>
            <a:chOff x="2590535" y="2906970"/>
            <a:chExt cx="7010930" cy="2773138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C788F7C3-484B-4918-B8BB-3668AA2C81EB}"/>
                </a:ext>
              </a:extLst>
            </p:cNvPr>
            <p:cNvSpPr/>
            <p:nvPr/>
          </p:nvSpPr>
          <p:spPr>
            <a:xfrm rot="5400000">
              <a:off x="4023852" y="3844868"/>
              <a:ext cx="401921" cy="3268556"/>
            </a:xfrm>
            <a:custGeom>
              <a:avLst/>
              <a:gdLst>
                <a:gd name="connsiteX0" fmla="*/ 0 w 401921"/>
                <a:gd name="connsiteY0" fmla="*/ 3268556 h 3268556"/>
                <a:gd name="connsiteX1" fmla="*/ 1 w 401921"/>
                <a:gd name="connsiteY1" fmla="*/ 0 h 3268556"/>
                <a:gd name="connsiteX2" fmla="*/ 401921 w 401921"/>
                <a:gd name="connsiteY2" fmla="*/ 0 h 3268556"/>
                <a:gd name="connsiteX3" fmla="*/ 401921 w 401921"/>
                <a:gd name="connsiteY3" fmla="*/ 2862213 h 3268556"/>
                <a:gd name="connsiteX4" fmla="*/ 77074 w 401921"/>
                <a:gd name="connsiteY4" fmla="*/ 3260786 h 3268556"/>
                <a:gd name="connsiteX5" fmla="*/ 0 w 401921"/>
                <a:gd name="connsiteY5" fmla="*/ 3268556 h 3268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1921" h="3268556">
                  <a:moveTo>
                    <a:pt x="0" y="3268556"/>
                  </a:moveTo>
                  <a:lnTo>
                    <a:pt x="1" y="0"/>
                  </a:lnTo>
                  <a:lnTo>
                    <a:pt x="401921" y="0"/>
                  </a:lnTo>
                  <a:lnTo>
                    <a:pt x="401921" y="2862213"/>
                  </a:lnTo>
                  <a:cubicBezTo>
                    <a:pt x="401921" y="3058818"/>
                    <a:pt x="262464" y="3222850"/>
                    <a:pt x="77074" y="3260786"/>
                  </a:cubicBezTo>
                  <a:lnTo>
                    <a:pt x="0" y="326855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0A8C8F2E-EB2E-4ADE-8C53-08F4626670B2}"/>
                </a:ext>
              </a:extLst>
            </p:cNvPr>
            <p:cNvSpPr/>
            <p:nvPr/>
          </p:nvSpPr>
          <p:spPr>
            <a:xfrm rot="5400000">
              <a:off x="7766226" y="3844869"/>
              <a:ext cx="401921" cy="3268557"/>
            </a:xfrm>
            <a:custGeom>
              <a:avLst/>
              <a:gdLst>
                <a:gd name="connsiteX0" fmla="*/ 0 w 401921"/>
                <a:gd name="connsiteY0" fmla="*/ 3268557 h 3268557"/>
                <a:gd name="connsiteX1" fmla="*/ 1 w 401921"/>
                <a:gd name="connsiteY1" fmla="*/ 0 h 3268557"/>
                <a:gd name="connsiteX2" fmla="*/ 77074 w 401921"/>
                <a:gd name="connsiteY2" fmla="*/ 7770 h 3268557"/>
                <a:gd name="connsiteX3" fmla="*/ 401921 w 401921"/>
                <a:gd name="connsiteY3" fmla="*/ 406342 h 3268557"/>
                <a:gd name="connsiteX4" fmla="*/ 401920 w 401921"/>
                <a:gd name="connsiteY4" fmla="*/ 3268557 h 3268557"/>
                <a:gd name="connsiteX5" fmla="*/ 0 w 401921"/>
                <a:gd name="connsiteY5" fmla="*/ 3268557 h 3268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1921" h="3268557">
                  <a:moveTo>
                    <a:pt x="0" y="3268557"/>
                  </a:moveTo>
                  <a:lnTo>
                    <a:pt x="1" y="0"/>
                  </a:lnTo>
                  <a:lnTo>
                    <a:pt x="77074" y="7770"/>
                  </a:lnTo>
                  <a:cubicBezTo>
                    <a:pt x="262464" y="45706"/>
                    <a:pt x="401921" y="209738"/>
                    <a:pt x="401921" y="406342"/>
                  </a:cubicBezTo>
                  <a:lnTo>
                    <a:pt x="401920" y="3268557"/>
                  </a:lnTo>
                  <a:lnTo>
                    <a:pt x="0" y="3268557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3A62A8B1-3661-4F06-BDAC-C189DC9044C6}"/>
                </a:ext>
              </a:extLst>
            </p:cNvPr>
            <p:cNvGrpSpPr/>
            <p:nvPr/>
          </p:nvGrpSpPr>
          <p:grpSpPr>
            <a:xfrm>
              <a:off x="3154869" y="2906970"/>
              <a:ext cx="5882262" cy="2773138"/>
              <a:chOff x="3194525" y="2906970"/>
              <a:chExt cx="5882262" cy="2773138"/>
            </a:xfrm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12BA6029-E86E-4BAB-979A-B55C1C38C72F}"/>
                  </a:ext>
                </a:extLst>
              </p:cNvPr>
              <p:cNvSpPr/>
              <p:nvPr/>
            </p:nvSpPr>
            <p:spPr>
              <a:xfrm>
                <a:off x="6142749" y="4213087"/>
                <a:ext cx="2934038" cy="1467020"/>
              </a:xfrm>
              <a:custGeom>
                <a:avLst/>
                <a:gdLst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1474112 w 2934038"/>
                  <a:gd name="connsiteY6" fmla="*/ 1467019 h 1467020"/>
                  <a:gd name="connsiteX7" fmla="*/ 1642418 w 2934038"/>
                  <a:gd name="connsiteY7" fmla="*/ 1298713 h 1467020"/>
                  <a:gd name="connsiteX8" fmla="*/ 1642417 w 2934038"/>
                  <a:gd name="connsiteY8" fmla="*/ 1298713 h 1467020"/>
                  <a:gd name="connsiteX9" fmla="*/ 1474112 w 2934038"/>
                  <a:gd name="connsiteY9" fmla="*/ 1467018 h 1467020"/>
                  <a:gd name="connsiteX10" fmla="*/ 0 w 2934038"/>
                  <a:gd name="connsiteY10" fmla="*/ 1467018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1474112 w 2934038"/>
                  <a:gd name="connsiteY6" fmla="*/ 1467019 h 1467020"/>
                  <a:gd name="connsiteX7" fmla="*/ 1642418 w 2934038"/>
                  <a:gd name="connsiteY7" fmla="*/ 1298713 h 1467020"/>
                  <a:gd name="connsiteX8" fmla="*/ 1474112 w 2934038"/>
                  <a:gd name="connsiteY8" fmla="*/ 1467018 h 1467020"/>
                  <a:gd name="connsiteX9" fmla="*/ 0 w 2934038"/>
                  <a:gd name="connsiteY9" fmla="*/ 1467018 h 1467020"/>
                  <a:gd name="connsiteX10" fmla="*/ 1467019 w 2934038"/>
                  <a:gd name="connsiteY10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1474112 w 2934038"/>
                  <a:gd name="connsiteY6" fmla="*/ 1467019 h 1467020"/>
                  <a:gd name="connsiteX7" fmla="*/ 1474112 w 2934038"/>
                  <a:gd name="connsiteY7" fmla="*/ 1467018 h 1467020"/>
                  <a:gd name="connsiteX8" fmla="*/ 0 w 2934038"/>
                  <a:gd name="connsiteY8" fmla="*/ 1467018 h 1467020"/>
                  <a:gd name="connsiteX9" fmla="*/ 1467019 w 2934038"/>
                  <a:gd name="connsiteY9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1474112 w 2934038"/>
                  <a:gd name="connsiteY6" fmla="*/ 1467019 h 1467020"/>
                  <a:gd name="connsiteX7" fmla="*/ 0 w 2934038"/>
                  <a:gd name="connsiteY7" fmla="*/ 1467018 h 1467020"/>
                  <a:gd name="connsiteX8" fmla="*/ 1467019 w 2934038"/>
                  <a:gd name="connsiteY8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0 w 2934038"/>
                  <a:gd name="connsiteY6" fmla="*/ 1467018 h 1467020"/>
                  <a:gd name="connsiteX7" fmla="*/ 1467019 w 2934038"/>
                  <a:gd name="connsiteY7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204075 w 2934038"/>
                  <a:gd name="connsiteY3" fmla="*/ 737057 h 1467020"/>
                  <a:gd name="connsiteX4" fmla="*/ 2934038 w 2934038"/>
                  <a:gd name="connsiteY4" fmla="*/ 1467020 h 1467020"/>
                  <a:gd name="connsiteX5" fmla="*/ 0 w 2934038"/>
                  <a:gd name="connsiteY5" fmla="*/ 1467018 h 1467020"/>
                  <a:gd name="connsiteX6" fmla="*/ 1467019 w 2934038"/>
                  <a:gd name="connsiteY6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204075 w 2934038"/>
                  <a:gd name="connsiteY2" fmla="*/ 737057 h 1467020"/>
                  <a:gd name="connsiteX3" fmla="*/ 2934038 w 2934038"/>
                  <a:gd name="connsiteY3" fmla="*/ 1467020 h 1467020"/>
                  <a:gd name="connsiteX4" fmla="*/ 0 w 2934038"/>
                  <a:gd name="connsiteY4" fmla="*/ 1467018 h 1467020"/>
                  <a:gd name="connsiteX5" fmla="*/ 1467019 w 2934038"/>
                  <a:gd name="connsiteY5" fmla="*/ 0 h 1467020"/>
                  <a:gd name="connsiteX0" fmla="*/ 1467019 w 3024603"/>
                  <a:gd name="connsiteY0" fmla="*/ 0 h 1467020"/>
                  <a:gd name="connsiteX1" fmla="*/ 2204074 w 3024603"/>
                  <a:gd name="connsiteY1" fmla="*/ 737055 h 1467020"/>
                  <a:gd name="connsiteX2" fmla="*/ 2934038 w 3024603"/>
                  <a:gd name="connsiteY2" fmla="*/ 1467020 h 1467020"/>
                  <a:gd name="connsiteX3" fmla="*/ 0 w 3024603"/>
                  <a:gd name="connsiteY3" fmla="*/ 1467018 h 1467020"/>
                  <a:gd name="connsiteX4" fmla="*/ 1467019 w 3024603"/>
                  <a:gd name="connsiteY4" fmla="*/ 0 h 1467020"/>
                  <a:gd name="connsiteX0" fmla="*/ 1467019 w 2934038"/>
                  <a:gd name="connsiteY0" fmla="*/ 0 h 1467020"/>
                  <a:gd name="connsiteX1" fmla="*/ 2934038 w 2934038"/>
                  <a:gd name="connsiteY1" fmla="*/ 1467020 h 1467020"/>
                  <a:gd name="connsiteX2" fmla="*/ 0 w 2934038"/>
                  <a:gd name="connsiteY2" fmla="*/ 1467018 h 1467020"/>
                  <a:gd name="connsiteX3" fmla="*/ 1467019 w 2934038"/>
                  <a:gd name="connsiteY3" fmla="*/ 0 h 1467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34038" h="1467020">
                    <a:moveTo>
                      <a:pt x="1467019" y="0"/>
                    </a:moveTo>
                    <a:lnTo>
                      <a:pt x="2934038" y="1467020"/>
                    </a:lnTo>
                    <a:lnTo>
                      <a:pt x="0" y="1467018"/>
                    </a:lnTo>
                    <a:lnTo>
                      <a:pt x="146701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0C75B403-780F-420F-8884-3F080844AF1F}"/>
                  </a:ext>
                </a:extLst>
              </p:cNvPr>
              <p:cNvSpPr/>
              <p:nvPr/>
            </p:nvSpPr>
            <p:spPr>
              <a:xfrm>
                <a:off x="4668637" y="3476030"/>
                <a:ext cx="3678186" cy="2204076"/>
              </a:xfrm>
              <a:custGeom>
                <a:avLst/>
                <a:gdLst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1474112 w 3678186"/>
                  <a:gd name="connsiteY7" fmla="*/ 2204076 h 2204076"/>
                  <a:gd name="connsiteX8" fmla="*/ 1986163 w 3678186"/>
                  <a:gd name="connsiteY8" fmla="*/ 1692026 h 2204076"/>
                  <a:gd name="connsiteX9" fmla="*/ 1986163 w 3678186"/>
                  <a:gd name="connsiteY9" fmla="*/ 1692025 h 2204076"/>
                  <a:gd name="connsiteX10" fmla="*/ 1474112 w 3678186"/>
                  <a:gd name="connsiteY10" fmla="*/ 2204075 h 2204076"/>
                  <a:gd name="connsiteX11" fmla="*/ 0 w 3678186"/>
                  <a:gd name="connsiteY11" fmla="*/ 2204076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1474112 w 3678186"/>
                  <a:gd name="connsiteY7" fmla="*/ 2204076 h 2204076"/>
                  <a:gd name="connsiteX8" fmla="*/ 1986163 w 3678186"/>
                  <a:gd name="connsiteY8" fmla="*/ 1692026 h 2204076"/>
                  <a:gd name="connsiteX9" fmla="*/ 1474112 w 3678186"/>
                  <a:gd name="connsiteY9" fmla="*/ 2204075 h 2204076"/>
                  <a:gd name="connsiteX10" fmla="*/ 0 w 3678186"/>
                  <a:gd name="connsiteY10" fmla="*/ 2204076 h 2204076"/>
                  <a:gd name="connsiteX11" fmla="*/ 2204076 w 3678186"/>
                  <a:gd name="connsiteY11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1474112 w 3678186"/>
                  <a:gd name="connsiteY7" fmla="*/ 2204076 h 2204076"/>
                  <a:gd name="connsiteX8" fmla="*/ 1474112 w 3678186"/>
                  <a:gd name="connsiteY8" fmla="*/ 2204075 h 2204076"/>
                  <a:gd name="connsiteX9" fmla="*/ 0 w 3678186"/>
                  <a:gd name="connsiteY9" fmla="*/ 2204076 h 2204076"/>
                  <a:gd name="connsiteX10" fmla="*/ 2204076 w 3678186"/>
                  <a:gd name="connsiteY10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1474112 w 3678186"/>
                  <a:gd name="connsiteY7" fmla="*/ 2204076 h 2204076"/>
                  <a:gd name="connsiteX8" fmla="*/ 0 w 3678186"/>
                  <a:gd name="connsiteY8" fmla="*/ 2204076 h 2204076"/>
                  <a:gd name="connsiteX9" fmla="*/ 2204076 w 3678186"/>
                  <a:gd name="connsiteY9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0 w 3678186"/>
                  <a:gd name="connsiteY7" fmla="*/ 2204076 h 2204076"/>
                  <a:gd name="connsiteX8" fmla="*/ 2204076 w 3678186"/>
                  <a:gd name="connsiteY8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941131 w 3678186"/>
                  <a:gd name="connsiteY3" fmla="*/ 737058 h 2204076"/>
                  <a:gd name="connsiteX4" fmla="*/ 3678186 w 3678186"/>
                  <a:gd name="connsiteY4" fmla="*/ 1474113 h 2204076"/>
                  <a:gd name="connsiteX5" fmla="*/ 2948224 w 3678186"/>
                  <a:gd name="connsiteY5" fmla="*/ 2204076 h 2204076"/>
                  <a:gd name="connsiteX6" fmla="*/ 0 w 3678186"/>
                  <a:gd name="connsiteY6" fmla="*/ 2204076 h 2204076"/>
                  <a:gd name="connsiteX7" fmla="*/ 2204076 w 3678186"/>
                  <a:gd name="connsiteY7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941131 w 3678186"/>
                  <a:gd name="connsiteY2" fmla="*/ 737058 h 2204076"/>
                  <a:gd name="connsiteX3" fmla="*/ 3678186 w 3678186"/>
                  <a:gd name="connsiteY3" fmla="*/ 1474113 h 2204076"/>
                  <a:gd name="connsiteX4" fmla="*/ 2948224 w 3678186"/>
                  <a:gd name="connsiteY4" fmla="*/ 2204076 h 2204076"/>
                  <a:gd name="connsiteX5" fmla="*/ 0 w 3678186"/>
                  <a:gd name="connsiteY5" fmla="*/ 2204076 h 2204076"/>
                  <a:gd name="connsiteX6" fmla="*/ 2204076 w 3678186"/>
                  <a:gd name="connsiteY6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3678186 w 3678186"/>
                  <a:gd name="connsiteY2" fmla="*/ 1474113 h 2204076"/>
                  <a:gd name="connsiteX3" fmla="*/ 2948224 w 3678186"/>
                  <a:gd name="connsiteY3" fmla="*/ 2204076 h 2204076"/>
                  <a:gd name="connsiteX4" fmla="*/ 0 w 3678186"/>
                  <a:gd name="connsiteY4" fmla="*/ 2204076 h 2204076"/>
                  <a:gd name="connsiteX5" fmla="*/ 2204076 w 3678186"/>
                  <a:gd name="connsiteY5" fmla="*/ 0 h 2204076"/>
                  <a:gd name="connsiteX0" fmla="*/ 2204076 w 3678186"/>
                  <a:gd name="connsiteY0" fmla="*/ 0 h 2204076"/>
                  <a:gd name="connsiteX1" fmla="*/ 3678186 w 3678186"/>
                  <a:gd name="connsiteY1" fmla="*/ 1474113 h 2204076"/>
                  <a:gd name="connsiteX2" fmla="*/ 2948224 w 3678186"/>
                  <a:gd name="connsiteY2" fmla="*/ 2204076 h 2204076"/>
                  <a:gd name="connsiteX3" fmla="*/ 0 w 3678186"/>
                  <a:gd name="connsiteY3" fmla="*/ 2204076 h 2204076"/>
                  <a:gd name="connsiteX4" fmla="*/ 2204076 w 3678186"/>
                  <a:gd name="connsiteY4" fmla="*/ 0 h 2204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78186" h="2204076">
                    <a:moveTo>
                      <a:pt x="2204076" y="0"/>
                    </a:moveTo>
                    <a:lnTo>
                      <a:pt x="3678186" y="1474113"/>
                    </a:lnTo>
                    <a:lnTo>
                      <a:pt x="2948224" y="2204076"/>
                    </a:lnTo>
                    <a:lnTo>
                      <a:pt x="0" y="2204076"/>
                    </a:lnTo>
                    <a:lnTo>
                      <a:pt x="2204076" y="0"/>
                    </a:lnTo>
                    <a:close/>
                  </a:path>
                </a:pathLst>
              </a:custGeom>
              <a:solidFill>
                <a:srgbClr val="ED5824"/>
              </a:solidFill>
              <a:ln w="12700">
                <a:miter lim="400000"/>
              </a:ln>
            </p:spPr>
            <p:txBody>
    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0C3E281A-59AE-4B13-90CA-8E66348BD10B}"/>
                  </a:ext>
                </a:extLst>
              </p:cNvPr>
              <p:cNvSpPr/>
              <p:nvPr/>
            </p:nvSpPr>
            <p:spPr>
              <a:xfrm>
                <a:off x="3194525" y="2906970"/>
                <a:ext cx="4415244" cy="2773138"/>
              </a:xfrm>
              <a:custGeom>
                <a:avLst/>
                <a:gdLst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352325 w 4415244"/>
                  <a:gd name="connsiteY2" fmla="*/ 894923 h 2773138"/>
                  <a:gd name="connsiteX3" fmla="*/ 2940608 w 4415244"/>
                  <a:gd name="connsiteY3" fmla="*/ 0 h 2773138"/>
                  <a:gd name="connsiteX4" fmla="*/ 3228288 w 4415244"/>
                  <a:gd name="connsiteY4" fmla="*/ 119162 h 2773138"/>
                  <a:gd name="connsiteX5" fmla="*/ 3678187 w 4415244"/>
                  <a:gd name="connsiteY5" fmla="*/ 569061 h 2773138"/>
                  <a:gd name="connsiteX6" fmla="*/ 3678188 w 4415244"/>
                  <a:gd name="connsiteY6" fmla="*/ 569060 h 2773138"/>
                  <a:gd name="connsiteX7" fmla="*/ 4415244 w 4415244"/>
                  <a:gd name="connsiteY7" fmla="*/ 1306116 h 2773138"/>
                  <a:gd name="connsiteX8" fmla="*/ 2948224 w 4415244"/>
                  <a:gd name="connsiteY8" fmla="*/ 2773135 h 2773138"/>
                  <a:gd name="connsiteX9" fmla="*/ 1474112 w 4415244"/>
                  <a:gd name="connsiteY9" fmla="*/ 2773136 h 2773138"/>
                  <a:gd name="connsiteX10" fmla="*/ 2215675 w 4415244"/>
                  <a:gd name="connsiteY10" fmla="*/ 2031573 h 2773138"/>
                  <a:gd name="connsiteX11" fmla="*/ 2215675 w 4415244"/>
                  <a:gd name="connsiteY11" fmla="*/ 2031573 h 2773138"/>
                  <a:gd name="connsiteX12" fmla="*/ 1474110 w 4415244"/>
                  <a:gd name="connsiteY12" fmla="*/ 2773137 h 2773138"/>
                  <a:gd name="connsiteX13" fmla="*/ 0 w 4415244"/>
                  <a:gd name="connsiteY13" fmla="*/ 2773138 h 2773138"/>
                  <a:gd name="connsiteX14" fmla="*/ 2658636 w 4415244"/>
                  <a:gd name="connsiteY14" fmla="*/ 114503 h 2773138"/>
                  <a:gd name="connsiteX15" fmla="*/ 2716752 w 4415244"/>
                  <a:gd name="connsiteY15" fmla="*/ 67028 h 2773138"/>
                  <a:gd name="connsiteX16" fmla="*/ 2940608 w 4415244"/>
                  <a:gd name="connsiteY16" fmla="*/ 0 h 2773138"/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352325 w 4415244"/>
                  <a:gd name="connsiteY2" fmla="*/ 894923 h 2773138"/>
                  <a:gd name="connsiteX3" fmla="*/ 3667316 w 4415244"/>
                  <a:gd name="connsiteY3" fmla="*/ 579932 h 2773138"/>
                  <a:gd name="connsiteX4" fmla="*/ 2940608 w 4415244"/>
                  <a:gd name="connsiteY4" fmla="*/ 0 h 2773138"/>
                  <a:gd name="connsiteX5" fmla="*/ 3228288 w 4415244"/>
                  <a:gd name="connsiteY5" fmla="*/ 119162 h 2773138"/>
                  <a:gd name="connsiteX6" fmla="*/ 3678187 w 4415244"/>
                  <a:gd name="connsiteY6" fmla="*/ 569061 h 2773138"/>
                  <a:gd name="connsiteX7" fmla="*/ 3678188 w 4415244"/>
                  <a:gd name="connsiteY7" fmla="*/ 569060 h 2773138"/>
                  <a:gd name="connsiteX8" fmla="*/ 4415244 w 4415244"/>
                  <a:gd name="connsiteY8" fmla="*/ 1306116 h 2773138"/>
                  <a:gd name="connsiteX9" fmla="*/ 2948224 w 4415244"/>
                  <a:gd name="connsiteY9" fmla="*/ 2773135 h 2773138"/>
                  <a:gd name="connsiteX10" fmla="*/ 1474112 w 4415244"/>
                  <a:gd name="connsiteY10" fmla="*/ 2773136 h 2773138"/>
                  <a:gd name="connsiteX11" fmla="*/ 2215675 w 4415244"/>
                  <a:gd name="connsiteY11" fmla="*/ 2031573 h 2773138"/>
                  <a:gd name="connsiteX12" fmla="*/ 1474110 w 4415244"/>
                  <a:gd name="connsiteY12" fmla="*/ 2773137 h 2773138"/>
                  <a:gd name="connsiteX13" fmla="*/ 0 w 4415244"/>
                  <a:gd name="connsiteY13" fmla="*/ 2773138 h 2773138"/>
                  <a:gd name="connsiteX14" fmla="*/ 2658636 w 4415244"/>
                  <a:gd name="connsiteY14" fmla="*/ 114503 h 2773138"/>
                  <a:gd name="connsiteX15" fmla="*/ 2716752 w 4415244"/>
                  <a:gd name="connsiteY15" fmla="*/ 67028 h 2773138"/>
                  <a:gd name="connsiteX16" fmla="*/ 2940608 w 4415244"/>
                  <a:gd name="connsiteY16" fmla="*/ 0 h 2773138"/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352325 w 4415244"/>
                  <a:gd name="connsiteY2" fmla="*/ 894923 h 2773138"/>
                  <a:gd name="connsiteX3" fmla="*/ 3667316 w 4415244"/>
                  <a:gd name="connsiteY3" fmla="*/ 579932 h 2773138"/>
                  <a:gd name="connsiteX4" fmla="*/ 2940608 w 4415244"/>
                  <a:gd name="connsiteY4" fmla="*/ 0 h 2773138"/>
                  <a:gd name="connsiteX5" fmla="*/ 3228288 w 4415244"/>
                  <a:gd name="connsiteY5" fmla="*/ 119162 h 2773138"/>
                  <a:gd name="connsiteX6" fmla="*/ 3678187 w 4415244"/>
                  <a:gd name="connsiteY6" fmla="*/ 569061 h 2773138"/>
                  <a:gd name="connsiteX7" fmla="*/ 3678188 w 4415244"/>
                  <a:gd name="connsiteY7" fmla="*/ 569060 h 2773138"/>
                  <a:gd name="connsiteX8" fmla="*/ 4415244 w 4415244"/>
                  <a:gd name="connsiteY8" fmla="*/ 1306116 h 2773138"/>
                  <a:gd name="connsiteX9" fmla="*/ 2948224 w 4415244"/>
                  <a:gd name="connsiteY9" fmla="*/ 2773135 h 2773138"/>
                  <a:gd name="connsiteX10" fmla="*/ 1474112 w 4415244"/>
                  <a:gd name="connsiteY10" fmla="*/ 2773136 h 2773138"/>
                  <a:gd name="connsiteX11" fmla="*/ 1474110 w 4415244"/>
                  <a:gd name="connsiteY11" fmla="*/ 2773137 h 2773138"/>
                  <a:gd name="connsiteX12" fmla="*/ 0 w 4415244"/>
                  <a:gd name="connsiteY12" fmla="*/ 2773138 h 2773138"/>
                  <a:gd name="connsiteX13" fmla="*/ 2658636 w 4415244"/>
                  <a:gd name="connsiteY13" fmla="*/ 114503 h 2773138"/>
                  <a:gd name="connsiteX14" fmla="*/ 2716752 w 4415244"/>
                  <a:gd name="connsiteY14" fmla="*/ 67028 h 2773138"/>
                  <a:gd name="connsiteX15" fmla="*/ 2940608 w 4415244"/>
                  <a:gd name="connsiteY15" fmla="*/ 0 h 2773138"/>
                  <a:gd name="connsiteX0" fmla="*/ 3689364 w 4437292"/>
                  <a:gd name="connsiteY0" fmla="*/ 579932 h 2970073"/>
                  <a:gd name="connsiteX1" fmla="*/ 3374373 w 4437292"/>
                  <a:gd name="connsiteY1" fmla="*/ 894923 h 2970073"/>
                  <a:gd name="connsiteX2" fmla="*/ 3374373 w 4437292"/>
                  <a:gd name="connsiteY2" fmla="*/ 894923 h 2970073"/>
                  <a:gd name="connsiteX3" fmla="*/ 3689364 w 4437292"/>
                  <a:gd name="connsiteY3" fmla="*/ 579932 h 2970073"/>
                  <a:gd name="connsiteX4" fmla="*/ 2962656 w 4437292"/>
                  <a:gd name="connsiteY4" fmla="*/ 0 h 2970073"/>
                  <a:gd name="connsiteX5" fmla="*/ 3250336 w 4437292"/>
                  <a:gd name="connsiteY5" fmla="*/ 119162 h 2970073"/>
                  <a:gd name="connsiteX6" fmla="*/ 3700235 w 4437292"/>
                  <a:gd name="connsiteY6" fmla="*/ 569061 h 2970073"/>
                  <a:gd name="connsiteX7" fmla="*/ 3700236 w 4437292"/>
                  <a:gd name="connsiteY7" fmla="*/ 569060 h 2970073"/>
                  <a:gd name="connsiteX8" fmla="*/ 4437292 w 4437292"/>
                  <a:gd name="connsiteY8" fmla="*/ 1306116 h 2970073"/>
                  <a:gd name="connsiteX9" fmla="*/ 2970272 w 4437292"/>
                  <a:gd name="connsiteY9" fmla="*/ 2773135 h 2970073"/>
                  <a:gd name="connsiteX10" fmla="*/ 1496160 w 4437292"/>
                  <a:gd name="connsiteY10" fmla="*/ 2773136 h 2970073"/>
                  <a:gd name="connsiteX11" fmla="*/ 22048 w 4437292"/>
                  <a:gd name="connsiteY11" fmla="*/ 2773138 h 2970073"/>
                  <a:gd name="connsiteX12" fmla="*/ 2680684 w 4437292"/>
                  <a:gd name="connsiteY12" fmla="*/ 114503 h 2970073"/>
                  <a:gd name="connsiteX13" fmla="*/ 2738800 w 4437292"/>
                  <a:gd name="connsiteY13" fmla="*/ 67028 h 2970073"/>
                  <a:gd name="connsiteX14" fmla="*/ 2962656 w 4437292"/>
                  <a:gd name="connsiteY14" fmla="*/ 0 h 2970073"/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352325 w 4415244"/>
                  <a:gd name="connsiteY2" fmla="*/ 894923 h 2773138"/>
                  <a:gd name="connsiteX3" fmla="*/ 3667316 w 4415244"/>
                  <a:gd name="connsiteY3" fmla="*/ 579932 h 2773138"/>
                  <a:gd name="connsiteX4" fmla="*/ 2940608 w 4415244"/>
                  <a:gd name="connsiteY4" fmla="*/ 0 h 2773138"/>
                  <a:gd name="connsiteX5" fmla="*/ 3228288 w 4415244"/>
                  <a:gd name="connsiteY5" fmla="*/ 119162 h 2773138"/>
                  <a:gd name="connsiteX6" fmla="*/ 3678187 w 4415244"/>
                  <a:gd name="connsiteY6" fmla="*/ 569061 h 2773138"/>
                  <a:gd name="connsiteX7" fmla="*/ 3678188 w 4415244"/>
                  <a:gd name="connsiteY7" fmla="*/ 569060 h 2773138"/>
                  <a:gd name="connsiteX8" fmla="*/ 4415244 w 4415244"/>
                  <a:gd name="connsiteY8" fmla="*/ 1306116 h 2773138"/>
                  <a:gd name="connsiteX9" fmla="*/ 2948224 w 4415244"/>
                  <a:gd name="connsiteY9" fmla="*/ 2773135 h 2773138"/>
                  <a:gd name="connsiteX10" fmla="*/ 0 w 4415244"/>
                  <a:gd name="connsiteY10" fmla="*/ 2773138 h 2773138"/>
                  <a:gd name="connsiteX11" fmla="*/ 2658636 w 4415244"/>
                  <a:gd name="connsiteY11" fmla="*/ 114503 h 2773138"/>
                  <a:gd name="connsiteX12" fmla="*/ 2716752 w 4415244"/>
                  <a:gd name="connsiteY12" fmla="*/ 67028 h 2773138"/>
                  <a:gd name="connsiteX13" fmla="*/ 2940608 w 4415244"/>
                  <a:gd name="connsiteY13" fmla="*/ 0 h 2773138"/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667316 w 4415244"/>
                  <a:gd name="connsiteY2" fmla="*/ 579932 h 2773138"/>
                  <a:gd name="connsiteX3" fmla="*/ 2940608 w 4415244"/>
                  <a:gd name="connsiteY3" fmla="*/ 0 h 2773138"/>
                  <a:gd name="connsiteX4" fmla="*/ 3228288 w 4415244"/>
                  <a:gd name="connsiteY4" fmla="*/ 119162 h 2773138"/>
                  <a:gd name="connsiteX5" fmla="*/ 3678187 w 4415244"/>
                  <a:gd name="connsiteY5" fmla="*/ 569061 h 2773138"/>
                  <a:gd name="connsiteX6" fmla="*/ 3678188 w 4415244"/>
                  <a:gd name="connsiteY6" fmla="*/ 569060 h 2773138"/>
                  <a:gd name="connsiteX7" fmla="*/ 4415244 w 4415244"/>
                  <a:gd name="connsiteY7" fmla="*/ 1306116 h 2773138"/>
                  <a:gd name="connsiteX8" fmla="*/ 2948224 w 4415244"/>
                  <a:gd name="connsiteY8" fmla="*/ 2773135 h 2773138"/>
                  <a:gd name="connsiteX9" fmla="*/ 0 w 4415244"/>
                  <a:gd name="connsiteY9" fmla="*/ 2773138 h 2773138"/>
                  <a:gd name="connsiteX10" fmla="*/ 2658636 w 4415244"/>
                  <a:gd name="connsiteY10" fmla="*/ 114503 h 2773138"/>
                  <a:gd name="connsiteX11" fmla="*/ 2716752 w 4415244"/>
                  <a:gd name="connsiteY11" fmla="*/ 67028 h 2773138"/>
                  <a:gd name="connsiteX12" fmla="*/ 2940608 w 4415244"/>
                  <a:gd name="connsiteY12" fmla="*/ 0 h 2773138"/>
                  <a:gd name="connsiteX0" fmla="*/ 2940608 w 4415244"/>
                  <a:gd name="connsiteY0" fmla="*/ 0 h 2773138"/>
                  <a:gd name="connsiteX1" fmla="*/ 3228288 w 4415244"/>
                  <a:gd name="connsiteY1" fmla="*/ 119162 h 2773138"/>
                  <a:gd name="connsiteX2" fmla="*/ 3678187 w 4415244"/>
                  <a:gd name="connsiteY2" fmla="*/ 569061 h 2773138"/>
                  <a:gd name="connsiteX3" fmla="*/ 3678188 w 4415244"/>
                  <a:gd name="connsiteY3" fmla="*/ 569060 h 2773138"/>
                  <a:gd name="connsiteX4" fmla="*/ 4415244 w 4415244"/>
                  <a:gd name="connsiteY4" fmla="*/ 1306116 h 2773138"/>
                  <a:gd name="connsiteX5" fmla="*/ 2948224 w 4415244"/>
                  <a:gd name="connsiteY5" fmla="*/ 2773135 h 2773138"/>
                  <a:gd name="connsiteX6" fmla="*/ 0 w 4415244"/>
                  <a:gd name="connsiteY6" fmla="*/ 2773138 h 2773138"/>
                  <a:gd name="connsiteX7" fmla="*/ 2658636 w 4415244"/>
                  <a:gd name="connsiteY7" fmla="*/ 114503 h 2773138"/>
                  <a:gd name="connsiteX8" fmla="*/ 2716752 w 4415244"/>
                  <a:gd name="connsiteY8" fmla="*/ 67028 h 2773138"/>
                  <a:gd name="connsiteX9" fmla="*/ 2940608 w 4415244"/>
                  <a:gd name="connsiteY9" fmla="*/ 0 h 2773138"/>
                  <a:gd name="connsiteX0" fmla="*/ 2940608 w 4415244"/>
                  <a:gd name="connsiteY0" fmla="*/ 0 h 2773138"/>
                  <a:gd name="connsiteX1" fmla="*/ 3228288 w 4415244"/>
                  <a:gd name="connsiteY1" fmla="*/ 119162 h 2773138"/>
                  <a:gd name="connsiteX2" fmla="*/ 3678187 w 4415244"/>
                  <a:gd name="connsiteY2" fmla="*/ 569061 h 2773138"/>
                  <a:gd name="connsiteX3" fmla="*/ 4415244 w 4415244"/>
                  <a:gd name="connsiteY3" fmla="*/ 1306116 h 2773138"/>
                  <a:gd name="connsiteX4" fmla="*/ 2948224 w 4415244"/>
                  <a:gd name="connsiteY4" fmla="*/ 2773135 h 2773138"/>
                  <a:gd name="connsiteX5" fmla="*/ 0 w 4415244"/>
                  <a:gd name="connsiteY5" fmla="*/ 2773138 h 2773138"/>
                  <a:gd name="connsiteX6" fmla="*/ 2658636 w 4415244"/>
                  <a:gd name="connsiteY6" fmla="*/ 114503 h 2773138"/>
                  <a:gd name="connsiteX7" fmla="*/ 2716752 w 4415244"/>
                  <a:gd name="connsiteY7" fmla="*/ 67028 h 2773138"/>
                  <a:gd name="connsiteX8" fmla="*/ 2940608 w 4415244"/>
                  <a:gd name="connsiteY8" fmla="*/ 0 h 2773138"/>
                  <a:gd name="connsiteX0" fmla="*/ 2940608 w 4415244"/>
                  <a:gd name="connsiteY0" fmla="*/ 0 h 2773138"/>
                  <a:gd name="connsiteX1" fmla="*/ 3228288 w 4415244"/>
                  <a:gd name="connsiteY1" fmla="*/ 119162 h 2773138"/>
                  <a:gd name="connsiteX2" fmla="*/ 4415244 w 4415244"/>
                  <a:gd name="connsiteY2" fmla="*/ 1306116 h 2773138"/>
                  <a:gd name="connsiteX3" fmla="*/ 2948224 w 4415244"/>
                  <a:gd name="connsiteY3" fmla="*/ 2773135 h 2773138"/>
                  <a:gd name="connsiteX4" fmla="*/ 0 w 4415244"/>
                  <a:gd name="connsiteY4" fmla="*/ 2773138 h 2773138"/>
                  <a:gd name="connsiteX5" fmla="*/ 2658636 w 4415244"/>
                  <a:gd name="connsiteY5" fmla="*/ 114503 h 2773138"/>
                  <a:gd name="connsiteX6" fmla="*/ 2716752 w 4415244"/>
                  <a:gd name="connsiteY6" fmla="*/ 67028 h 2773138"/>
                  <a:gd name="connsiteX7" fmla="*/ 2940608 w 4415244"/>
                  <a:gd name="connsiteY7" fmla="*/ 0 h 2773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15244" h="2773138">
                    <a:moveTo>
                      <a:pt x="2940608" y="0"/>
                    </a:moveTo>
                    <a:cubicBezTo>
                      <a:pt x="3044728" y="1"/>
                      <a:pt x="3148847" y="39721"/>
                      <a:pt x="3228288" y="119162"/>
                    </a:cubicBezTo>
                    <a:lnTo>
                      <a:pt x="4415244" y="1306116"/>
                    </a:lnTo>
                    <a:lnTo>
                      <a:pt x="2948224" y="2773135"/>
                    </a:lnTo>
                    <a:lnTo>
                      <a:pt x="0" y="2773138"/>
                    </a:lnTo>
                    <a:lnTo>
                      <a:pt x="2658636" y="114503"/>
                    </a:lnTo>
                    <a:lnTo>
                      <a:pt x="2716752" y="67028"/>
                    </a:lnTo>
                    <a:cubicBezTo>
                      <a:pt x="2784430" y="22343"/>
                      <a:pt x="2862520" y="0"/>
                      <a:pt x="294060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7EBAD8C2-280E-492C-831E-A189CA040DB1}"/>
                  </a:ext>
                </a:extLst>
              </p:cNvPr>
              <p:cNvSpPr/>
              <p:nvPr/>
            </p:nvSpPr>
            <p:spPr>
              <a:xfrm>
                <a:off x="3194525" y="2906970"/>
                <a:ext cx="3678187" cy="2773138"/>
              </a:xfrm>
              <a:custGeom>
                <a:avLst/>
                <a:gdLst>
                  <a:gd name="connsiteX0" fmla="*/ 2940608 w 3678187"/>
                  <a:gd name="connsiteY0" fmla="*/ 0 h 2773138"/>
                  <a:gd name="connsiteX1" fmla="*/ 3228288 w 3678187"/>
                  <a:gd name="connsiteY1" fmla="*/ 119162 h 2773138"/>
                  <a:gd name="connsiteX2" fmla="*/ 3678187 w 3678187"/>
                  <a:gd name="connsiteY2" fmla="*/ 569061 h 2773138"/>
                  <a:gd name="connsiteX3" fmla="*/ 1474110 w 3678187"/>
                  <a:gd name="connsiteY3" fmla="*/ 2773137 h 2773138"/>
                  <a:gd name="connsiteX4" fmla="*/ 0 w 3678187"/>
                  <a:gd name="connsiteY4" fmla="*/ 2773138 h 2773138"/>
                  <a:gd name="connsiteX5" fmla="*/ 2658636 w 3678187"/>
                  <a:gd name="connsiteY5" fmla="*/ 114503 h 2773138"/>
                  <a:gd name="connsiteX6" fmla="*/ 2716752 w 3678187"/>
                  <a:gd name="connsiteY6" fmla="*/ 67028 h 2773138"/>
                  <a:gd name="connsiteX7" fmla="*/ 2940608 w 3678187"/>
                  <a:gd name="connsiteY7" fmla="*/ 0 h 2773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78187" h="2773138">
                    <a:moveTo>
                      <a:pt x="2940608" y="0"/>
                    </a:moveTo>
                    <a:cubicBezTo>
                      <a:pt x="3044728" y="1"/>
                      <a:pt x="3148847" y="39721"/>
                      <a:pt x="3228288" y="119162"/>
                    </a:cubicBezTo>
                    <a:lnTo>
                      <a:pt x="3678187" y="569061"/>
                    </a:lnTo>
                    <a:lnTo>
                      <a:pt x="1474110" y="2773137"/>
                    </a:lnTo>
                    <a:lnTo>
                      <a:pt x="0" y="2773138"/>
                    </a:lnTo>
                    <a:lnTo>
                      <a:pt x="2658636" y="114503"/>
                    </a:lnTo>
                    <a:lnTo>
                      <a:pt x="2716752" y="67028"/>
                    </a:lnTo>
                    <a:cubicBezTo>
                      <a:pt x="2784430" y="22343"/>
                      <a:pt x="2862520" y="0"/>
                      <a:pt x="2940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CEB87E38-9C50-421B-864C-3B2FD49230A9}"/>
              </a:ext>
            </a:extLst>
          </p:cNvPr>
          <p:cNvSpPr txBox="1"/>
          <p:nvPr/>
        </p:nvSpPr>
        <p:spPr>
          <a:xfrm rot="18900000">
            <a:off x="5306719" y="4421826"/>
            <a:ext cx="1825956" cy="400110"/>
          </a:xfrm>
          <a:prstGeom prst="rect">
            <a:avLst/>
          </a:prstGeom>
          <a:noFill/>
        </p:spPr>
        <p:txBody>
          <a:bodyPr wrap="square" lIns="0" rIns="182880" rtlCol="0" anchor="b">
            <a:spAutoFit/>
          </a:bodyPr>
          <a:lstStyle/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4EB85B3-EE81-4668-A9B0-A371D4EE2DCE}"/>
              </a:ext>
            </a:extLst>
          </p:cNvPr>
          <p:cNvSpPr txBox="1"/>
          <p:nvPr/>
        </p:nvSpPr>
        <p:spPr>
          <a:xfrm rot="18900000">
            <a:off x="4775805" y="3898367"/>
            <a:ext cx="1825956" cy="400110"/>
          </a:xfrm>
          <a:prstGeom prst="rect">
            <a:avLst/>
          </a:prstGeom>
          <a:noFill/>
        </p:spPr>
        <p:txBody>
          <a:bodyPr wrap="square" lIns="0" rIns="182880" rtlCol="0" anchor="b">
            <a:spAutoFit/>
          </a:bodyPr>
          <a:lstStyle/>
          <a:p>
            <a:pPr algn="r"/>
            <a:r>
              <a:rPr lang="en-US" sz="2000" b="1" noProof="1"/>
              <a:t>Lorem Ipsum</a:t>
            </a:r>
          </a:p>
        </p:txBody>
      </p:sp>
      <p:grpSp>
        <p:nvGrpSpPr>
          <p:cNvPr id="3" name="Graphic 90" descr="Users">
            <a:extLst>
              <a:ext uri="{FF2B5EF4-FFF2-40B4-BE49-F238E27FC236}">
                <a16:creationId xmlns:a16="http://schemas.microsoft.com/office/drawing/2014/main" id="{87321F7B-67F7-4AA7-802A-E295EDC8BE0C}"/>
              </a:ext>
            </a:extLst>
          </p:cNvPr>
          <p:cNvGrpSpPr/>
          <p:nvPr/>
        </p:nvGrpSpPr>
        <p:grpSpPr>
          <a:xfrm>
            <a:off x="6870996" y="4678242"/>
            <a:ext cx="483121" cy="301376"/>
            <a:chOff x="9161328" y="4489184"/>
            <a:chExt cx="644161" cy="401834"/>
          </a:xfrm>
          <a:solidFill>
            <a:srgbClr val="000000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F3A2B9C-1C34-4735-AEC8-32C201A25E1E}"/>
                </a:ext>
              </a:extLst>
            </p:cNvPr>
            <p:cNvSpPr/>
            <p:nvPr/>
          </p:nvSpPr>
          <p:spPr>
            <a:xfrm>
              <a:off x="9230345" y="4489184"/>
              <a:ext cx="138034" cy="138034"/>
            </a:xfrm>
            <a:custGeom>
              <a:avLst/>
              <a:gdLst>
                <a:gd name="connsiteX0" fmla="*/ 138035 w 138034"/>
                <a:gd name="connsiteY0" fmla="*/ 69017 h 138034"/>
                <a:gd name="connsiteX1" fmla="*/ 69017 w 138034"/>
                <a:gd name="connsiteY1" fmla="*/ 138035 h 138034"/>
                <a:gd name="connsiteX2" fmla="*/ 0 w 138034"/>
                <a:gd name="connsiteY2" fmla="*/ 69017 h 138034"/>
                <a:gd name="connsiteX3" fmla="*/ 69017 w 138034"/>
                <a:gd name="connsiteY3" fmla="*/ 0 h 138034"/>
                <a:gd name="connsiteX4" fmla="*/ 138035 w 138034"/>
                <a:gd name="connsiteY4" fmla="*/ 69017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034" h="138034">
                  <a:moveTo>
                    <a:pt x="138035" y="69017"/>
                  </a:moveTo>
                  <a:cubicBezTo>
                    <a:pt x="138035" y="107135"/>
                    <a:pt x="107135" y="138035"/>
                    <a:pt x="69017" y="138035"/>
                  </a:cubicBezTo>
                  <a:cubicBezTo>
                    <a:pt x="30900" y="138035"/>
                    <a:pt x="0" y="107135"/>
                    <a:pt x="0" y="69017"/>
                  </a:cubicBezTo>
                  <a:cubicBezTo>
                    <a:pt x="0" y="30900"/>
                    <a:pt x="30900" y="0"/>
                    <a:pt x="69017" y="0"/>
                  </a:cubicBezTo>
                  <a:cubicBezTo>
                    <a:pt x="107135" y="0"/>
                    <a:pt x="138035" y="30900"/>
                    <a:pt x="138035" y="6901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ECC8E9E-4F28-469F-9268-222250BCD814}"/>
                </a:ext>
              </a:extLst>
            </p:cNvPr>
            <p:cNvSpPr/>
            <p:nvPr/>
          </p:nvSpPr>
          <p:spPr>
            <a:xfrm>
              <a:off x="9598438" y="4489184"/>
              <a:ext cx="138034" cy="138034"/>
            </a:xfrm>
            <a:custGeom>
              <a:avLst/>
              <a:gdLst>
                <a:gd name="connsiteX0" fmla="*/ 138035 w 138034"/>
                <a:gd name="connsiteY0" fmla="*/ 69017 h 138034"/>
                <a:gd name="connsiteX1" fmla="*/ 69017 w 138034"/>
                <a:gd name="connsiteY1" fmla="*/ 138035 h 138034"/>
                <a:gd name="connsiteX2" fmla="*/ 0 w 138034"/>
                <a:gd name="connsiteY2" fmla="*/ 69017 h 138034"/>
                <a:gd name="connsiteX3" fmla="*/ 69017 w 138034"/>
                <a:gd name="connsiteY3" fmla="*/ 0 h 138034"/>
                <a:gd name="connsiteX4" fmla="*/ 138035 w 138034"/>
                <a:gd name="connsiteY4" fmla="*/ 69017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034" h="138034">
                  <a:moveTo>
                    <a:pt x="138035" y="69017"/>
                  </a:moveTo>
                  <a:cubicBezTo>
                    <a:pt x="138035" y="107135"/>
                    <a:pt x="107135" y="138035"/>
                    <a:pt x="69017" y="138035"/>
                  </a:cubicBezTo>
                  <a:cubicBezTo>
                    <a:pt x="30900" y="138035"/>
                    <a:pt x="0" y="107135"/>
                    <a:pt x="0" y="69017"/>
                  </a:cubicBezTo>
                  <a:cubicBezTo>
                    <a:pt x="0" y="30900"/>
                    <a:pt x="30900" y="0"/>
                    <a:pt x="69017" y="0"/>
                  </a:cubicBezTo>
                  <a:cubicBezTo>
                    <a:pt x="107135" y="0"/>
                    <a:pt x="138035" y="30900"/>
                    <a:pt x="138035" y="6901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A5B76E0-8DF2-45CF-B4B1-810FA1011DF9}"/>
                </a:ext>
              </a:extLst>
            </p:cNvPr>
            <p:cNvSpPr/>
            <p:nvPr/>
          </p:nvSpPr>
          <p:spPr>
            <a:xfrm>
              <a:off x="9345374" y="4752983"/>
              <a:ext cx="276069" cy="138034"/>
            </a:xfrm>
            <a:custGeom>
              <a:avLst/>
              <a:gdLst>
                <a:gd name="connsiteX0" fmla="*/ 276069 w 276069"/>
                <a:gd name="connsiteY0" fmla="*/ 138035 h 138034"/>
                <a:gd name="connsiteX1" fmla="*/ 276069 w 276069"/>
                <a:gd name="connsiteY1" fmla="*/ 69017 h 138034"/>
                <a:gd name="connsiteX2" fmla="*/ 262266 w 276069"/>
                <a:gd name="connsiteY2" fmla="*/ 41410 h 138034"/>
                <a:gd name="connsiteX3" fmla="*/ 194782 w 276069"/>
                <a:gd name="connsiteY3" fmla="*/ 9202 h 138034"/>
                <a:gd name="connsiteX4" fmla="*/ 138035 w 276069"/>
                <a:gd name="connsiteY4" fmla="*/ 0 h 138034"/>
                <a:gd name="connsiteX5" fmla="*/ 81287 w 276069"/>
                <a:gd name="connsiteY5" fmla="*/ 9202 h 138034"/>
                <a:gd name="connsiteX6" fmla="*/ 13803 w 276069"/>
                <a:gd name="connsiteY6" fmla="*/ 41410 h 138034"/>
                <a:gd name="connsiteX7" fmla="*/ 0 w 276069"/>
                <a:gd name="connsiteY7" fmla="*/ 69017 h 138034"/>
                <a:gd name="connsiteX8" fmla="*/ 0 w 276069"/>
                <a:gd name="connsiteY8" fmla="*/ 138035 h 138034"/>
                <a:gd name="connsiteX9" fmla="*/ 276069 w 276069"/>
                <a:gd name="connsiteY9" fmla="*/ 138035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6069" h="138034">
                  <a:moveTo>
                    <a:pt x="276069" y="138035"/>
                  </a:moveTo>
                  <a:lnTo>
                    <a:pt x="276069" y="69017"/>
                  </a:lnTo>
                  <a:cubicBezTo>
                    <a:pt x="276069" y="58281"/>
                    <a:pt x="271468" y="47545"/>
                    <a:pt x="262266" y="41410"/>
                  </a:cubicBezTo>
                  <a:cubicBezTo>
                    <a:pt x="243861" y="26073"/>
                    <a:pt x="219322" y="15337"/>
                    <a:pt x="194782" y="9202"/>
                  </a:cubicBezTo>
                  <a:cubicBezTo>
                    <a:pt x="177911" y="4601"/>
                    <a:pt x="157973" y="0"/>
                    <a:pt x="138035" y="0"/>
                  </a:cubicBezTo>
                  <a:cubicBezTo>
                    <a:pt x="119630" y="0"/>
                    <a:pt x="99692" y="3067"/>
                    <a:pt x="81287" y="9202"/>
                  </a:cubicBezTo>
                  <a:cubicBezTo>
                    <a:pt x="56748" y="15337"/>
                    <a:pt x="33742" y="27607"/>
                    <a:pt x="13803" y="41410"/>
                  </a:cubicBezTo>
                  <a:cubicBezTo>
                    <a:pt x="4601" y="49079"/>
                    <a:pt x="0" y="58281"/>
                    <a:pt x="0" y="69017"/>
                  </a:cubicBezTo>
                  <a:lnTo>
                    <a:pt x="0" y="138035"/>
                  </a:lnTo>
                  <a:lnTo>
                    <a:pt x="276069" y="138035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F0AEB37-F94B-4D02-86BF-3AA32251E434}"/>
                </a:ext>
              </a:extLst>
            </p:cNvPr>
            <p:cNvSpPr/>
            <p:nvPr/>
          </p:nvSpPr>
          <p:spPr>
            <a:xfrm>
              <a:off x="9414392" y="4596544"/>
              <a:ext cx="138034" cy="138034"/>
            </a:xfrm>
            <a:custGeom>
              <a:avLst/>
              <a:gdLst>
                <a:gd name="connsiteX0" fmla="*/ 138035 w 138034"/>
                <a:gd name="connsiteY0" fmla="*/ 69017 h 138034"/>
                <a:gd name="connsiteX1" fmla="*/ 69017 w 138034"/>
                <a:gd name="connsiteY1" fmla="*/ 138035 h 138034"/>
                <a:gd name="connsiteX2" fmla="*/ 0 w 138034"/>
                <a:gd name="connsiteY2" fmla="*/ 69017 h 138034"/>
                <a:gd name="connsiteX3" fmla="*/ 69017 w 138034"/>
                <a:gd name="connsiteY3" fmla="*/ 0 h 138034"/>
                <a:gd name="connsiteX4" fmla="*/ 138035 w 138034"/>
                <a:gd name="connsiteY4" fmla="*/ 69017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034" h="138034">
                  <a:moveTo>
                    <a:pt x="138035" y="69017"/>
                  </a:moveTo>
                  <a:cubicBezTo>
                    <a:pt x="138035" y="107135"/>
                    <a:pt x="107135" y="138035"/>
                    <a:pt x="69017" y="138035"/>
                  </a:cubicBezTo>
                  <a:cubicBezTo>
                    <a:pt x="30900" y="138035"/>
                    <a:pt x="0" y="107135"/>
                    <a:pt x="0" y="69017"/>
                  </a:cubicBezTo>
                  <a:cubicBezTo>
                    <a:pt x="0" y="30900"/>
                    <a:pt x="30900" y="0"/>
                    <a:pt x="69017" y="0"/>
                  </a:cubicBezTo>
                  <a:cubicBezTo>
                    <a:pt x="107135" y="0"/>
                    <a:pt x="138035" y="30900"/>
                    <a:pt x="138035" y="6901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9C0BB08-297D-4C35-B008-A64FE86184D7}"/>
                </a:ext>
              </a:extLst>
            </p:cNvPr>
            <p:cNvSpPr/>
            <p:nvPr/>
          </p:nvSpPr>
          <p:spPr>
            <a:xfrm>
              <a:off x="9555494" y="4645623"/>
              <a:ext cx="249996" cy="138034"/>
            </a:xfrm>
            <a:custGeom>
              <a:avLst/>
              <a:gdLst>
                <a:gd name="connsiteX0" fmla="*/ 236193 w 249996"/>
                <a:gd name="connsiteY0" fmla="*/ 41410 h 138034"/>
                <a:gd name="connsiteX1" fmla="*/ 168709 w 249996"/>
                <a:gd name="connsiteY1" fmla="*/ 9202 h 138034"/>
                <a:gd name="connsiteX2" fmla="*/ 111961 w 249996"/>
                <a:gd name="connsiteY2" fmla="*/ 0 h 138034"/>
                <a:gd name="connsiteX3" fmla="*/ 55214 w 249996"/>
                <a:gd name="connsiteY3" fmla="*/ 9202 h 138034"/>
                <a:gd name="connsiteX4" fmla="*/ 27607 w 249996"/>
                <a:gd name="connsiteY4" fmla="*/ 19938 h 138034"/>
                <a:gd name="connsiteX5" fmla="*/ 27607 w 249996"/>
                <a:gd name="connsiteY5" fmla="*/ 21472 h 138034"/>
                <a:gd name="connsiteX6" fmla="*/ 0 w 249996"/>
                <a:gd name="connsiteY6" fmla="*/ 88956 h 138034"/>
                <a:gd name="connsiteX7" fmla="*/ 70551 w 249996"/>
                <a:gd name="connsiteY7" fmla="*/ 124231 h 138034"/>
                <a:gd name="connsiteX8" fmla="*/ 82821 w 249996"/>
                <a:gd name="connsiteY8" fmla="*/ 138035 h 138034"/>
                <a:gd name="connsiteX9" fmla="*/ 249996 w 249996"/>
                <a:gd name="connsiteY9" fmla="*/ 138035 h 138034"/>
                <a:gd name="connsiteX10" fmla="*/ 249996 w 249996"/>
                <a:gd name="connsiteY10" fmla="*/ 69017 h 138034"/>
                <a:gd name="connsiteX11" fmla="*/ 236193 w 249996"/>
                <a:gd name="connsiteY11" fmla="*/ 41410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9996" h="138034">
                  <a:moveTo>
                    <a:pt x="236193" y="41410"/>
                  </a:moveTo>
                  <a:cubicBezTo>
                    <a:pt x="217788" y="26073"/>
                    <a:pt x="193249" y="15337"/>
                    <a:pt x="168709" y="9202"/>
                  </a:cubicBezTo>
                  <a:cubicBezTo>
                    <a:pt x="151838" y="4601"/>
                    <a:pt x="131900" y="0"/>
                    <a:pt x="111961" y="0"/>
                  </a:cubicBezTo>
                  <a:cubicBezTo>
                    <a:pt x="93557" y="0"/>
                    <a:pt x="73618" y="3067"/>
                    <a:pt x="55214" y="9202"/>
                  </a:cubicBezTo>
                  <a:cubicBezTo>
                    <a:pt x="46012" y="12270"/>
                    <a:pt x="36809" y="15337"/>
                    <a:pt x="27607" y="19938"/>
                  </a:cubicBezTo>
                  <a:lnTo>
                    <a:pt x="27607" y="21472"/>
                  </a:lnTo>
                  <a:cubicBezTo>
                    <a:pt x="27607" y="47545"/>
                    <a:pt x="16871" y="72085"/>
                    <a:pt x="0" y="88956"/>
                  </a:cubicBezTo>
                  <a:cubicBezTo>
                    <a:pt x="29141" y="98158"/>
                    <a:pt x="52146" y="110428"/>
                    <a:pt x="70551" y="124231"/>
                  </a:cubicBezTo>
                  <a:cubicBezTo>
                    <a:pt x="75152" y="128832"/>
                    <a:pt x="79753" y="131900"/>
                    <a:pt x="82821" y="138035"/>
                  </a:cubicBezTo>
                  <a:lnTo>
                    <a:pt x="249996" y="138035"/>
                  </a:lnTo>
                  <a:lnTo>
                    <a:pt x="249996" y="69017"/>
                  </a:lnTo>
                  <a:cubicBezTo>
                    <a:pt x="249996" y="58281"/>
                    <a:pt x="245395" y="47545"/>
                    <a:pt x="236193" y="41410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683BA17-6044-43A0-B9ED-6B1F090D5591}"/>
                </a:ext>
              </a:extLst>
            </p:cNvPr>
            <p:cNvSpPr/>
            <p:nvPr/>
          </p:nvSpPr>
          <p:spPr>
            <a:xfrm>
              <a:off x="9161328" y="4645623"/>
              <a:ext cx="249996" cy="138034"/>
            </a:xfrm>
            <a:custGeom>
              <a:avLst/>
              <a:gdLst>
                <a:gd name="connsiteX0" fmla="*/ 179445 w 249996"/>
                <a:gd name="connsiteY0" fmla="*/ 124231 h 138034"/>
                <a:gd name="connsiteX1" fmla="*/ 179445 w 249996"/>
                <a:gd name="connsiteY1" fmla="*/ 124231 h 138034"/>
                <a:gd name="connsiteX2" fmla="*/ 249996 w 249996"/>
                <a:gd name="connsiteY2" fmla="*/ 88956 h 138034"/>
                <a:gd name="connsiteX3" fmla="*/ 222389 w 249996"/>
                <a:gd name="connsiteY3" fmla="*/ 21472 h 138034"/>
                <a:gd name="connsiteX4" fmla="*/ 222389 w 249996"/>
                <a:gd name="connsiteY4" fmla="*/ 18405 h 138034"/>
                <a:gd name="connsiteX5" fmla="*/ 194782 w 249996"/>
                <a:gd name="connsiteY5" fmla="*/ 9202 h 138034"/>
                <a:gd name="connsiteX6" fmla="*/ 138035 w 249996"/>
                <a:gd name="connsiteY6" fmla="*/ 0 h 138034"/>
                <a:gd name="connsiteX7" fmla="*/ 81287 w 249996"/>
                <a:gd name="connsiteY7" fmla="*/ 9202 h 138034"/>
                <a:gd name="connsiteX8" fmla="*/ 13803 w 249996"/>
                <a:gd name="connsiteY8" fmla="*/ 41410 h 138034"/>
                <a:gd name="connsiteX9" fmla="*/ 0 w 249996"/>
                <a:gd name="connsiteY9" fmla="*/ 69017 h 138034"/>
                <a:gd name="connsiteX10" fmla="*/ 0 w 249996"/>
                <a:gd name="connsiteY10" fmla="*/ 138035 h 138034"/>
                <a:gd name="connsiteX11" fmla="*/ 165642 w 249996"/>
                <a:gd name="connsiteY11" fmla="*/ 138035 h 138034"/>
                <a:gd name="connsiteX12" fmla="*/ 179445 w 249996"/>
                <a:gd name="connsiteY12" fmla="*/ 124231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9996" h="138034">
                  <a:moveTo>
                    <a:pt x="179445" y="124231"/>
                  </a:moveTo>
                  <a:lnTo>
                    <a:pt x="179445" y="124231"/>
                  </a:lnTo>
                  <a:cubicBezTo>
                    <a:pt x="200917" y="108894"/>
                    <a:pt x="225457" y="96624"/>
                    <a:pt x="249996" y="88956"/>
                  </a:cubicBezTo>
                  <a:cubicBezTo>
                    <a:pt x="233125" y="70551"/>
                    <a:pt x="222389" y="47545"/>
                    <a:pt x="222389" y="21472"/>
                  </a:cubicBezTo>
                  <a:cubicBezTo>
                    <a:pt x="222389" y="19938"/>
                    <a:pt x="222389" y="19938"/>
                    <a:pt x="222389" y="18405"/>
                  </a:cubicBezTo>
                  <a:cubicBezTo>
                    <a:pt x="213187" y="15337"/>
                    <a:pt x="203985" y="10736"/>
                    <a:pt x="194782" y="9202"/>
                  </a:cubicBezTo>
                  <a:cubicBezTo>
                    <a:pt x="177911" y="4601"/>
                    <a:pt x="157973" y="0"/>
                    <a:pt x="138035" y="0"/>
                  </a:cubicBezTo>
                  <a:cubicBezTo>
                    <a:pt x="119630" y="0"/>
                    <a:pt x="99692" y="3067"/>
                    <a:pt x="81287" y="9202"/>
                  </a:cubicBezTo>
                  <a:cubicBezTo>
                    <a:pt x="56748" y="16871"/>
                    <a:pt x="33742" y="27607"/>
                    <a:pt x="13803" y="41410"/>
                  </a:cubicBezTo>
                  <a:cubicBezTo>
                    <a:pt x="4601" y="47545"/>
                    <a:pt x="0" y="58281"/>
                    <a:pt x="0" y="69017"/>
                  </a:cubicBezTo>
                  <a:lnTo>
                    <a:pt x="0" y="138035"/>
                  </a:lnTo>
                  <a:lnTo>
                    <a:pt x="165642" y="138035"/>
                  </a:lnTo>
                  <a:cubicBezTo>
                    <a:pt x="170243" y="131900"/>
                    <a:pt x="173310" y="128832"/>
                    <a:pt x="179445" y="124231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FE0041A-BE0B-49F0-8964-8642FD9F69C8}"/>
              </a:ext>
            </a:extLst>
          </p:cNvPr>
          <p:cNvGrpSpPr/>
          <p:nvPr/>
        </p:nvGrpSpPr>
        <p:grpSpPr>
          <a:xfrm rot="10800000">
            <a:off x="492878" y="1769114"/>
            <a:ext cx="5258198" cy="2079853"/>
            <a:chOff x="2590535" y="2906970"/>
            <a:chExt cx="7010930" cy="2773138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32B6B4C-66DF-40B9-8B46-EE249A1E72D8}"/>
                </a:ext>
              </a:extLst>
            </p:cNvPr>
            <p:cNvSpPr/>
            <p:nvPr/>
          </p:nvSpPr>
          <p:spPr>
            <a:xfrm rot="5400000">
              <a:off x="4023852" y="3844868"/>
              <a:ext cx="401921" cy="3268556"/>
            </a:xfrm>
            <a:custGeom>
              <a:avLst/>
              <a:gdLst>
                <a:gd name="connsiteX0" fmla="*/ 0 w 401921"/>
                <a:gd name="connsiteY0" fmla="*/ 3268556 h 3268556"/>
                <a:gd name="connsiteX1" fmla="*/ 1 w 401921"/>
                <a:gd name="connsiteY1" fmla="*/ 0 h 3268556"/>
                <a:gd name="connsiteX2" fmla="*/ 401921 w 401921"/>
                <a:gd name="connsiteY2" fmla="*/ 0 h 3268556"/>
                <a:gd name="connsiteX3" fmla="*/ 401921 w 401921"/>
                <a:gd name="connsiteY3" fmla="*/ 2862213 h 3268556"/>
                <a:gd name="connsiteX4" fmla="*/ 77074 w 401921"/>
                <a:gd name="connsiteY4" fmla="*/ 3260786 h 3268556"/>
                <a:gd name="connsiteX5" fmla="*/ 0 w 401921"/>
                <a:gd name="connsiteY5" fmla="*/ 3268556 h 3268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1921" h="3268556">
                  <a:moveTo>
                    <a:pt x="0" y="3268556"/>
                  </a:moveTo>
                  <a:lnTo>
                    <a:pt x="1" y="0"/>
                  </a:lnTo>
                  <a:lnTo>
                    <a:pt x="401921" y="0"/>
                  </a:lnTo>
                  <a:lnTo>
                    <a:pt x="401921" y="2862213"/>
                  </a:lnTo>
                  <a:cubicBezTo>
                    <a:pt x="401921" y="3058818"/>
                    <a:pt x="262464" y="3222850"/>
                    <a:pt x="77074" y="3260786"/>
                  </a:cubicBezTo>
                  <a:lnTo>
                    <a:pt x="0" y="326855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3FEC2D3-3662-4889-89C5-586C35D9F1BE}"/>
                </a:ext>
              </a:extLst>
            </p:cNvPr>
            <p:cNvSpPr/>
            <p:nvPr/>
          </p:nvSpPr>
          <p:spPr>
            <a:xfrm rot="5400000">
              <a:off x="7766226" y="3844869"/>
              <a:ext cx="401921" cy="3268557"/>
            </a:xfrm>
            <a:custGeom>
              <a:avLst/>
              <a:gdLst>
                <a:gd name="connsiteX0" fmla="*/ 0 w 401921"/>
                <a:gd name="connsiteY0" fmla="*/ 3268557 h 3268557"/>
                <a:gd name="connsiteX1" fmla="*/ 1 w 401921"/>
                <a:gd name="connsiteY1" fmla="*/ 0 h 3268557"/>
                <a:gd name="connsiteX2" fmla="*/ 77074 w 401921"/>
                <a:gd name="connsiteY2" fmla="*/ 7770 h 3268557"/>
                <a:gd name="connsiteX3" fmla="*/ 401921 w 401921"/>
                <a:gd name="connsiteY3" fmla="*/ 406342 h 3268557"/>
                <a:gd name="connsiteX4" fmla="*/ 401920 w 401921"/>
                <a:gd name="connsiteY4" fmla="*/ 3268557 h 3268557"/>
                <a:gd name="connsiteX5" fmla="*/ 0 w 401921"/>
                <a:gd name="connsiteY5" fmla="*/ 3268557 h 3268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1921" h="3268557">
                  <a:moveTo>
                    <a:pt x="0" y="3268557"/>
                  </a:moveTo>
                  <a:lnTo>
                    <a:pt x="1" y="0"/>
                  </a:lnTo>
                  <a:lnTo>
                    <a:pt x="77074" y="7770"/>
                  </a:lnTo>
                  <a:cubicBezTo>
                    <a:pt x="262464" y="45706"/>
                    <a:pt x="401921" y="209738"/>
                    <a:pt x="401921" y="406342"/>
                  </a:cubicBezTo>
                  <a:lnTo>
                    <a:pt x="401920" y="3268557"/>
                  </a:lnTo>
                  <a:lnTo>
                    <a:pt x="0" y="3268557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F1DEFE6C-5656-4025-8534-422217EB8E6A}"/>
                </a:ext>
              </a:extLst>
            </p:cNvPr>
            <p:cNvGrpSpPr/>
            <p:nvPr/>
          </p:nvGrpSpPr>
          <p:grpSpPr>
            <a:xfrm>
              <a:off x="3154869" y="2906970"/>
              <a:ext cx="5882262" cy="2773138"/>
              <a:chOff x="3194525" y="2906970"/>
              <a:chExt cx="5882262" cy="2773138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E27EB78C-AE05-435D-831A-8FE7B445B83A}"/>
                  </a:ext>
                </a:extLst>
              </p:cNvPr>
              <p:cNvSpPr/>
              <p:nvPr/>
            </p:nvSpPr>
            <p:spPr>
              <a:xfrm>
                <a:off x="6142749" y="4213087"/>
                <a:ext cx="2934038" cy="1467020"/>
              </a:xfrm>
              <a:custGeom>
                <a:avLst/>
                <a:gdLst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1474112 w 2934038"/>
                  <a:gd name="connsiteY6" fmla="*/ 1467019 h 1467020"/>
                  <a:gd name="connsiteX7" fmla="*/ 1642418 w 2934038"/>
                  <a:gd name="connsiteY7" fmla="*/ 1298713 h 1467020"/>
                  <a:gd name="connsiteX8" fmla="*/ 1642417 w 2934038"/>
                  <a:gd name="connsiteY8" fmla="*/ 1298713 h 1467020"/>
                  <a:gd name="connsiteX9" fmla="*/ 1474112 w 2934038"/>
                  <a:gd name="connsiteY9" fmla="*/ 1467018 h 1467020"/>
                  <a:gd name="connsiteX10" fmla="*/ 0 w 2934038"/>
                  <a:gd name="connsiteY10" fmla="*/ 1467018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1474112 w 2934038"/>
                  <a:gd name="connsiteY6" fmla="*/ 1467019 h 1467020"/>
                  <a:gd name="connsiteX7" fmla="*/ 1642418 w 2934038"/>
                  <a:gd name="connsiteY7" fmla="*/ 1298713 h 1467020"/>
                  <a:gd name="connsiteX8" fmla="*/ 1474112 w 2934038"/>
                  <a:gd name="connsiteY8" fmla="*/ 1467018 h 1467020"/>
                  <a:gd name="connsiteX9" fmla="*/ 0 w 2934038"/>
                  <a:gd name="connsiteY9" fmla="*/ 1467018 h 1467020"/>
                  <a:gd name="connsiteX10" fmla="*/ 1467019 w 2934038"/>
                  <a:gd name="connsiteY10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1474112 w 2934038"/>
                  <a:gd name="connsiteY6" fmla="*/ 1467019 h 1467020"/>
                  <a:gd name="connsiteX7" fmla="*/ 1474112 w 2934038"/>
                  <a:gd name="connsiteY7" fmla="*/ 1467018 h 1467020"/>
                  <a:gd name="connsiteX8" fmla="*/ 0 w 2934038"/>
                  <a:gd name="connsiteY8" fmla="*/ 1467018 h 1467020"/>
                  <a:gd name="connsiteX9" fmla="*/ 1467019 w 2934038"/>
                  <a:gd name="connsiteY9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1474112 w 2934038"/>
                  <a:gd name="connsiteY6" fmla="*/ 1467019 h 1467020"/>
                  <a:gd name="connsiteX7" fmla="*/ 0 w 2934038"/>
                  <a:gd name="connsiteY7" fmla="*/ 1467018 h 1467020"/>
                  <a:gd name="connsiteX8" fmla="*/ 1467019 w 2934038"/>
                  <a:gd name="connsiteY8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0 w 2934038"/>
                  <a:gd name="connsiteY6" fmla="*/ 1467018 h 1467020"/>
                  <a:gd name="connsiteX7" fmla="*/ 1467019 w 2934038"/>
                  <a:gd name="connsiteY7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204075 w 2934038"/>
                  <a:gd name="connsiteY3" fmla="*/ 737057 h 1467020"/>
                  <a:gd name="connsiteX4" fmla="*/ 2934038 w 2934038"/>
                  <a:gd name="connsiteY4" fmla="*/ 1467020 h 1467020"/>
                  <a:gd name="connsiteX5" fmla="*/ 0 w 2934038"/>
                  <a:gd name="connsiteY5" fmla="*/ 1467018 h 1467020"/>
                  <a:gd name="connsiteX6" fmla="*/ 1467019 w 2934038"/>
                  <a:gd name="connsiteY6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204075 w 2934038"/>
                  <a:gd name="connsiteY2" fmla="*/ 737057 h 1467020"/>
                  <a:gd name="connsiteX3" fmla="*/ 2934038 w 2934038"/>
                  <a:gd name="connsiteY3" fmla="*/ 1467020 h 1467020"/>
                  <a:gd name="connsiteX4" fmla="*/ 0 w 2934038"/>
                  <a:gd name="connsiteY4" fmla="*/ 1467018 h 1467020"/>
                  <a:gd name="connsiteX5" fmla="*/ 1467019 w 2934038"/>
                  <a:gd name="connsiteY5" fmla="*/ 0 h 1467020"/>
                  <a:gd name="connsiteX0" fmla="*/ 1467019 w 3024603"/>
                  <a:gd name="connsiteY0" fmla="*/ 0 h 1467020"/>
                  <a:gd name="connsiteX1" fmla="*/ 2204074 w 3024603"/>
                  <a:gd name="connsiteY1" fmla="*/ 737055 h 1467020"/>
                  <a:gd name="connsiteX2" fmla="*/ 2934038 w 3024603"/>
                  <a:gd name="connsiteY2" fmla="*/ 1467020 h 1467020"/>
                  <a:gd name="connsiteX3" fmla="*/ 0 w 3024603"/>
                  <a:gd name="connsiteY3" fmla="*/ 1467018 h 1467020"/>
                  <a:gd name="connsiteX4" fmla="*/ 1467019 w 3024603"/>
                  <a:gd name="connsiteY4" fmla="*/ 0 h 1467020"/>
                  <a:gd name="connsiteX0" fmla="*/ 1467019 w 2934038"/>
                  <a:gd name="connsiteY0" fmla="*/ 0 h 1467020"/>
                  <a:gd name="connsiteX1" fmla="*/ 2934038 w 2934038"/>
                  <a:gd name="connsiteY1" fmla="*/ 1467020 h 1467020"/>
                  <a:gd name="connsiteX2" fmla="*/ 0 w 2934038"/>
                  <a:gd name="connsiteY2" fmla="*/ 1467018 h 1467020"/>
                  <a:gd name="connsiteX3" fmla="*/ 1467019 w 2934038"/>
                  <a:gd name="connsiteY3" fmla="*/ 0 h 1467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34038" h="1467020">
                    <a:moveTo>
                      <a:pt x="1467019" y="0"/>
                    </a:moveTo>
                    <a:lnTo>
                      <a:pt x="2934038" y="1467020"/>
                    </a:lnTo>
                    <a:lnTo>
                      <a:pt x="0" y="1467018"/>
                    </a:lnTo>
                    <a:lnTo>
                      <a:pt x="146701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6704DDD9-10FB-4E9E-99F8-6D95CCC4BD72}"/>
                  </a:ext>
                </a:extLst>
              </p:cNvPr>
              <p:cNvSpPr/>
              <p:nvPr/>
            </p:nvSpPr>
            <p:spPr>
              <a:xfrm>
                <a:off x="4668637" y="3476030"/>
                <a:ext cx="3678186" cy="2204076"/>
              </a:xfrm>
              <a:custGeom>
                <a:avLst/>
                <a:gdLst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1474112 w 3678186"/>
                  <a:gd name="connsiteY7" fmla="*/ 2204076 h 2204076"/>
                  <a:gd name="connsiteX8" fmla="*/ 1986163 w 3678186"/>
                  <a:gd name="connsiteY8" fmla="*/ 1692026 h 2204076"/>
                  <a:gd name="connsiteX9" fmla="*/ 1986163 w 3678186"/>
                  <a:gd name="connsiteY9" fmla="*/ 1692025 h 2204076"/>
                  <a:gd name="connsiteX10" fmla="*/ 1474112 w 3678186"/>
                  <a:gd name="connsiteY10" fmla="*/ 2204075 h 2204076"/>
                  <a:gd name="connsiteX11" fmla="*/ 0 w 3678186"/>
                  <a:gd name="connsiteY11" fmla="*/ 2204076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1474112 w 3678186"/>
                  <a:gd name="connsiteY7" fmla="*/ 2204076 h 2204076"/>
                  <a:gd name="connsiteX8" fmla="*/ 1986163 w 3678186"/>
                  <a:gd name="connsiteY8" fmla="*/ 1692026 h 2204076"/>
                  <a:gd name="connsiteX9" fmla="*/ 1474112 w 3678186"/>
                  <a:gd name="connsiteY9" fmla="*/ 2204075 h 2204076"/>
                  <a:gd name="connsiteX10" fmla="*/ 0 w 3678186"/>
                  <a:gd name="connsiteY10" fmla="*/ 2204076 h 2204076"/>
                  <a:gd name="connsiteX11" fmla="*/ 2204076 w 3678186"/>
                  <a:gd name="connsiteY11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1474112 w 3678186"/>
                  <a:gd name="connsiteY7" fmla="*/ 2204076 h 2204076"/>
                  <a:gd name="connsiteX8" fmla="*/ 1474112 w 3678186"/>
                  <a:gd name="connsiteY8" fmla="*/ 2204075 h 2204076"/>
                  <a:gd name="connsiteX9" fmla="*/ 0 w 3678186"/>
                  <a:gd name="connsiteY9" fmla="*/ 2204076 h 2204076"/>
                  <a:gd name="connsiteX10" fmla="*/ 2204076 w 3678186"/>
                  <a:gd name="connsiteY10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1474112 w 3678186"/>
                  <a:gd name="connsiteY7" fmla="*/ 2204076 h 2204076"/>
                  <a:gd name="connsiteX8" fmla="*/ 0 w 3678186"/>
                  <a:gd name="connsiteY8" fmla="*/ 2204076 h 2204076"/>
                  <a:gd name="connsiteX9" fmla="*/ 2204076 w 3678186"/>
                  <a:gd name="connsiteY9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0 w 3678186"/>
                  <a:gd name="connsiteY7" fmla="*/ 2204076 h 2204076"/>
                  <a:gd name="connsiteX8" fmla="*/ 2204076 w 3678186"/>
                  <a:gd name="connsiteY8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941131 w 3678186"/>
                  <a:gd name="connsiteY3" fmla="*/ 737058 h 2204076"/>
                  <a:gd name="connsiteX4" fmla="*/ 3678186 w 3678186"/>
                  <a:gd name="connsiteY4" fmla="*/ 1474113 h 2204076"/>
                  <a:gd name="connsiteX5" fmla="*/ 2948224 w 3678186"/>
                  <a:gd name="connsiteY5" fmla="*/ 2204076 h 2204076"/>
                  <a:gd name="connsiteX6" fmla="*/ 0 w 3678186"/>
                  <a:gd name="connsiteY6" fmla="*/ 2204076 h 2204076"/>
                  <a:gd name="connsiteX7" fmla="*/ 2204076 w 3678186"/>
                  <a:gd name="connsiteY7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941131 w 3678186"/>
                  <a:gd name="connsiteY2" fmla="*/ 737058 h 2204076"/>
                  <a:gd name="connsiteX3" fmla="*/ 3678186 w 3678186"/>
                  <a:gd name="connsiteY3" fmla="*/ 1474113 h 2204076"/>
                  <a:gd name="connsiteX4" fmla="*/ 2948224 w 3678186"/>
                  <a:gd name="connsiteY4" fmla="*/ 2204076 h 2204076"/>
                  <a:gd name="connsiteX5" fmla="*/ 0 w 3678186"/>
                  <a:gd name="connsiteY5" fmla="*/ 2204076 h 2204076"/>
                  <a:gd name="connsiteX6" fmla="*/ 2204076 w 3678186"/>
                  <a:gd name="connsiteY6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3678186 w 3678186"/>
                  <a:gd name="connsiteY2" fmla="*/ 1474113 h 2204076"/>
                  <a:gd name="connsiteX3" fmla="*/ 2948224 w 3678186"/>
                  <a:gd name="connsiteY3" fmla="*/ 2204076 h 2204076"/>
                  <a:gd name="connsiteX4" fmla="*/ 0 w 3678186"/>
                  <a:gd name="connsiteY4" fmla="*/ 2204076 h 2204076"/>
                  <a:gd name="connsiteX5" fmla="*/ 2204076 w 3678186"/>
                  <a:gd name="connsiteY5" fmla="*/ 0 h 2204076"/>
                  <a:gd name="connsiteX0" fmla="*/ 2204076 w 3678186"/>
                  <a:gd name="connsiteY0" fmla="*/ 0 h 2204076"/>
                  <a:gd name="connsiteX1" fmla="*/ 3678186 w 3678186"/>
                  <a:gd name="connsiteY1" fmla="*/ 1474113 h 2204076"/>
                  <a:gd name="connsiteX2" fmla="*/ 2948224 w 3678186"/>
                  <a:gd name="connsiteY2" fmla="*/ 2204076 h 2204076"/>
                  <a:gd name="connsiteX3" fmla="*/ 0 w 3678186"/>
                  <a:gd name="connsiteY3" fmla="*/ 2204076 h 2204076"/>
                  <a:gd name="connsiteX4" fmla="*/ 2204076 w 3678186"/>
                  <a:gd name="connsiteY4" fmla="*/ 0 h 2204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78186" h="2204076">
                    <a:moveTo>
                      <a:pt x="2204076" y="0"/>
                    </a:moveTo>
                    <a:lnTo>
                      <a:pt x="3678186" y="1474113"/>
                    </a:lnTo>
                    <a:lnTo>
                      <a:pt x="2948224" y="2204076"/>
                    </a:lnTo>
                    <a:lnTo>
                      <a:pt x="0" y="2204076"/>
                    </a:lnTo>
                    <a:lnTo>
                      <a:pt x="2204076" y="0"/>
                    </a:lnTo>
                    <a:close/>
                  </a:path>
                </a:pathLst>
              </a:custGeom>
              <a:solidFill>
                <a:srgbClr val="ED5824"/>
              </a:solidFill>
              <a:ln w="12700">
                <a:miter lim="400000"/>
              </a:ln>
            </p:spPr>
            <p:txBody>
    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B01746C5-6BA4-4D22-9451-962283765BE5}"/>
                  </a:ext>
                </a:extLst>
              </p:cNvPr>
              <p:cNvSpPr/>
              <p:nvPr/>
            </p:nvSpPr>
            <p:spPr>
              <a:xfrm>
                <a:off x="3194525" y="2906970"/>
                <a:ext cx="4415244" cy="2773138"/>
              </a:xfrm>
              <a:custGeom>
                <a:avLst/>
                <a:gdLst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352325 w 4415244"/>
                  <a:gd name="connsiteY2" fmla="*/ 894923 h 2773138"/>
                  <a:gd name="connsiteX3" fmla="*/ 2940608 w 4415244"/>
                  <a:gd name="connsiteY3" fmla="*/ 0 h 2773138"/>
                  <a:gd name="connsiteX4" fmla="*/ 3228288 w 4415244"/>
                  <a:gd name="connsiteY4" fmla="*/ 119162 h 2773138"/>
                  <a:gd name="connsiteX5" fmla="*/ 3678187 w 4415244"/>
                  <a:gd name="connsiteY5" fmla="*/ 569061 h 2773138"/>
                  <a:gd name="connsiteX6" fmla="*/ 3678188 w 4415244"/>
                  <a:gd name="connsiteY6" fmla="*/ 569060 h 2773138"/>
                  <a:gd name="connsiteX7" fmla="*/ 4415244 w 4415244"/>
                  <a:gd name="connsiteY7" fmla="*/ 1306116 h 2773138"/>
                  <a:gd name="connsiteX8" fmla="*/ 2948224 w 4415244"/>
                  <a:gd name="connsiteY8" fmla="*/ 2773135 h 2773138"/>
                  <a:gd name="connsiteX9" fmla="*/ 1474112 w 4415244"/>
                  <a:gd name="connsiteY9" fmla="*/ 2773136 h 2773138"/>
                  <a:gd name="connsiteX10" fmla="*/ 2215675 w 4415244"/>
                  <a:gd name="connsiteY10" fmla="*/ 2031573 h 2773138"/>
                  <a:gd name="connsiteX11" fmla="*/ 2215675 w 4415244"/>
                  <a:gd name="connsiteY11" fmla="*/ 2031573 h 2773138"/>
                  <a:gd name="connsiteX12" fmla="*/ 1474110 w 4415244"/>
                  <a:gd name="connsiteY12" fmla="*/ 2773137 h 2773138"/>
                  <a:gd name="connsiteX13" fmla="*/ 0 w 4415244"/>
                  <a:gd name="connsiteY13" fmla="*/ 2773138 h 2773138"/>
                  <a:gd name="connsiteX14" fmla="*/ 2658636 w 4415244"/>
                  <a:gd name="connsiteY14" fmla="*/ 114503 h 2773138"/>
                  <a:gd name="connsiteX15" fmla="*/ 2716752 w 4415244"/>
                  <a:gd name="connsiteY15" fmla="*/ 67028 h 2773138"/>
                  <a:gd name="connsiteX16" fmla="*/ 2940608 w 4415244"/>
                  <a:gd name="connsiteY16" fmla="*/ 0 h 2773138"/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352325 w 4415244"/>
                  <a:gd name="connsiteY2" fmla="*/ 894923 h 2773138"/>
                  <a:gd name="connsiteX3" fmla="*/ 3667316 w 4415244"/>
                  <a:gd name="connsiteY3" fmla="*/ 579932 h 2773138"/>
                  <a:gd name="connsiteX4" fmla="*/ 2940608 w 4415244"/>
                  <a:gd name="connsiteY4" fmla="*/ 0 h 2773138"/>
                  <a:gd name="connsiteX5" fmla="*/ 3228288 w 4415244"/>
                  <a:gd name="connsiteY5" fmla="*/ 119162 h 2773138"/>
                  <a:gd name="connsiteX6" fmla="*/ 3678187 w 4415244"/>
                  <a:gd name="connsiteY6" fmla="*/ 569061 h 2773138"/>
                  <a:gd name="connsiteX7" fmla="*/ 3678188 w 4415244"/>
                  <a:gd name="connsiteY7" fmla="*/ 569060 h 2773138"/>
                  <a:gd name="connsiteX8" fmla="*/ 4415244 w 4415244"/>
                  <a:gd name="connsiteY8" fmla="*/ 1306116 h 2773138"/>
                  <a:gd name="connsiteX9" fmla="*/ 2948224 w 4415244"/>
                  <a:gd name="connsiteY9" fmla="*/ 2773135 h 2773138"/>
                  <a:gd name="connsiteX10" fmla="*/ 1474112 w 4415244"/>
                  <a:gd name="connsiteY10" fmla="*/ 2773136 h 2773138"/>
                  <a:gd name="connsiteX11" fmla="*/ 2215675 w 4415244"/>
                  <a:gd name="connsiteY11" fmla="*/ 2031573 h 2773138"/>
                  <a:gd name="connsiteX12" fmla="*/ 1474110 w 4415244"/>
                  <a:gd name="connsiteY12" fmla="*/ 2773137 h 2773138"/>
                  <a:gd name="connsiteX13" fmla="*/ 0 w 4415244"/>
                  <a:gd name="connsiteY13" fmla="*/ 2773138 h 2773138"/>
                  <a:gd name="connsiteX14" fmla="*/ 2658636 w 4415244"/>
                  <a:gd name="connsiteY14" fmla="*/ 114503 h 2773138"/>
                  <a:gd name="connsiteX15" fmla="*/ 2716752 w 4415244"/>
                  <a:gd name="connsiteY15" fmla="*/ 67028 h 2773138"/>
                  <a:gd name="connsiteX16" fmla="*/ 2940608 w 4415244"/>
                  <a:gd name="connsiteY16" fmla="*/ 0 h 2773138"/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352325 w 4415244"/>
                  <a:gd name="connsiteY2" fmla="*/ 894923 h 2773138"/>
                  <a:gd name="connsiteX3" fmla="*/ 3667316 w 4415244"/>
                  <a:gd name="connsiteY3" fmla="*/ 579932 h 2773138"/>
                  <a:gd name="connsiteX4" fmla="*/ 2940608 w 4415244"/>
                  <a:gd name="connsiteY4" fmla="*/ 0 h 2773138"/>
                  <a:gd name="connsiteX5" fmla="*/ 3228288 w 4415244"/>
                  <a:gd name="connsiteY5" fmla="*/ 119162 h 2773138"/>
                  <a:gd name="connsiteX6" fmla="*/ 3678187 w 4415244"/>
                  <a:gd name="connsiteY6" fmla="*/ 569061 h 2773138"/>
                  <a:gd name="connsiteX7" fmla="*/ 3678188 w 4415244"/>
                  <a:gd name="connsiteY7" fmla="*/ 569060 h 2773138"/>
                  <a:gd name="connsiteX8" fmla="*/ 4415244 w 4415244"/>
                  <a:gd name="connsiteY8" fmla="*/ 1306116 h 2773138"/>
                  <a:gd name="connsiteX9" fmla="*/ 2948224 w 4415244"/>
                  <a:gd name="connsiteY9" fmla="*/ 2773135 h 2773138"/>
                  <a:gd name="connsiteX10" fmla="*/ 1474112 w 4415244"/>
                  <a:gd name="connsiteY10" fmla="*/ 2773136 h 2773138"/>
                  <a:gd name="connsiteX11" fmla="*/ 1474110 w 4415244"/>
                  <a:gd name="connsiteY11" fmla="*/ 2773137 h 2773138"/>
                  <a:gd name="connsiteX12" fmla="*/ 0 w 4415244"/>
                  <a:gd name="connsiteY12" fmla="*/ 2773138 h 2773138"/>
                  <a:gd name="connsiteX13" fmla="*/ 2658636 w 4415244"/>
                  <a:gd name="connsiteY13" fmla="*/ 114503 h 2773138"/>
                  <a:gd name="connsiteX14" fmla="*/ 2716752 w 4415244"/>
                  <a:gd name="connsiteY14" fmla="*/ 67028 h 2773138"/>
                  <a:gd name="connsiteX15" fmla="*/ 2940608 w 4415244"/>
                  <a:gd name="connsiteY15" fmla="*/ 0 h 2773138"/>
                  <a:gd name="connsiteX0" fmla="*/ 3689364 w 4437292"/>
                  <a:gd name="connsiteY0" fmla="*/ 579932 h 2970073"/>
                  <a:gd name="connsiteX1" fmla="*/ 3374373 w 4437292"/>
                  <a:gd name="connsiteY1" fmla="*/ 894923 h 2970073"/>
                  <a:gd name="connsiteX2" fmla="*/ 3374373 w 4437292"/>
                  <a:gd name="connsiteY2" fmla="*/ 894923 h 2970073"/>
                  <a:gd name="connsiteX3" fmla="*/ 3689364 w 4437292"/>
                  <a:gd name="connsiteY3" fmla="*/ 579932 h 2970073"/>
                  <a:gd name="connsiteX4" fmla="*/ 2962656 w 4437292"/>
                  <a:gd name="connsiteY4" fmla="*/ 0 h 2970073"/>
                  <a:gd name="connsiteX5" fmla="*/ 3250336 w 4437292"/>
                  <a:gd name="connsiteY5" fmla="*/ 119162 h 2970073"/>
                  <a:gd name="connsiteX6" fmla="*/ 3700235 w 4437292"/>
                  <a:gd name="connsiteY6" fmla="*/ 569061 h 2970073"/>
                  <a:gd name="connsiteX7" fmla="*/ 3700236 w 4437292"/>
                  <a:gd name="connsiteY7" fmla="*/ 569060 h 2970073"/>
                  <a:gd name="connsiteX8" fmla="*/ 4437292 w 4437292"/>
                  <a:gd name="connsiteY8" fmla="*/ 1306116 h 2970073"/>
                  <a:gd name="connsiteX9" fmla="*/ 2970272 w 4437292"/>
                  <a:gd name="connsiteY9" fmla="*/ 2773135 h 2970073"/>
                  <a:gd name="connsiteX10" fmla="*/ 1496160 w 4437292"/>
                  <a:gd name="connsiteY10" fmla="*/ 2773136 h 2970073"/>
                  <a:gd name="connsiteX11" fmla="*/ 22048 w 4437292"/>
                  <a:gd name="connsiteY11" fmla="*/ 2773138 h 2970073"/>
                  <a:gd name="connsiteX12" fmla="*/ 2680684 w 4437292"/>
                  <a:gd name="connsiteY12" fmla="*/ 114503 h 2970073"/>
                  <a:gd name="connsiteX13" fmla="*/ 2738800 w 4437292"/>
                  <a:gd name="connsiteY13" fmla="*/ 67028 h 2970073"/>
                  <a:gd name="connsiteX14" fmla="*/ 2962656 w 4437292"/>
                  <a:gd name="connsiteY14" fmla="*/ 0 h 2970073"/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352325 w 4415244"/>
                  <a:gd name="connsiteY2" fmla="*/ 894923 h 2773138"/>
                  <a:gd name="connsiteX3" fmla="*/ 3667316 w 4415244"/>
                  <a:gd name="connsiteY3" fmla="*/ 579932 h 2773138"/>
                  <a:gd name="connsiteX4" fmla="*/ 2940608 w 4415244"/>
                  <a:gd name="connsiteY4" fmla="*/ 0 h 2773138"/>
                  <a:gd name="connsiteX5" fmla="*/ 3228288 w 4415244"/>
                  <a:gd name="connsiteY5" fmla="*/ 119162 h 2773138"/>
                  <a:gd name="connsiteX6" fmla="*/ 3678187 w 4415244"/>
                  <a:gd name="connsiteY6" fmla="*/ 569061 h 2773138"/>
                  <a:gd name="connsiteX7" fmla="*/ 3678188 w 4415244"/>
                  <a:gd name="connsiteY7" fmla="*/ 569060 h 2773138"/>
                  <a:gd name="connsiteX8" fmla="*/ 4415244 w 4415244"/>
                  <a:gd name="connsiteY8" fmla="*/ 1306116 h 2773138"/>
                  <a:gd name="connsiteX9" fmla="*/ 2948224 w 4415244"/>
                  <a:gd name="connsiteY9" fmla="*/ 2773135 h 2773138"/>
                  <a:gd name="connsiteX10" fmla="*/ 0 w 4415244"/>
                  <a:gd name="connsiteY10" fmla="*/ 2773138 h 2773138"/>
                  <a:gd name="connsiteX11" fmla="*/ 2658636 w 4415244"/>
                  <a:gd name="connsiteY11" fmla="*/ 114503 h 2773138"/>
                  <a:gd name="connsiteX12" fmla="*/ 2716752 w 4415244"/>
                  <a:gd name="connsiteY12" fmla="*/ 67028 h 2773138"/>
                  <a:gd name="connsiteX13" fmla="*/ 2940608 w 4415244"/>
                  <a:gd name="connsiteY13" fmla="*/ 0 h 2773138"/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667316 w 4415244"/>
                  <a:gd name="connsiteY2" fmla="*/ 579932 h 2773138"/>
                  <a:gd name="connsiteX3" fmla="*/ 2940608 w 4415244"/>
                  <a:gd name="connsiteY3" fmla="*/ 0 h 2773138"/>
                  <a:gd name="connsiteX4" fmla="*/ 3228288 w 4415244"/>
                  <a:gd name="connsiteY4" fmla="*/ 119162 h 2773138"/>
                  <a:gd name="connsiteX5" fmla="*/ 3678187 w 4415244"/>
                  <a:gd name="connsiteY5" fmla="*/ 569061 h 2773138"/>
                  <a:gd name="connsiteX6" fmla="*/ 3678188 w 4415244"/>
                  <a:gd name="connsiteY6" fmla="*/ 569060 h 2773138"/>
                  <a:gd name="connsiteX7" fmla="*/ 4415244 w 4415244"/>
                  <a:gd name="connsiteY7" fmla="*/ 1306116 h 2773138"/>
                  <a:gd name="connsiteX8" fmla="*/ 2948224 w 4415244"/>
                  <a:gd name="connsiteY8" fmla="*/ 2773135 h 2773138"/>
                  <a:gd name="connsiteX9" fmla="*/ 0 w 4415244"/>
                  <a:gd name="connsiteY9" fmla="*/ 2773138 h 2773138"/>
                  <a:gd name="connsiteX10" fmla="*/ 2658636 w 4415244"/>
                  <a:gd name="connsiteY10" fmla="*/ 114503 h 2773138"/>
                  <a:gd name="connsiteX11" fmla="*/ 2716752 w 4415244"/>
                  <a:gd name="connsiteY11" fmla="*/ 67028 h 2773138"/>
                  <a:gd name="connsiteX12" fmla="*/ 2940608 w 4415244"/>
                  <a:gd name="connsiteY12" fmla="*/ 0 h 2773138"/>
                  <a:gd name="connsiteX0" fmla="*/ 2940608 w 4415244"/>
                  <a:gd name="connsiteY0" fmla="*/ 0 h 2773138"/>
                  <a:gd name="connsiteX1" fmla="*/ 3228288 w 4415244"/>
                  <a:gd name="connsiteY1" fmla="*/ 119162 h 2773138"/>
                  <a:gd name="connsiteX2" fmla="*/ 3678187 w 4415244"/>
                  <a:gd name="connsiteY2" fmla="*/ 569061 h 2773138"/>
                  <a:gd name="connsiteX3" fmla="*/ 3678188 w 4415244"/>
                  <a:gd name="connsiteY3" fmla="*/ 569060 h 2773138"/>
                  <a:gd name="connsiteX4" fmla="*/ 4415244 w 4415244"/>
                  <a:gd name="connsiteY4" fmla="*/ 1306116 h 2773138"/>
                  <a:gd name="connsiteX5" fmla="*/ 2948224 w 4415244"/>
                  <a:gd name="connsiteY5" fmla="*/ 2773135 h 2773138"/>
                  <a:gd name="connsiteX6" fmla="*/ 0 w 4415244"/>
                  <a:gd name="connsiteY6" fmla="*/ 2773138 h 2773138"/>
                  <a:gd name="connsiteX7" fmla="*/ 2658636 w 4415244"/>
                  <a:gd name="connsiteY7" fmla="*/ 114503 h 2773138"/>
                  <a:gd name="connsiteX8" fmla="*/ 2716752 w 4415244"/>
                  <a:gd name="connsiteY8" fmla="*/ 67028 h 2773138"/>
                  <a:gd name="connsiteX9" fmla="*/ 2940608 w 4415244"/>
                  <a:gd name="connsiteY9" fmla="*/ 0 h 2773138"/>
                  <a:gd name="connsiteX0" fmla="*/ 2940608 w 4415244"/>
                  <a:gd name="connsiteY0" fmla="*/ 0 h 2773138"/>
                  <a:gd name="connsiteX1" fmla="*/ 3228288 w 4415244"/>
                  <a:gd name="connsiteY1" fmla="*/ 119162 h 2773138"/>
                  <a:gd name="connsiteX2" fmla="*/ 3678187 w 4415244"/>
                  <a:gd name="connsiteY2" fmla="*/ 569061 h 2773138"/>
                  <a:gd name="connsiteX3" fmla="*/ 4415244 w 4415244"/>
                  <a:gd name="connsiteY3" fmla="*/ 1306116 h 2773138"/>
                  <a:gd name="connsiteX4" fmla="*/ 2948224 w 4415244"/>
                  <a:gd name="connsiteY4" fmla="*/ 2773135 h 2773138"/>
                  <a:gd name="connsiteX5" fmla="*/ 0 w 4415244"/>
                  <a:gd name="connsiteY5" fmla="*/ 2773138 h 2773138"/>
                  <a:gd name="connsiteX6" fmla="*/ 2658636 w 4415244"/>
                  <a:gd name="connsiteY6" fmla="*/ 114503 h 2773138"/>
                  <a:gd name="connsiteX7" fmla="*/ 2716752 w 4415244"/>
                  <a:gd name="connsiteY7" fmla="*/ 67028 h 2773138"/>
                  <a:gd name="connsiteX8" fmla="*/ 2940608 w 4415244"/>
                  <a:gd name="connsiteY8" fmla="*/ 0 h 2773138"/>
                  <a:gd name="connsiteX0" fmla="*/ 2940608 w 4415244"/>
                  <a:gd name="connsiteY0" fmla="*/ 0 h 2773138"/>
                  <a:gd name="connsiteX1" fmla="*/ 3228288 w 4415244"/>
                  <a:gd name="connsiteY1" fmla="*/ 119162 h 2773138"/>
                  <a:gd name="connsiteX2" fmla="*/ 4415244 w 4415244"/>
                  <a:gd name="connsiteY2" fmla="*/ 1306116 h 2773138"/>
                  <a:gd name="connsiteX3" fmla="*/ 2948224 w 4415244"/>
                  <a:gd name="connsiteY3" fmla="*/ 2773135 h 2773138"/>
                  <a:gd name="connsiteX4" fmla="*/ 0 w 4415244"/>
                  <a:gd name="connsiteY4" fmla="*/ 2773138 h 2773138"/>
                  <a:gd name="connsiteX5" fmla="*/ 2658636 w 4415244"/>
                  <a:gd name="connsiteY5" fmla="*/ 114503 h 2773138"/>
                  <a:gd name="connsiteX6" fmla="*/ 2716752 w 4415244"/>
                  <a:gd name="connsiteY6" fmla="*/ 67028 h 2773138"/>
                  <a:gd name="connsiteX7" fmla="*/ 2940608 w 4415244"/>
                  <a:gd name="connsiteY7" fmla="*/ 0 h 2773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15244" h="2773138">
                    <a:moveTo>
                      <a:pt x="2940608" y="0"/>
                    </a:moveTo>
                    <a:cubicBezTo>
                      <a:pt x="3044728" y="1"/>
                      <a:pt x="3148847" y="39721"/>
                      <a:pt x="3228288" y="119162"/>
                    </a:cubicBezTo>
                    <a:lnTo>
                      <a:pt x="4415244" y="1306116"/>
                    </a:lnTo>
                    <a:lnTo>
                      <a:pt x="2948224" y="2773135"/>
                    </a:lnTo>
                    <a:lnTo>
                      <a:pt x="0" y="2773138"/>
                    </a:lnTo>
                    <a:lnTo>
                      <a:pt x="2658636" y="114503"/>
                    </a:lnTo>
                    <a:lnTo>
                      <a:pt x="2716752" y="67028"/>
                    </a:lnTo>
                    <a:cubicBezTo>
                      <a:pt x="2784430" y="22343"/>
                      <a:pt x="2862520" y="0"/>
                      <a:pt x="294060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C773A7BA-667C-4AA7-AEF2-068F06100C77}"/>
                  </a:ext>
                </a:extLst>
              </p:cNvPr>
              <p:cNvSpPr/>
              <p:nvPr/>
            </p:nvSpPr>
            <p:spPr>
              <a:xfrm>
                <a:off x="3194525" y="2906970"/>
                <a:ext cx="3678187" cy="2773138"/>
              </a:xfrm>
              <a:custGeom>
                <a:avLst/>
                <a:gdLst>
                  <a:gd name="connsiteX0" fmla="*/ 2940608 w 3678187"/>
                  <a:gd name="connsiteY0" fmla="*/ 0 h 2773138"/>
                  <a:gd name="connsiteX1" fmla="*/ 3228288 w 3678187"/>
                  <a:gd name="connsiteY1" fmla="*/ 119162 h 2773138"/>
                  <a:gd name="connsiteX2" fmla="*/ 3678187 w 3678187"/>
                  <a:gd name="connsiteY2" fmla="*/ 569061 h 2773138"/>
                  <a:gd name="connsiteX3" fmla="*/ 1474110 w 3678187"/>
                  <a:gd name="connsiteY3" fmla="*/ 2773137 h 2773138"/>
                  <a:gd name="connsiteX4" fmla="*/ 0 w 3678187"/>
                  <a:gd name="connsiteY4" fmla="*/ 2773138 h 2773138"/>
                  <a:gd name="connsiteX5" fmla="*/ 2658636 w 3678187"/>
                  <a:gd name="connsiteY5" fmla="*/ 114503 h 2773138"/>
                  <a:gd name="connsiteX6" fmla="*/ 2716752 w 3678187"/>
                  <a:gd name="connsiteY6" fmla="*/ 67028 h 2773138"/>
                  <a:gd name="connsiteX7" fmla="*/ 2940608 w 3678187"/>
                  <a:gd name="connsiteY7" fmla="*/ 0 h 2773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78187" h="2773138">
                    <a:moveTo>
                      <a:pt x="2940608" y="0"/>
                    </a:moveTo>
                    <a:cubicBezTo>
                      <a:pt x="3044728" y="1"/>
                      <a:pt x="3148847" y="39721"/>
                      <a:pt x="3228288" y="119162"/>
                    </a:cubicBezTo>
                    <a:lnTo>
                      <a:pt x="3678187" y="569061"/>
                    </a:lnTo>
                    <a:lnTo>
                      <a:pt x="1474110" y="2773137"/>
                    </a:lnTo>
                    <a:lnTo>
                      <a:pt x="0" y="2773138"/>
                    </a:lnTo>
                    <a:lnTo>
                      <a:pt x="2658636" y="114503"/>
                    </a:lnTo>
                    <a:lnTo>
                      <a:pt x="2716752" y="67028"/>
                    </a:lnTo>
                    <a:cubicBezTo>
                      <a:pt x="2784430" y="22343"/>
                      <a:pt x="2862520" y="0"/>
                      <a:pt x="2940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1E02DD93-98BC-4EF8-B788-5A401613F787}"/>
              </a:ext>
            </a:extLst>
          </p:cNvPr>
          <p:cNvSpPr txBox="1"/>
          <p:nvPr/>
        </p:nvSpPr>
        <p:spPr>
          <a:xfrm rot="18900000">
            <a:off x="2558818" y="2847761"/>
            <a:ext cx="1825956" cy="400110"/>
          </a:xfrm>
          <a:prstGeom prst="rect">
            <a:avLst/>
          </a:prstGeom>
          <a:noFill/>
        </p:spPr>
        <p:txBody>
          <a:bodyPr wrap="square" lIns="18288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D1453F0-1D82-41F7-958A-692728F5AA2C}"/>
              </a:ext>
            </a:extLst>
          </p:cNvPr>
          <p:cNvSpPr txBox="1"/>
          <p:nvPr/>
        </p:nvSpPr>
        <p:spPr>
          <a:xfrm rot="18900000">
            <a:off x="2040657" y="2324300"/>
            <a:ext cx="1825957" cy="400110"/>
          </a:xfrm>
          <a:prstGeom prst="rect">
            <a:avLst/>
          </a:prstGeom>
          <a:noFill/>
        </p:spPr>
        <p:txBody>
          <a:bodyPr wrap="square" lIns="18288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grpSp>
        <p:nvGrpSpPr>
          <p:cNvPr id="10" name="Graphic 91" descr="Rocket">
            <a:extLst>
              <a:ext uri="{FF2B5EF4-FFF2-40B4-BE49-F238E27FC236}">
                <a16:creationId xmlns:a16="http://schemas.microsoft.com/office/drawing/2014/main" id="{98E5BA81-C153-44C2-99A3-CAEF2B9F8358}"/>
              </a:ext>
            </a:extLst>
          </p:cNvPr>
          <p:cNvGrpSpPr/>
          <p:nvPr/>
        </p:nvGrpSpPr>
        <p:grpSpPr>
          <a:xfrm>
            <a:off x="1718445" y="2033619"/>
            <a:ext cx="552139" cy="552139"/>
            <a:chOff x="2291259" y="2179434"/>
            <a:chExt cx="736185" cy="73618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CF67FFC-C79F-4C59-9002-086021D1D952}"/>
                </a:ext>
              </a:extLst>
            </p:cNvPr>
            <p:cNvSpPr/>
            <p:nvPr/>
          </p:nvSpPr>
          <p:spPr>
            <a:xfrm>
              <a:off x="2827293" y="2239790"/>
              <a:ext cx="140689" cy="135192"/>
            </a:xfrm>
            <a:custGeom>
              <a:avLst/>
              <a:gdLst>
                <a:gd name="connsiteX0" fmla="*/ 137268 w 140689"/>
                <a:gd name="connsiteY0" fmla="*/ 4060 h 135192"/>
                <a:gd name="connsiteX1" fmla="*/ 0 w 140689"/>
                <a:gd name="connsiteY1" fmla="*/ 20930 h 135192"/>
                <a:gd name="connsiteX2" fmla="*/ 62882 w 140689"/>
                <a:gd name="connsiteY2" fmla="*/ 70776 h 135192"/>
                <a:gd name="connsiteX3" fmla="*/ 113495 w 140689"/>
                <a:gd name="connsiteY3" fmla="*/ 135193 h 135192"/>
                <a:gd name="connsiteX4" fmla="*/ 137268 w 140689"/>
                <a:gd name="connsiteY4" fmla="*/ 4060 h 135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689" h="135192">
                  <a:moveTo>
                    <a:pt x="137268" y="4060"/>
                  </a:moveTo>
                  <a:cubicBezTo>
                    <a:pt x="126532" y="-6676"/>
                    <a:pt x="57514" y="5593"/>
                    <a:pt x="0" y="20930"/>
                  </a:cubicBezTo>
                  <a:cubicBezTo>
                    <a:pt x="20705" y="33200"/>
                    <a:pt x="42177" y="50071"/>
                    <a:pt x="62882" y="70776"/>
                  </a:cubicBezTo>
                  <a:cubicBezTo>
                    <a:pt x="84355" y="92248"/>
                    <a:pt x="101225" y="113720"/>
                    <a:pt x="113495" y="135193"/>
                  </a:cubicBezTo>
                  <a:cubicBezTo>
                    <a:pt x="128832" y="76144"/>
                    <a:pt x="148771" y="14796"/>
                    <a:pt x="137268" y="4060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BF162E0-B3A4-4614-B95C-A1385573724E}"/>
                </a:ext>
              </a:extLst>
            </p:cNvPr>
            <p:cNvSpPr/>
            <p:nvPr/>
          </p:nvSpPr>
          <p:spPr>
            <a:xfrm>
              <a:off x="2350358" y="2450614"/>
              <a:ext cx="187061" cy="178919"/>
            </a:xfrm>
            <a:custGeom>
              <a:avLst/>
              <a:gdLst>
                <a:gd name="connsiteX0" fmla="*/ 187062 w 187061"/>
                <a:gd name="connsiteY0" fmla="*/ 11791 h 178919"/>
                <a:gd name="connsiteX1" fmla="*/ 160989 w 187061"/>
                <a:gd name="connsiteY1" fmla="*/ 1821 h 178919"/>
                <a:gd name="connsiteX2" fmla="*/ 130314 w 187061"/>
                <a:gd name="connsiteY2" fmla="*/ 7956 h 178919"/>
                <a:gd name="connsiteX3" fmla="*/ 8384 w 187061"/>
                <a:gd name="connsiteY3" fmla="*/ 129887 h 178919"/>
                <a:gd name="connsiteX4" fmla="*/ 34457 w 187061"/>
                <a:gd name="connsiteY4" fmla="*/ 178199 h 178919"/>
                <a:gd name="connsiteX5" fmla="*/ 136449 w 187061"/>
                <a:gd name="connsiteY5" fmla="*/ 155193 h 178919"/>
                <a:gd name="connsiteX6" fmla="*/ 187062 w 187061"/>
                <a:gd name="connsiteY6" fmla="*/ 11791 h 178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061" h="178919">
                  <a:moveTo>
                    <a:pt x="187062" y="11791"/>
                  </a:moveTo>
                  <a:lnTo>
                    <a:pt x="160989" y="1821"/>
                  </a:lnTo>
                  <a:cubicBezTo>
                    <a:pt x="150253" y="-2013"/>
                    <a:pt x="138750" y="288"/>
                    <a:pt x="130314" y="7956"/>
                  </a:cubicBezTo>
                  <a:lnTo>
                    <a:pt x="8384" y="129887"/>
                  </a:lnTo>
                  <a:cubicBezTo>
                    <a:pt x="-11555" y="149825"/>
                    <a:pt x="6850" y="184334"/>
                    <a:pt x="34457" y="178199"/>
                  </a:cubicBezTo>
                  <a:lnTo>
                    <a:pt x="136449" y="155193"/>
                  </a:lnTo>
                  <a:cubicBezTo>
                    <a:pt x="144885" y="116850"/>
                    <a:pt x="158688" y="65471"/>
                    <a:pt x="187062" y="11791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8FBA7B4-509B-4CA4-A440-D7AFD1CBFF97}"/>
                </a:ext>
              </a:extLst>
            </p:cNvPr>
            <p:cNvSpPr/>
            <p:nvPr/>
          </p:nvSpPr>
          <p:spPr>
            <a:xfrm>
              <a:off x="2575796" y="2662555"/>
              <a:ext cx="179273" cy="192766"/>
            </a:xfrm>
            <a:custGeom>
              <a:avLst/>
              <a:gdLst>
                <a:gd name="connsiteX0" fmla="*/ 164842 w 179273"/>
                <a:gd name="connsiteY0" fmla="*/ 0 h 192766"/>
                <a:gd name="connsiteX1" fmla="*/ 24507 w 179273"/>
                <a:gd name="connsiteY1" fmla="*/ 49079 h 192766"/>
                <a:gd name="connsiteX2" fmla="*/ 734 w 179273"/>
                <a:gd name="connsiteY2" fmla="*/ 157973 h 192766"/>
                <a:gd name="connsiteX3" fmla="*/ 49046 w 179273"/>
                <a:gd name="connsiteY3" fmla="*/ 184046 h 192766"/>
                <a:gd name="connsiteX4" fmla="*/ 170977 w 179273"/>
                <a:gd name="connsiteY4" fmla="*/ 62116 h 192766"/>
                <a:gd name="connsiteX5" fmla="*/ 177112 w 179273"/>
                <a:gd name="connsiteY5" fmla="*/ 31441 h 192766"/>
                <a:gd name="connsiteX6" fmla="*/ 164842 w 179273"/>
                <a:gd name="connsiteY6" fmla="*/ 0 h 19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273" h="192766">
                  <a:moveTo>
                    <a:pt x="164842" y="0"/>
                  </a:moveTo>
                  <a:cubicBezTo>
                    <a:pt x="113462" y="26840"/>
                    <a:pt x="64383" y="41410"/>
                    <a:pt x="24507" y="49079"/>
                  </a:cubicBezTo>
                  <a:lnTo>
                    <a:pt x="734" y="157973"/>
                  </a:lnTo>
                  <a:cubicBezTo>
                    <a:pt x="-5401" y="185580"/>
                    <a:pt x="28341" y="204751"/>
                    <a:pt x="49046" y="184046"/>
                  </a:cubicBezTo>
                  <a:lnTo>
                    <a:pt x="170977" y="62116"/>
                  </a:lnTo>
                  <a:cubicBezTo>
                    <a:pt x="178645" y="54447"/>
                    <a:pt x="181713" y="42177"/>
                    <a:pt x="177112" y="31441"/>
                  </a:cubicBezTo>
                  <a:lnTo>
                    <a:pt x="164842" y="0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EF057BA-AC31-4AE0-89E8-531B169F7606}"/>
                </a:ext>
              </a:extLst>
            </p:cNvPr>
            <p:cNvSpPr/>
            <p:nvPr/>
          </p:nvSpPr>
          <p:spPr>
            <a:xfrm>
              <a:off x="2513648" y="2274524"/>
              <a:ext cx="412570" cy="411803"/>
            </a:xfrm>
            <a:custGeom>
              <a:avLst/>
              <a:gdLst>
                <a:gd name="connsiteX0" fmla="*/ 272235 w 412570"/>
                <a:gd name="connsiteY0" fmla="*/ 0 h 411803"/>
                <a:gd name="connsiteX1" fmla="*/ 125765 w 412570"/>
                <a:gd name="connsiteY1" fmla="*/ 99692 h 411803"/>
                <a:gd name="connsiteX2" fmla="*/ 0 w 412570"/>
                <a:gd name="connsiteY2" fmla="*/ 364258 h 411803"/>
                <a:gd name="connsiteX3" fmla="*/ 47545 w 412570"/>
                <a:gd name="connsiteY3" fmla="*/ 411803 h 411803"/>
                <a:gd name="connsiteX4" fmla="*/ 312879 w 412570"/>
                <a:gd name="connsiteY4" fmla="*/ 286805 h 411803"/>
                <a:gd name="connsiteX5" fmla="*/ 412570 w 412570"/>
                <a:gd name="connsiteY5" fmla="*/ 141102 h 411803"/>
                <a:gd name="connsiteX6" fmla="*/ 354289 w 412570"/>
                <a:gd name="connsiteY6" fmla="*/ 56748 h 411803"/>
                <a:gd name="connsiteX7" fmla="*/ 272235 w 412570"/>
                <a:gd name="connsiteY7" fmla="*/ 0 h 411803"/>
                <a:gd name="connsiteX8" fmla="*/ 311345 w 412570"/>
                <a:gd name="connsiteY8" fmla="*/ 165642 h 411803"/>
                <a:gd name="connsiteX9" fmla="*/ 246162 w 412570"/>
                <a:gd name="connsiteY9" fmla="*/ 165642 h 411803"/>
                <a:gd name="connsiteX10" fmla="*/ 246162 w 412570"/>
                <a:gd name="connsiteY10" fmla="*/ 100459 h 411803"/>
                <a:gd name="connsiteX11" fmla="*/ 311345 w 412570"/>
                <a:gd name="connsiteY11" fmla="*/ 100459 h 411803"/>
                <a:gd name="connsiteX12" fmla="*/ 311345 w 412570"/>
                <a:gd name="connsiteY12" fmla="*/ 165642 h 411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2570" h="411803">
                  <a:moveTo>
                    <a:pt x="272235" y="0"/>
                  </a:moveTo>
                  <a:cubicBezTo>
                    <a:pt x="226990" y="18405"/>
                    <a:pt x="175611" y="49846"/>
                    <a:pt x="125765" y="99692"/>
                  </a:cubicBezTo>
                  <a:cubicBezTo>
                    <a:pt x="34509" y="190948"/>
                    <a:pt x="7669" y="301376"/>
                    <a:pt x="0" y="364258"/>
                  </a:cubicBezTo>
                  <a:lnTo>
                    <a:pt x="47545" y="411803"/>
                  </a:lnTo>
                  <a:cubicBezTo>
                    <a:pt x="110428" y="404135"/>
                    <a:pt x="221622" y="378062"/>
                    <a:pt x="312879" y="286805"/>
                  </a:cubicBezTo>
                  <a:cubicBezTo>
                    <a:pt x="362725" y="236960"/>
                    <a:pt x="394166" y="186347"/>
                    <a:pt x="412570" y="141102"/>
                  </a:cubicBezTo>
                  <a:cubicBezTo>
                    <a:pt x="402601" y="115796"/>
                    <a:pt x="382663" y="85888"/>
                    <a:pt x="354289" y="56748"/>
                  </a:cubicBezTo>
                  <a:cubicBezTo>
                    <a:pt x="326682" y="29908"/>
                    <a:pt x="297541" y="9969"/>
                    <a:pt x="272235" y="0"/>
                  </a:cubicBezTo>
                  <a:close/>
                  <a:moveTo>
                    <a:pt x="311345" y="165642"/>
                  </a:moveTo>
                  <a:cubicBezTo>
                    <a:pt x="293707" y="183279"/>
                    <a:pt x="264567" y="183279"/>
                    <a:pt x="246162" y="165642"/>
                  </a:cubicBezTo>
                  <a:cubicBezTo>
                    <a:pt x="228524" y="148004"/>
                    <a:pt x="228524" y="118863"/>
                    <a:pt x="246162" y="100459"/>
                  </a:cubicBezTo>
                  <a:cubicBezTo>
                    <a:pt x="263800" y="82821"/>
                    <a:pt x="292940" y="82821"/>
                    <a:pt x="311345" y="100459"/>
                  </a:cubicBezTo>
                  <a:cubicBezTo>
                    <a:pt x="328983" y="118863"/>
                    <a:pt x="328983" y="148004"/>
                    <a:pt x="311345" y="165642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F1C05A9-94D0-49BB-A5C7-EBC96D8A6255}"/>
                </a:ext>
              </a:extLst>
            </p:cNvPr>
            <p:cNvSpPr/>
            <p:nvPr/>
          </p:nvSpPr>
          <p:spPr>
            <a:xfrm>
              <a:off x="2423325" y="2667427"/>
              <a:ext cx="109222" cy="109448"/>
            </a:xfrm>
            <a:custGeom>
              <a:avLst/>
              <a:gdLst>
                <a:gd name="connsiteX0" fmla="*/ 89555 w 109222"/>
                <a:gd name="connsiteY0" fmla="*/ 19667 h 109448"/>
                <a:gd name="connsiteX1" fmla="*/ 53513 w 109222"/>
                <a:gd name="connsiteY1" fmla="*/ 11998 h 109448"/>
                <a:gd name="connsiteX2" fmla="*/ 2133 w 109222"/>
                <a:gd name="connsiteY2" fmla="*/ 107089 h 109448"/>
                <a:gd name="connsiteX3" fmla="*/ 97224 w 109222"/>
                <a:gd name="connsiteY3" fmla="*/ 55709 h 109448"/>
                <a:gd name="connsiteX4" fmla="*/ 89555 w 109222"/>
                <a:gd name="connsiteY4" fmla="*/ 19667 h 109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222" h="109448">
                  <a:moveTo>
                    <a:pt x="89555" y="19667"/>
                  </a:moveTo>
                  <a:cubicBezTo>
                    <a:pt x="77286" y="7397"/>
                    <a:pt x="78819" y="-13308"/>
                    <a:pt x="53513" y="11998"/>
                  </a:cubicBezTo>
                  <a:cubicBezTo>
                    <a:pt x="28207" y="37305"/>
                    <a:pt x="-9369" y="94819"/>
                    <a:pt x="2133" y="107089"/>
                  </a:cubicBezTo>
                  <a:cubicBezTo>
                    <a:pt x="14403" y="119359"/>
                    <a:pt x="71918" y="81016"/>
                    <a:pt x="97224" y="55709"/>
                  </a:cubicBezTo>
                  <a:cubicBezTo>
                    <a:pt x="122530" y="29636"/>
                    <a:pt x="101825" y="31170"/>
                    <a:pt x="89555" y="1966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884195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Multi-Layer Diagram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44A66F7-5716-4EFB-87F5-CBEB7E2EFB20}"/>
              </a:ext>
            </a:extLst>
          </p:cNvPr>
          <p:cNvSpPr/>
          <p:nvPr/>
        </p:nvSpPr>
        <p:spPr>
          <a:xfrm>
            <a:off x="1" y="2072738"/>
            <a:ext cx="9144000" cy="2997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FCD471F-D8A6-48C3-B8D9-FEE5468596FD}"/>
              </a:ext>
            </a:extLst>
          </p:cNvPr>
          <p:cNvGrpSpPr/>
          <p:nvPr/>
        </p:nvGrpSpPr>
        <p:grpSpPr>
          <a:xfrm>
            <a:off x="7198829" y="2235646"/>
            <a:ext cx="1548879" cy="1783224"/>
            <a:chOff x="8921977" y="1394910"/>
            <a:chExt cx="2926080" cy="2377631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E80DFDA-9BB2-431D-8DCB-2882226E415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4FBACC20-9EA0-47A9-896C-AEC5244ACB7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8466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2641E2ED-CA73-4591-A890-3A67D942EDC5}"/>
              </a:ext>
            </a:extLst>
          </p:cNvPr>
          <p:cNvGrpSpPr/>
          <p:nvPr/>
        </p:nvGrpSpPr>
        <p:grpSpPr>
          <a:xfrm>
            <a:off x="400379" y="3019187"/>
            <a:ext cx="1548879" cy="1783224"/>
            <a:chOff x="332936" y="2555951"/>
            <a:chExt cx="2926080" cy="2377631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0196957-B861-4D3A-B2AA-1916BEFC6BF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125E444-8BF2-467B-AB35-657F4D63906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8466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442C450-624C-44FD-95C6-0333919CB410}"/>
              </a:ext>
            </a:extLst>
          </p:cNvPr>
          <p:cNvGrpSpPr/>
          <p:nvPr/>
        </p:nvGrpSpPr>
        <p:grpSpPr>
          <a:xfrm>
            <a:off x="3392926" y="3291557"/>
            <a:ext cx="5258198" cy="2079853"/>
            <a:chOff x="2590535" y="2906970"/>
            <a:chExt cx="7010930" cy="2773138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C788F7C3-484B-4918-B8BB-3668AA2C81EB}"/>
                </a:ext>
              </a:extLst>
            </p:cNvPr>
            <p:cNvSpPr/>
            <p:nvPr/>
          </p:nvSpPr>
          <p:spPr>
            <a:xfrm rot="5400000">
              <a:off x="4023852" y="3844868"/>
              <a:ext cx="401921" cy="3268556"/>
            </a:xfrm>
            <a:custGeom>
              <a:avLst/>
              <a:gdLst>
                <a:gd name="connsiteX0" fmla="*/ 0 w 401921"/>
                <a:gd name="connsiteY0" fmla="*/ 3268556 h 3268556"/>
                <a:gd name="connsiteX1" fmla="*/ 1 w 401921"/>
                <a:gd name="connsiteY1" fmla="*/ 0 h 3268556"/>
                <a:gd name="connsiteX2" fmla="*/ 401921 w 401921"/>
                <a:gd name="connsiteY2" fmla="*/ 0 h 3268556"/>
                <a:gd name="connsiteX3" fmla="*/ 401921 w 401921"/>
                <a:gd name="connsiteY3" fmla="*/ 2862213 h 3268556"/>
                <a:gd name="connsiteX4" fmla="*/ 77074 w 401921"/>
                <a:gd name="connsiteY4" fmla="*/ 3260786 h 3268556"/>
                <a:gd name="connsiteX5" fmla="*/ 0 w 401921"/>
                <a:gd name="connsiteY5" fmla="*/ 3268556 h 3268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1921" h="3268556">
                  <a:moveTo>
                    <a:pt x="0" y="3268556"/>
                  </a:moveTo>
                  <a:lnTo>
                    <a:pt x="1" y="0"/>
                  </a:lnTo>
                  <a:lnTo>
                    <a:pt x="401921" y="0"/>
                  </a:lnTo>
                  <a:lnTo>
                    <a:pt x="401921" y="2862213"/>
                  </a:lnTo>
                  <a:cubicBezTo>
                    <a:pt x="401921" y="3058818"/>
                    <a:pt x="262464" y="3222850"/>
                    <a:pt x="77074" y="3260786"/>
                  </a:cubicBezTo>
                  <a:lnTo>
                    <a:pt x="0" y="3268556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0A8C8F2E-EB2E-4ADE-8C53-08F4626670B2}"/>
                </a:ext>
              </a:extLst>
            </p:cNvPr>
            <p:cNvSpPr/>
            <p:nvPr/>
          </p:nvSpPr>
          <p:spPr>
            <a:xfrm rot="5400000">
              <a:off x="7766226" y="3844869"/>
              <a:ext cx="401921" cy="3268557"/>
            </a:xfrm>
            <a:custGeom>
              <a:avLst/>
              <a:gdLst>
                <a:gd name="connsiteX0" fmla="*/ 0 w 401921"/>
                <a:gd name="connsiteY0" fmla="*/ 3268557 h 3268557"/>
                <a:gd name="connsiteX1" fmla="*/ 1 w 401921"/>
                <a:gd name="connsiteY1" fmla="*/ 0 h 3268557"/>
                <a:gd name="connsiteX2" fmla="*/ 77074 w 401921"/>
                <a:gd name="connsiteY2" fmla="*/ 7770 h 3268557"/>
                <a:gd name="connsiteX3" fmla="*/ 401921 w 401921"/>
                <a:gd name="connsiteY3" fmla="*/ 406342 h 3268557"/>
                <a:gd name="connsiteX4" fmla="*/ 401920 w 401921"/>
                <a:gd name="connsiteY4" fmla="*/ 3268557 h 3268557"/>
                <a:gd name="connsiteX5" fmla="*/ 0 w 401921"/>
                <a:gd name="connsiteY5" fmla="*/ 3268557 h 3268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1921" h="3268557">
                  <a:moveTo>
                    <a:pt x="0" y="3268557"/>
                  </a:moveTo>
                  <a:lnTo>
                    <a:pt x="1" y="0"/>
                  </a:lnTo>
                  <a:lnTo>
                    <a:pt x="77074" y="7770"/>
                  </a:lnTo>
                  <a:cubicBezTo>
                    <a:pt x="262464" y="45706"/>
                    <a:pt x="401921" y="209738"/>
                    <a:pt x="401921" y="406342"/>
                  </a:cubicBezTo>
                  <a:lnTo>
                    <a:pt x="401920" y="3268557"/>
                  </a:lnTo>
                  <a:lnTo>
                    <a:pt x="0" y="3268557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3A62A8B1-3661-4F06-BDAC-C189DC9044C6}"/>
                </a:ext>
              </a:extLst>
            </p:cNvPr>
            <p:cNvGrpSpPr/>
            <p:nvPr/>
          </p:nvGrpSpPr>
          <p:grpSpPr>
            <a:xfrm>
              <a:off x="3154869" y="2906970"/>
              <a:ext cx="5882262" cy="2773138"/>
              <a:chOff x="3194525" y="2906970"/>
              <a:chExt cx="5882262" cy="2773138"/>
            </a:xfrm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12BA6029-E86E-4BAB-979A-B55C1C38C72F}"/>
                  </a:ext>
                </a:extLst>
              </p:cNvPr>
              <p:cNvSpPr/>
              <p:nvPr/>
            </p:nvSpPr>
            <p:spPr>
              <a:xfrm>
                <a:off x="6142749" y="4213087"/>
                <a:ext cx="2934038" cy="1467020"/>
              </a:xfrm>
              <a:custGeom>
                <a:avLst/>
                <a:gdLst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1474112 w 2934038"/>
                  <a:gd name="connsiteY6" fmla="*/ 1467019 h 1467020"/>
                  <a:gd name="connsiteX7" fmla="*/ 1642418 w 2934038"/>
                  <a:gd name="connsiteY7" fmla="*/ 1298713 h 1467020"/>
                  <a:gd name="connsiteX8" fmla="*/ 1642417 w 2934038"/>
                  <a:gd name="connsiteY8" fmla="*/ 1298713 h 1467020"/>
                  <a:gd name="connsiteX9" fmla="*/ 1474112 w 2934038"/>
                  <a:gd name="connsiteY9" fmla="*/ 1467018 h 1467020"/>
                  <a:gd name="connsiteX10" fmla="*/ 0 w 2934038"/>
                  <a:gd name="connsiteY10" fmla="*/ 1467018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1474112 w 2934038"/>
                  <a:gd name="connsiteY6" fmla="*/ 1467019 h 1467020"/>
                  <a:gd name="connsiteX7" fmla="*/ 1642418 w 2934038"/>
                  <a:gd name="connsiteY7" fmla="*/ 1298713 h 1467020"/>
                  <a:gd name="connsiteX8" fmla="*/ 1474112 w 2934038"/>
                  <a:gd name="connsiteY8" fmla="*/ 1467018 h 1467020"/>
                  <a:gd name="connsiteX9" fmla="*/ 0 w 2934038"/>
                  <a:gd name="connsiteY9" fmla="*/ 1467018 h 1467020"/>
                  <a:gd name="connsiteX10" fmla="*/ 1467019 w 2934038"/>
                  <a:gd name="connsiteY10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1474112 w 2934038"/>
                  <a:gd name="connsiteY6" fmla="*/ 1467019 h 1467020"/>
                  <a:gd name="connsiteX7" fmla="*/ 1474112 w 2934038"/>
                  <a:gd name="connsiteY7" fmla="*/ 1467018 h 1467020"/>
                  <a:gd name="connsiteX8" fmla="*/ 0 w 2934038"/>
                  <a:gd name="connsiteY8" fmla="*/ 1467018 h 1467020"/>
                  <a:gd name="connsiteX9" fmla="*/ 1467019 w 2934038"/>
                  <a:gd name="connsiteY9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1474112 w 2934038"/>
                  <a:gd name="connsiteY6" fmla="*/ 1467019 h 1467020"/>
                  <a:gd name="connsiteX7" fmla="*/ 0 w 2934038"/>
                  <a:gd name="connsiteY7" fmla="*/ 1467018 h 1467020"/>
                  <a:gd name="connsiteX8" fmla="*/ 1467019 w 2934038"/>
                  <a:gd name="connsiteY8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0 w 2934038"/>
                  <a:gd name="connsiteY6" fmla="*/ 1467018 h 1467020"/>
                  <a:gd name="connsiteX7" fmla="*/ 1467019 w 2934038"/>
                  <a:gd name="connsiteY7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204075 w 2934038"/>
                  <a:gd name="connsiteY3" fmla="*/ 737057 h 1467020"/>
                  <a:gd name="connsiteX4" fmla="*/ 2934038 w 2934038"/>
                  <a:gd name="connsiteY4" fmla="*/ 1467020 h 1467020"/>
                  <a:gd name="connsiteX5" fmla="*/ 0 w 2934038"/>
                  <a:gd name="connsiteY5" fmla="*/ 1467018 h 1467020"/>
                  <a:gd name="connsiteX6" fmla="*/ 1467019 w 2934038"/>
                  <a:gd name="connsiteY6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204075 w 2934038"/>
                  <a:gd name="connsiteY2" fmla="*/ 737057 h 1467020"/>
                  <a:gd name="connsiteX3" fmla="*/ 2934038 w 2934038"/>
                  <a:gd name="connsiteY3" fmla="*/ 1467020 h 1467020"/>
                  <a:gd name="connsiteX4" fmla="*/ 0 w 2934038"/>
                  <a:gd name="connsiteY4" fmla="*/ 1467018 h 1467020"/>
                  <a:gd name="connsiteX5" fmla="*/ 1467019 w 2934038"/>
                  <a:gd name="connsiteY5" fmla="*/ 0 h 1467020"/>
                  <a:gd name="connsiteX0" fmla="*/ 1467019 w 3024603"/>
                  <a:gd name="connsiteY0" fmla="*/ 0 h 1467020"/>
                  <a:gd name="connsiteX1" fmla="*/ 2204074 w 3024603"/>
                  <a:gd name="connsiteY1" fmla="*/ 737055 h 1467020"/>
                  <a:gd name="connsiteX2" fmla="*/ 2934038 w 3024603"/>
                  <a:gd name="connsiteY2" fmla="*/ 1467020 h 1467020"/>
                  <a:gd name="connsiteX3" fmla="*/ 0 w 3024603"/>
                  <a:gd name="connsiteY3" fmla="*/ 1467018 h 1467020"/>
                  <a:gd name="connsiteX4" fmla="*/ 1467019 w 3024603"/>
                  <a:gd name="connsiteY4" fmla="*/ 0 h 1467020"/>
                  <a:gd name="connsiteX0" fmla="*/ 1467019 w 2934038"/>
                  <a:gd name="connsiteY0" fmla="*/ 0 h 1467020"/>
                  <a:gd name="connsiteX1" fmla="*/ 2934038 w 2934038"/>
                  <a:gd name="connsiteY1" fmla="*/ 1467020 h 1467020"/>
                  <a:gd name="connsiteX2" fmla="*/ 0 w 2934038"/>
                  <a:gd name="connsiteY2" fmla="*/ 1467018 h 1467020"/>
                  <a:gd name="connsiteX3" fmla="*/ 1467019 w 2934038"/>
                  <a:gd name="connsiteY3" fmla="*/ 0 h 1467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34038" h="1467020">
                    <a:moveTo>
                      <a:pt x="1467019" y="0"/>
                    </a:moveTo>
                    <a:lnTo>
                      <a:pt x="2934038" y="1467020"/>
                    </a:lnTo>
                    <a:lnTo>
                      <a:pt x="0" y="1467018"/>
                    </a:lnTo>
                    <a:lnTo>
                      <a:pt x="1467019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0C75B403-780F-420F-8884-3F080844AF1F}"/>
                  </a:ext>
                </a:extLst>
              </p:cNvPr>
              <p:cNvSpPr/>
              <p:nvPr/>
            </p:nvSpPr>
            <p:spPr>
              <a:xfrm>
                <a:off x="4668637" y="3476030"/>
                <a:ext cx="3678186" cy="2204076"/>
              </a:xfrm>
              <a:custGeom>
                <a:avLst/>
                <a:gdLst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1474112 w 3678186"/>
                  <a:gd name="connsiteY7" fmla="*/ 2204076 h 2204076"/>
                  <a:gd name="connsiteX8" fmla="*/ 1986163 w 3678186"/>
                  <a:gd name="connsiteY8" fmla="*/ 1692026 h 2204076"/>
                  <a:gd name="connsiteX9" fmla="*/ 1986163 w 3678186"/>
                  <a:gd name="connsiteY9" fmla="*/ 1692025 h 2204076"/>
                  <a:gd name="connsiteX10" fmla="*/ 1474112 w 3678186"/>
                  <a:gd name="connsiteY10" fmla="*/ 2204075 h 2204076"/>
                  <a:gd name="connsiteX11" fmla="*/ 0 w 3678186"/>
                  <a:gd name="connsiteY11" fmla="*/ 2204076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1474112 w 3678186"/>
                  <a:gd name="connsiteY7" fmla="*/ 2204076 h 2204076"/>
                  <a:gd name="connsiteX8" fmla="*/ 1986163 w 3678186"/>
                  <a:gd name="connsiteY8" fmla="*/ 1692026 h 2204076"/>
                  <a:gd name="connsiteX9" fmla="*/ 1474112 w 3678186"/>
                  <a:gd name="connsiteY9" fmla="*/ 2204075 h 2204076"/>
                  <a:gd name="connsiteX10" fmla="*/ 0 w 3678186"/>
                  <a:gd name="connsiteY10" fmla="*/ 2204076 h 2204076"/>
                  <a:gd name="connsiteX11" fmla="*/ 2204076 w 3678186"/>
                  <a:gd name="connsiteY11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1474112 w 3678186"/>
                  <a:gd name="connsiteY7" fmla="*/ 2204076 h 2204076"/>
                  <a:gd name="connsiteX8" fmla="*/ 1474112 w 3678186"/>
                  <a:gd name="connsiteY8" fmla="*/ 2204075 h 2204076"/>
                  <a:gd name="connsiteX9" fmla="*/ 0 w 3678186"/>
                  <a:gd name="connsiteY9" fmla="*/ 2204076 h 2204076"/>
                  <a:gd name="connsiteX10" fmla="*/ 2204076 w 3678186"/>
                  <a:gd name="connsiteY10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1474112 w 3678186"/>
                  <a:gd name="connsiteY7" fmla="*/ 2204076 h 2204076"/>
                  <a:gd name="connsiteX8" fmla="*/ 0 w 3678186"/>
                  <a:gd name="connsiteY8" fmla="*/ 2204076 h 2204076"/>
                  <a:gd name="connsiteX9" fmla="*/ 2204076 w 3678186"/>
                  <a:gd name="connsiteY9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0 w 3678186"/>
                  <a:gd name="connsiteY7" fmla="*/ 2204076 h 2204076"/>
                  <a:gd name="connsiteX8" fmla="*/ 2204076 w 3678186"/>
                  <a:gd name="connsiteY8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941131 w 3678186"/>
                  <a:gd name="connsiteY3" fmla="*/ 737058 h 2204076"/>
                  <a:gd name="connsiteX4" fmla="*/ 3678186 w 3678186"/>
                  <a:gd name="connsiteY4" fmla="*/ 1474113 h 2204076"/>
                  <a:gd name="connsiteX5" fmla="*/ 2948224 w 3678186"/>
                  <a:gd name="connsiteY5" fmla="*/ 2204076 h 2204076"/>
                  <a:gd name="connsiteX6" fmla="*/ 0 w 3678186"/>
                  <a:gd name="connsiteY6" fmla="*/ 2204076 h 2204076"/>
                  <a:gd name="connsiteX7" fmla="*/ 2204076 w 3678186"/>
                  <a:gd name="connsiteY7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941131 w 3678186"/>
                  <a:gd name="connsiteY2" fmla="*/ 737058 h 2204076"/>
                  <a:gd name="connsiteX3" fmla="*/ 3678186 w 3678186"/>
                  <a:gd name="connsiteY3" fmla="*/ 1474113 h 2204076"/>
                  <a:gd name="connsiteX4" fmla="*/ 2948224 w 3678186"/>
                  <a:gd name="connsiteY4" fmla="*/ 2204076 h 2204076"/>
                  <a:gd name="connsiteX5" fmla="*/ 0 w 3678186"/>
                  <a:gd name="connsiteY5" fmla="*/ 2204076 h 2204076"/>
                  <a:gd name="connsiteX6" fmla="*/ 2204076 w 3678186"/>
                  <a:gd name="connsiteY6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3678186 w 3678186"/>
                  <a:gd name="connsiteY2" fmla="*/ 1474113 h 2204076"/>
                  <a:gd name="connsiteX3" fmla="*/ 2948224 w 3678186"/>
                  <a:gd name="connsiteY3" fmla="*/ 2204076 h 2204076"/>
                  <a:gd name="connsiteX4" fmla="*/ 0 w 3678186"/>
                  <a:gd name="connsiteY4" fmla="*/ 2204076 h 2204076"/>
                  <a:gd name="connsiteX5" fmla="*/ 2204076 w 3678186"/>
                  <a:gd name="connsiteY5" fmla="*/ 0 h 2204076"/>
                  <a:gd name="connsiteX0" fmla="*/ 2204076 w 3678186"/>
                  <a:gd name="connsiteY0" fmla="*/ 0 h 2204076"/>
                  <a:gd name="connsiteX1" fmla="*/ 3678186 w 3678186"/>
                  <a:gd name="connsiteY1" fmla="*/ 1474113 h 2204076"/>
                  <a:gd name="connsiteX2" fmla="*/ 2948224 w 3678186"/>
                  <a:gd name="connsiteY2" fmla="*/ 2204076 h 2204076"/>
                  <a:gd name="connsiteX3" fmla="*/ 0 w 3678186"/>
                  <a:gd name="connsiteY3" fmla="*/ 2204076 h 2204076"/>
                  <a:gd name="connsiteX4" fmla="*/ 2204076 w 3678186"/>
                  <a:gd name="connsiteY4" fmla="*/ 0 h 2204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78186" h="2204076">
                    <a:moveTo>
                      <a:pt x="2204076" y="0"/>
                    </a:moveTo>
                    <a:lnTo>
                      <a:pt x="3678186" y="1474113"/>
                    </a:lnTo>
                    <a:lnTo>
                      <a:pt x="2948224" y="2204076"/>
                    </a:lnTo>
                    <a:lnTo>
                      <a:pt x="0" y="2204076"/>
                    </a:lnTo>
                    <a:lnTo>
                      <a:pt x="2204076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0C3E281A-59AE-4B13-90CA-8E66348BD10B}"/>
                  </a:ext>
                </a:extLst>
              </p:cNvPr>
              <p:cNvSpPr/>
              <p:nvPr/>
            </p:nvSpPr>
            <p:spPr>
              <a:xfrm>
                <a:off x="3194525" y="2906970"/>
                <a:ext cx="4415244" cy="2773138"/>
              </a:xfrm>
              <a:custGeom>
                <a:avLst/>
                <a:gdLst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352325 w 4415244"/>
                  <a:gd name="connsiteY2" fmla="*/ 894923 h 2773138"/>
                  <a:gd name="connsiteX3" fmla="*/ 2940608 w 4415244"/>
                  <a:gd name="connsiteY3" fmla="*/ 0 h 2773138"/>
                  <a:gd name="connsiteX4" fmla="*/ 3228288 w 4415244"/>
                  <a:gd name="connsiteY4" fmla="*/ 119162 h 2773138"/>
                  <a:gd name="connsiteX5" fmla="*/ 3678187 w 4415244"/>
                  <a:gd name="connsiteY5" fmla="*/ 569061 h 2773138"/>
                  <a:gd name="connsiteX6" fmla="*/ 3678188 w 4415244"/>
                  <a:gd name="connsiteY6" fmla="*/ 569060 h 2773138"/>
                  <a:gd name="connsiteX7" fmla="*/ 4415244 w 4415244"/>
                  <a:gd name="connsiteY7" fmla="*/ 1306116 h 2773138"/>
                  <a:gd name="connsiteX8" fmla="*/ 2948224 w 4415244"/>
                  <a:gd name="connsiteY8" fmla="*/ 2773135 h 2773138"/>
                  <a:gd name="connsiteX9" fmla="*/ 1474112 w 4415244"/>
                  <a:gd name="connsiteY9" fmla="*/ 2773136 h 2773138"/>
                  <a:gd name="connsiteX10" fmla="*/ 2215675 w 4415244"/>
                  <a:gd name="connsiteY10" fmla="*/ 2031573 h 2773138"/>
                  <a:gd name="connsiteX11" fmla="*/ 2215675 w 4415244"/>
                  <a:gd name="connsiteY11" fmla="*/ 2031573 h 2773138"/>
                  <a:gd name="connsiteX12" fmla="*/ 1474110 w 4415244"/>
                  <a:gd name="connsiteY12" fmla="*/ 2773137 h 2773138"/>
                  <a:gd name="connsiteX13" fmla="*/ 0 w 4415244"/>
                  <a:gd name="connsiteY13" fmla="*/ 2773138 h 2773138"/>
                  <a:gd name="connsiteX14" fmla="*/ 2658636 w 4415244"/>
                  <a:gd name="connsiteY14" fmla="*/ 114503 h 2773138"/>
                  <a:gd name="connsiteX15" fmla="*/ 2716752 w 4415244"/>
                  <a:gd name="connsiteY15" fmla="*/ 67028 h 2773138"/>
                  <a:gd name="connsiteX16" fmla="*/ 2940608 w 4415244"/>
                  <a:gd name="connsiteY16" fmla="*/ 0 h 2773138"/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352325 w 4415244"/>
                  <a:gd name="connsiteY2" fmla="*/ 894923 h 2773138"/>
                  <a:gd name="connsiteX3" fmla="*/ 3667316 w 4415244"/>
                  <a:gd name="connsiteY3" fmla="*/ 579932 h 2773138"/>
                  <a:gd name="connsiteX4" fmla="*/ 2940608 w 4415244"/>
                  <a:gd name="connsiteY4" fmla="*/ 0 h 2773138"/>
                  <a:gd name="connsiteX5" fmla="*/ 3228288 w 4415244"/>
                  <a:gd name="connsiteY5" fmla="*/ 119162 h 2773138"/>
                  <a:gd name="connsiteX6" fmla="*/ 3678187 w 4415244"/>
                  <a:gd name="connsiteY6" fmla="*/ 569061 h 2773138"/>
                  <a:gd name="connsiteX7" fmla="*/ 3678188 w 4415244"/>
                  <a:gd name="connsiteY7" fmla="*/ 569060 h 2773138"/>
                  <a:gd name="connsiteX8" fmla="*/ 4415244 w 4415244"/>
                  <a:gd name="connsiteY8" fmla="*/ 1306116 h 2773138"/>
                  <a:gd name="connsiteX9" fmla="*/ 2948224 w 4415244"/>
                  <a:gd name="connsiteY9" fmla="*/ 2773135 h 2773138"/>
                  <a:gd name="connsiteX10" fmla="*/ 1474112 w 4415244"/>
                  <a:gd name="connsiteY10" fmla="*/ 2773136 h 2773138"/>
                  <a:gd name="connsiteX11" fmla="*/ 2215675 w 4415244"/>
                  <a:gd name="connsiteY11" fmla="*/ 2031573 h 2773138"/>
                  <a:gd name="connsiteX12" fmla="*/ 1474110 w 4415244"/>
                  <a:gd name="connsiteY12" fmla="*/ 2773137 h 2773138"/>
                  <a:gd name="connsiteX13" fmla="*/ 0 w 4415244"/>
                  <a:gd name="connsiteY13" fmla="*/ 2773138 h 2773138"/>
                  <a:gd name="connsiteX14" fmla="*/ 2658636 w 4415244"/>
                  <a:gd name="connsiteY14" fmla="*/ 114503 h 2773138"/>
                  <a:gd name="connsiteX15" fmla="*/ 2716752 w 4415244"/>
                  <a:gd name="connsiteY15" fmla="*/ 67028 h 2773138"/>
                  <a:gd name="connsiteX16" fmla="*/ 2940608 w 4415244"/>
                  <a:gd name="connsiteY16" fmla="*/ 0 h 2773138"/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352325 w 4415244"/>
                  <a:gd name="connsiteY2" fmla="*/ 894923 h 2773138"/>
                  <a:gd name="connsiteX3" fmla="*/ 3667316 w 4415244"/>
                  <a:gd name="connsiteY3" fmla="*/ 579932 h 2773138"/>
                  <a:gd name="connsiteX4" fmla="*/ 2940608 w 4415244"/>
                  <a:gd name="connsiteY4" fmla="*/ 0 h 2773138"/>
                  <a:gd name="connsiteX5" fmla="*/ 3228288 w 4415244"/>
                  <a:gd name="connsiteY5" fmla="*/ 119162 h 2773138"/>
                  <a:gd name="connsiteX6" fmla="*/ 3678187 w 4415244"/>
                  <a:gd name="connsiteY6" fmla="*/ 569061 h 2773138"/>
                  <a:gd name="connsiteX7" fmla="*/ 3678188 w 4415244"/>
                  <a:gd name="connsiteY7" fmla="*/ 569060 h 2773138"/>
                  <a:gd name="connsiteX8" fmla="*/ 4415244 w 4415244"/>
                  <a:gd name="connsiteY8" fmla="*/ 1306116 h 2773138"/>
                  <a:gd name="connsiteX9" fmla="*/ 2948224 w 4415244"/>
                  <a:gd name="connsiteY9" fmla="*/ 2773135 h 2773138"/>
                  <a:gd name="connsiteX10" fmla="*/ 1474112 w 4415244"/>
                  <a:gd name="connsiteY10" fmla="*/ 2773136 h 2773138"/>
                  <a:gd name="connsiteX11" fmla="*/ 1474110 w 4415244"/>
                  <a:gd name="connsiteY11" fmla="*/ 2773137 h 2773138"/>
                  <a:gd name="connsiteX12" fmla="*/ 0 w 4415244"/>
                  <a:gd name="connsiteY12" fmla="*/ 2773138 h 2773138"/>
                  <a:gd name="connsiteX13" fmla="*/ 2658636 w 4415244"/>
                  <a:gd name="connsiteY13" fmla="*/ 114503 h 2773138"/>
                  <a:gd name="connsiteX14" fmla="*/ 2716752 w 4415244"/>
                  <a:gd name="connsiteY14" fmla="*/ 67028 h 2773138"/>
                  <a:gd name="connsiteX15" fmla="*/ 2940608 w 4415244"/>
                  <a:gd name="connsiteY15" fmla="*/ 0 h 2773138"/>
                  <a:gd name="connsiteX0" fmla="*/ 3689364 w 4437292"/>
                  <a:gd name="connsiteY0" fmla="*/ 579932 h 2970073"/>
                  <a:gd name="connsiteX1" fmla="*/ 3374373 w 4437292"/>
                  <a:gd name="connsiteY1" fmla="*/ 894923 h 2970073"/>
                  <a:gd name="connsiteX2" fmla="*/ 3374373 w 4437292"/>
                  <a:gd name="connsiteY2" fmla="*/ 894923 h 2970073"/>
                  <a:gd name="connsiteX3" fmla="*/ 3689364 w 4437292"/>
                  <a:gd name="connsiteY3" fmla="*/ 579932 h 2970073"/>
                  <a:gd name="connsiteX4" fmla="*/ 2962656 w 4437292"/>
                  <a:gd name="connsiteY4" fmla="*/ 0 h 2970073"/>
                  <a:gd name="connsiteX5" fmla="*/ 3250336 w 4437292"/>
                  <a:gd name="connsiteY5" fmla="*/ 119162 h 2970073"/>
                  <a:gd name="connsiteX6" fmla="*/ 3700235 w 4437292"/>
                  <a:gd name="connsiteY6" fmla="*/ 569061 h 2970073"/>
                  <a:gd name="connsiteX7" fmla="*/ 3700236 w 4437292"/>
                  <a:gd name="connsiteY7" fmla="*/ 569060 h 2970073"/>
                  <a:gd name="connsiteX8" fmla="*/ 4437292 w 4437292"/>
                  <a:gd name="connsiteY8" fmla="*/ 1306116 h 2970073"/>
                  <a:gd name="connsiteX9" fmla="*/ 2970272 w 4437292"/>
                  <a:gd name="connsiteY9" fmla="*/ 2773135 h 2970073"/>
                  <a:gd name="connsiteX10" fmla="*/ 1496160 w 4437292"/>
                  <a:gd name="connsiteY10" fmla="*/ 2773136 h 2970073"/>
                  <a:gd name="connsiteX11" fmla="*/ 22048 w 4437292"/>
                  <a:gd name="connsiteY11" fmla="*/ 2773138 h 2970073"/>
                  <a:gd name="connsiteX12" fmla="*/ 2680684 w 4437292"/>
                  <a:gd name="connsiteY12" fmla="*/ 114503 h 2970073"/>
                  <a:gd name="connsiteX13" fmla="*/ 2738800 w 4437292"/>
                  <a:gd name="connsiteY13" fmla="*/ 67028 h 2970073"/>
                  <a:gd name="connsiteX14" fmla="*/ 2962656 w 4437292"/>
                  <a:gd name="connsiteY14" fmla="*/ 0 h 2970073"/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352325 w 4415244"/>
                  <a:gd name="connsiteY2" fmla="*/ 894923 h 2773138"/>
                  <a:gd name="connsiteX3" fmla="*/ 3667316 w 4415244"/>
                  <a:gd name="connsiteY3" fmla="*/ 579932 h 2773138"/>
                  <a:gd name="connsiteX4" fmla="*/ 2940608 w 4415244"/>
                  <a:gd name="connsiteY4" fmla="*/ 0 h 2773138"/>
                  <a:gd name="connsiteX5" fmla="*/ 3228288 w 4415244"/>
                  <a:gd name="connsiteY5" fmla="*/ 119162 h 2773138"/>
                  <a:gd name="connsiteX6" fmla="*/ 3678187 w 4415244"/>
                  <a:gd name="connsiteY6" fmla="*/ 569061 h 2773138"/>
                  <a:gd name="connsiteX7" fmla="*/ 3678188 w 4415244"/>
                  <a:gd name="connsiteY7" fmla="*/ 569060 h 2773138"/>
                  <a:gd name="connsiteX8" fmla="*/ 4415244 w 4415244"/>
                  <a:gd name="connsiteY8" fmla="*/ 1306116 h 2773138"/>
                  <a:gd name="connsiteX9" fmla="*/ 2948224 w 4415244"/>
                  <a:gd name="connsiteY9" fmla="*/ 2773135 h 2773138"/>
                  <a:gd name="connsiteX10" fmla="*/ 0 w 4415244"/>
                  <a:gd name="connsiteY10" fmla="*/ 2773138 h 2773138"/>
                  <a:gd name="connsiteX11" fmla="*/ 2658636 w 4415244"/>
                  <a:gd name="connsiteY11" fmla="*/ 114503 h 2773138"/>
                  <a:gd name="connsiteX12" fmla="*/ 2716752 w 4415244"/>
                  <a:gd name="connsiteY12" fmla="*/ 67028 h 2773138"/>
                  <a:gd name="connsiteX13" fmla="*/ 2940608 w 4415244"/>
                  <a:gd name="connsiteY13" fmla="*/ 0 h 2773138"/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667316 w 4415244"/>
                  <a:gd name="connsiteY2" fmla="*/ 579932 h 2773138"/>
                  <a:gd name="connsiteX3" fmla="*/ 2940608 w 4415244"/>
                  <a:gd name="connsiteY3" fmla="*/ 0 h 2773138"/>
                  <a:gd name="connsiteX4" fmla="*/ 3228288 w 4415244"/>
                  <a:gd name="connsiteY4" fmla="*/ 119162 h 2773138"/>
                  <a:gd name="connsiteX5" fmla="*/ 3678187 w 4415244"/>
                  <a:gd name="connsiteY5" fmla="*/ 569061 h 2773138"/>
                  <a:gd name="connsiteX6" fmla="*/ 3678188 w 4415244"/>
                  <a:gd name="connsiteY6" fmla="*/ 569060 h 2773138"/>
                  <a:gd name="connsiteX7" fmla="*/ 4415244 w 4415244"/>
                  <a:gd name="connsiteY7" fmla="*/ 1306116 h 2773138"/>
                  <a:gd name="connsiteX8" fmla="*/ 2948224 w 4415244"/>
                  <a:gd name="connsiteY8" fmla="*/ 2773135 h 2773138"/>
                  <a:gd name="connsiteX9" fmla="*/ 0 w 4415244"/>
                  <a:gd name="connsiteY9" fmla="*/ 2773138 h 2773138"/>
                  <a:gd name="connsiteX10" fmla="*/ 2658636 w 4415244"/>
                  <a:gd name="connsiteY10" fmla="*/ 114503 h 2773138"/>
                  <a:gd name="connsiteX11" fmla="*/ 2716752 w 4415244"/>
                  <a:gd name="connsiteY11" fmla="*/ 67028 h 2773138"/>
                  <a:gd name="connsiteX12" fmla="*/ 2940608 w 4415244"/>
                  <a:gd name="connsiteY12" fmla="*/ 0 h 2773138"/>
                  <a:gd name="connsiteX0" fmla="*/ 2940608 w 4415244"/>
                  <a:gd name="connsiteY0" fmla="*/ 0 h 2773138"/>
                  <a:gd name="connsiteX1" fmla="*/ 3228288 w 4415244"/>
                  <a:gd name="connsiteY1" fmla="*/ 119162 h 2773138"/>
                  <a:gd name="connsiteX2" fmla="*/ 3678187 w 4415244"/>
                  <a:gd name="connsiteY2" fmla="*/ 569061 h 2773138"/>
                  <a:gd name="connsiteX3" fmla="*/ 3678188 w 4415244"/>
                  <a:gd name="connsiteY3" fmla="*/ 569060 h 2773138"/>
                  <a:gd name="connsiteX4" fmla="*/ 4415244 w 4415244"/>
                  <a:gd name="connsiteY4" fmla="*/ 1306116 h 2773138"/>
                  <a:gd name="connsiteX5" fmla="*/ 2948224 w 4415244"/>
                  <a:gd name="connsiteY5" fmla="*/ 2773135 h 2773138"/>
                  <a:gd name="connsiteX6" fmla="*/ 0 w 4415244"/>
                  <a:gd name="connsiteY6" fmla="*/ 2773138 h 2773138"/>
                  <a:gd name="connsiteX7" fmla="*/ 2658636 w 4415244"/>
                  <a:gd name="connsiteY7" fmla="*/ 114503 h 2773138"/>
                  <a:gd name="connsiteX8" fmla="*/ 2716752 w 4415244"/>
                  <a:gd name="connsiteY8" fmla="*/ 67028 h 2773138"/>
                  <a:gd name="connsiteX9" fmla="*/ 2940608 w 4415244"/>
                  <a:gd name="connsiteY9" fmla="*/ 0 h 2773138"/>
                  <a:gd name="connsiteX0" fmla="*/ 2940608 w 4415244"/>
                  <a:gd name="connsiteY0" fmla="*/ 0 h 2773138"/>
                  <a:gd name="connsiteX1" fmla="*/ 3228288 w 4415244"/>
                  <a:gd name="connsiteY1" fmla="*/ 119162 h 2773138"/>
                  <a:gd name="connsiteX2" fmla="*/ 3678187 w 4415244"/>
                  <a:gd name="connsiteY2" fmla="*/ 569061 h 2773138"/>
                  <a:gd name="connsiteX3" fmla="*/ 4415244 w 4415244"/>
                  <a:gd name="connsiteY3" fmla="*/ 1306116 h 2773138"/>
                  <a:gd name="connsiteX4" fmla="*/ 2948224 w 4415244"/>
                  <a:gd name="connsiteY4" fmla="*/ 2773135 h 2773138"/>
                  <a:gd name="connsiteX5" fmla="*/ 0 w 4415244"/>
                  <a:gd name="connsiteY5" fmla="*/ 2773138 h 2773138"/>
                  <a:gd name="connsiteX6" fmla="*/ 2658636 w 4415244"/>
                  <a:gd name="connsiteY6" fmla="*/ 114503 h 2773138"/>
                  <a:gd name="connsiteX7" fmla="*/ 2716752 w 4415244"/>
                  <a:gd name="connsiteY7" fmla="*/ 67028 h 2773138"/>
                  <a:gd name="connsiteX8" fmla="*/ 2940608 w 4415244"/>
                  <a:gd name="connsiteY8" fmla="*/ 0 h 2773138"/>
                  <a:gd name="connsiteX0" fmla="*/ 2940608 w 4415244"/>
                  <a:gd name="connsiteY0" fmla="*/ 0 h 2773138"/>
                  <a:gd name="connsiteX1" fmla="*/ 3228288 w 4415244"/>
                  <a:gd name="connsiteY1" fmla="*/ 119162 h 2773138"/>
                  <a:gd name="connsiteX2" fmla="*/ 4415244 w 4415244"/>
                  <a:gd name="connsiteY2" fmla="*/ 1306116 h 2773138"/>
                  <a:gd name="connsiteX3" fmla="*/ 2948224 w 4415244"/>
                  <a:gd name="connsiteY3" fmla="*/ 2773135 h 2773138"/>
                  <a:gd name="connsiteX4" fmla="*/ 0 w 4415244"/>
                  <a:gd name="connsiteY4" fmla="*/ 2773138 h 2773138"/>
                  <a:gd name="connsiteX5" fmla="*/ 2658636 w 4415244"/>
                  <a:gd name="connsiteY5" fmla="*/ 114503 h 2773138"/>
                  <a:gd name="connsiteX6" fmla="*/ 2716752 w 4415244"/>
                  <a:gd name="connsiteY6" fmla="*/ 67028 h 2773138"/>
                  <a:gd name="connsiteX7" fmla="*/ 2940608 w 4415244"/>
                  <a:gd name="connsiteY7" fmla="*/ 0 h 2773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15244" h="2773138">
                    <a:moveTo>
                      <a:pt x="2940608" y="0"/>
                    </a:moveTo>
                    <a:cubicBezTo>
                      <a:pt x="3044728" y="1"/>
                      <a:pt x="3148847" y="39721"/>
                      <a:pt x="3228288" y="119162"/>
                    </a:cubicBezTo>
                    <a:lnTo>
                      <a:pt x="4415244" y="1306116"/>
                    </a:lnTo>
                    <a:lnTo>
                      <a:pt x="2948224" y="2773135"/>
                    </a:lnTo>
                    <a:lnTo>
                      <a:pt x="0" y="2773138"/>
                    </a:lnTo>
                    <a:lnTo>
                      <a:pt x="2658636" y="114503"/>
                    </a:lnTo>
                    <a:lnTo>
                      <a:pt x="2716752" y="67028"/>
                    </a:lnTo>
                    <a:cubicBezTo>
                      <a:pt x="2784430" y="22343"/>
                      <a:pt x="2862520" y="0"/>
                      <a:pt x="294060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7EBAD8C2-280E-492C-831E-A189CA040DB1}"/>
                  </a:ext>
                </a:extLst>
              </p:cNvPr>
              <p:cNvSpPr/>
              <p:nvPr/>
            </p:nvSpPr>
            <p:spPr>
              <a:xfrm>
                <a:off x="3194525" y="2906970"/>
                <a:ext cx="3678187" cy="2773138"/>
              </a:xfrm>
              <a:custGeom>
                <a:avLst/>
                <a:gdLst>
                  <a:gd name="connsiteX0" fmla="*/ 2940608 w 3678187"/>
                  <a:gd name="connsiteY0" fmla="*/ 0 h 2773138"/>
                  <a:gd name="connsiteX1" fmla="*/ 3228288 w 3678187"/>
                  <a:gd name="connsiteY1" fmla="*/ 119162 h 2773138"/>
                  <a:gd name="connsiteX2" fmla="*/ 3678187 w 3678187"/>
                  <a:gd name="connsiteY2" fmla="*/ 569061 h 2773138"/>
                  <a:gd name="connsiteX3" fmla="*/ 1474110 w 3678187"/>
                  <a:gd name="connsiteY3" fmla="*/ 2773137 h 2773138"/>
                  <a:gd name="connsiteX4" fmla="*/ 0 w 3678187"/>
                  <a:gd name="connsiteY4" fmla="*/ 2773138 h 2773138"/>
                  <a:gd name="connsiteX5" fmla="*/ 2658636 w 3678187"/>
                  <a:gd name="connsiteY5" fmla="*/ 114503 h 2773138"/>
                  <a:gd name="connsiteX6" fmla="*/ 2716752 w 3678187"/>
                  <a:gd name="connsiteY6" fmla="*/ 67028 h 2773138"/>
                  <a:gd name="connsiteX7" fmla="*/ 2940608 w 3678187"/>
                  <a:gd name="connsiteY7" fmla="*/ 0 h 2773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78187" h="2773138">
                    <a:moveTo>
                      <a:pt x="2940608" y="0"/>
                    </a:moveTo>
                    <a:cubicBezTo>
                      <a:pt x="3044728" y="1"/>
                      <a:pt x="3148847" y="39721"/>
                      <a:pt x="3228288" y="119162"/>
                    </a:cubicBezTo>
                    <a:lnTo>
                      <a:pt x="3678187" y="569061"/>
                    </a:lnTo>
                    <a:lnTo>
                      <a:pt x="1474110" y="2773137"/>
                    </a:lnTo>
                    <a:lnTo>
                      <a:pt x="0" y="2773138"/>
                    </a:lnTo>
                    <a:lnTo>
                      <a:pt x="2658636" y="114503"/>
                    </a:lnTo>
                    <a:lnTo>
                      <a:pt x="2716752" y="67028"/>
                    </a:lnTo>
                    <a:cubicBezTo>
                      <a:pt x="2784430" y="22343"/>
                      <a:pt x="2862520" y="0"/>
                      <a:pt x="2940608" y="0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CEB87E38-9C50-421B-864C-3B2FD49230A9}"/>
              </a:ext>
            </a:extLst>
          </p:cNvPr>
          <p:cNvSpPr txBox="1"/>
          <p:nvPr/>
        </p:nvSpPr>
        <p:spPr>
          <a:xfrm rot="18900000">
            <a:off x="5306719" y="4421826"/>
            <a:ext cx="1825956" cy="400110"/>
          </a:xfrm>
          <a:prstGeom prst="rect">
            <a:avLst/>
          </a:prstGeom>
          <a:noFill/>
        </p:spPr>
        <p:txBody>
          <a:bodyPr wrap="square" lIns="0" rIns="182880" rtlCol="0" anchor="b">
            <a:spAutoFit/>
          </a:bodyPr>
          <a:lstStyle/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4EB85B3-EE81-4668-A9B0-A371D4EE2DCE}"/>
              </a:ext>
            </a:extLst>
          </p:cNvPr>
          <p:cNvSpPr txBox="1"/>
          <p:nvPr/>
        </p:nvSpPr>
        <p:spPr>
          <a:xfrm rot="18900000">
            <a:off x="4775805" y="3898367"/>
            <a:ext cx="1825956" cy="400110"/>
          </a:xfrm>
          <a:prstGeom prst="rect">
            <a:avLst/>
          </a:prstGeom>
          <a:noFill/>
        </p:spPr>
        <p:txBody>
          <a:bodyPr wrap="square" lIns="0" rIns="182880" rtlCol="0" anchor="b">
            <a:spAutoFit/>
          </a:bodyPr>
          <a:lstStyle/>
          <a:p>
            <a:pPr algn="r"/>
            <a:r>
              <a:rPr lang="en-US" sz="2000" b="1" noProof="1"/>
              <a:t>Lorem Ipsum</a:t>
            </a:r>
          </a:p>
        </p:txBody>
      </p:sp>
      <p:grpSp>
        <p:nvGrpSpPr>
          <p:cNvPr id="3" name="Graphic 90" descr="Users">
            <a:extLst>
              <a:ext uri="{FF2B5EF4-FFF2-40B4-BE49-F238E27FC236}">
                <a16:creationId xmlns:a16="http://schemas.microsoft.com/office/drawing/2014/main" id="{87321F7B-67F7-4AA7-802A-E295EDC8BE0C}"/>
              </a:ext>
            </a:extLst>
          </p:cNvPr>
          <p:cNvGrpSpPr/>
          <p:nvPr/>
        </p:nvGrpSpPr>
        <p:grpSpPr>
          <a:xfrm>
            <a:off x="6870996" y="4678242"/>
            <a:ext cx="483121" cy="301376"/>
            <a:chOff x="9161328" y="4489184"/>
            <a:chExt cx="644161" cy="401834"/>
          </a:xfrm>
          <a:solidFill>
            <a:srgbClr val="000000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F3A2B9C-1C34-4735-AEC8-32C201A25E1E}"/>
                </a:ext>
              </a:extLst>
            </p:cNvPr>
            <p:cNvSpPr/>
            <p:nvPr/>
          </p:nvSpPr>
          <p:spPr>
            <a:xfrm>
              <a:off x="9230345" y="4489184"/>
              <a:ext cx="138034" cy="138034"/>
            </a:xfrm>
            <a:custGeom>
              <a:avLst/>
              <a:gdLst>
                <a:gd name="connsiteX0" fmla="*/ 138035 w 138034"/>
                <a:gd name="connsiteY0" fmla="*/ 69017 h 138034"/>
                <a:gd name="connsiteX1" fmla="*/ 69017 w 138034"/>
                <a:gd name="connsiteY1" fmla="*/ 138035 h 138034"/>
                <a:gd name="connsiteX2" fmla="*/ 0 w 138034"/>
                <a:gd name="connsiteY2" fmla="*/ 69017 h 138034"/>
                <a:gd name="connsiteX3" fmla="*/ 69017 w 138034"/>
                <a:gd name="connsiteY3" fmla="*/ 0 h 138034"/>
                <a:gd name="connsiteX4" fmla="*/ 138035 w 138034"/>
                <a:gd name="connsiteY4" fmla="*/ 69017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034" h="138034">
                  <a:moveTo>
                    <a:pt x="138035" y="69017"/>
                  </a:moveTo>
                  <a:cubicBezTo>
                    <a:pt x="138035" y="107135"/>
                    <a:pt x="107135" y="138035"/>
                    <a:pt x="69017" y="138035"/>
                  </a:cubicBezTo>
                  <a:cubicBezTo>
                    <a:pt x="30900" y="138035"/>
                    <a:pt x="0" y="107135"/>
                    <a:pt x="0" y="69017"/>
                  </a:cubicBezTo>
                  <a:cubicBezTo>
                    <a:pt x="0" y="30900"/>
                    <a:pt x="30900" y="0"/>
                    <a:pt x="69017" y="0"/>
                  </a:cubicBezTo>
                  <a:cubicBezTo>
                    <a:pt x="107135" y="0"/>
                    <a:pt x="138035" y="30900"/>
                    <a:pt x="138035" y="6901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ECC8E9E-4F28-469F-9268-222250BCD814}"/>
                </a:ext>
              </a:extLst>
            </p:cNvPr>
            <p:cNvSpPr/>
            <p:nvPr/>
          </p:nvSpPr>
          <p:spPr>
            <a:xfrm>
              <a:off x="9598438" y="4489184"/>
              <a:ext cx="138034" cy="138034"/>
            </a:xfrm>
            <a:custGeom>
              <a:avLst/>
              <a:gdLst>
                <a:gd name="connsiteX0" fmla="*/ 138035 w 138034"/>
                <a:gd name="connsiteY0" fmla="*/ 69017 h 138034"/>
                <a:gd name="connsiteX1" fmla="*/ 69017 w 138034"/>
                <a:gd name="connsiteY1" fmla="*/ 138035 h 138034"/>
                <a:gd name="connsiteX2" fmla="*/ 0 w 138034"/>
                <a:gd name="connsiteY2" fmla="*/ 69017 h 138034"/>
                <a:gd name="connsiteX3" fmla="*/ 69017 w 138034"/>
                <a:gd name="connsiteY3" fmla="*/ 0 h 138034"/>
                <a:gd name="connsiteX4" fmla="*/ 138035 w 138034"/>
                <a:gd name="connsiteY4" fmla="*/ 69017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034" h="138034">
                  <a:moveTo>
                    <a:pt x="138035" y="69017"/>
                  </a:moveTo>
                  <a:cubicBezTo>
                    <a:pt x="138035" y="107135"/>
                    <a:pt x="107135" y="138035"/>
                    <a:pt x="69017" y="138035"/>
                  </a:cubicBezTo>
                  <a:cubicBezTo>
                    <a:pt x="30900" y="138035"/>
                    <a:pt x="0" y="107135"/>
                    <a:pt x="0" y="69017"/>
                  </a:cubicBezTo>
                  <a:cubicBezTo>
                    <a:pt x="0" y="30900"/>
                    <a:pt x="30900" y="0"/>
                    <a:pt x="69017" y="0"/>
                  </a:cubicBezTo>
                  <a:cubicBezTo>
                    <a:pt x="107135" y="0"/>
                    <a:pt x="138035" y="30900"/>
                    <a:pt x="138035" y="6901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A5B76E0-8DF2-45CF-B4B1-810FA1011DF9}"/>
                </a:ext>
              </a:extLst>
            </p:cNvPr>
            <p:cNvSpPr/>
            <p:nvPr/>
          </p:nvSpPr>
          <p:spPr>
            <a:xfrm>
              <a:off x="9345374" y="4752983"/>
              <a:ext cx="276069" cy="138034"/>
            </a:xfrm>
            <a:custGeom>
              <a:avLst/>
              <a:gdLst>
                <a:gd name="connsiteX0" fmla="*/ 276069 w 276069"/>
                <a:gd name="connsiteY0" fmla="*/ 138035 h 138034"/>
                <a:gd name="connsiteX1" fmla="*/ 276069 w 276069"/>
                <a:gd name="connsiteY1" fmla="*/ 69017 h 138034"/>
                <a:gd name="connsiteX2" fmla="*/ 262266 w 276069"/>
                <a:gd name="connsiteY2" fmla="*/ 41410 h 138034"/>
                <a:gd name="connsiteX3" fmla="*/ 194782 w 276069"/>
                <a:gd name="connsiteY3" fmla="*/ 9202 h 138034"/>
                <a:gd name="connsiteX4" fmla="*/ 138035 w 276069"/>
                <a:gd name="connsiteY4" fmla="*/ 0 h 138034"/>
                <a:gd name="connsiteX5" fmla="*/ 81287 w 276069"/>
                <a:gd name="connsiteY5" fmla="*/ 9202 h 138034"/>
                <a:gd name="connsiteX6" fmla="*/ 13803 w 276069"/>
                <a:gd name="connsiteY6" fmla="*/ 41410 h 138034"/>
                <a:gd name="connsiteX7" fmla="*/ 0 w 276069"/>
                <a:gd name="connsiteY7" fmla="*/ 69017 h 138034"/>
                <a:gd name="connsiteX8" fmla="*/ 0 w 276069"/>
                <a:gd name="connsiteY8" fmla="*/ 138035 h 138034"/>
                <a:gd name="connsiteX9" fmla="*/ 276069 w 276069"/>
                <a:gd name="connsiteY9" fmla="*/ 138035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6069" h="138034">
                  <a:moveTo>
                    <a:pt x="276069" y="138035"/>
                  </a:moveTo>
                  <a:lnTo>
                    <a:pt x="276069" y="69017"/>
                  </a:lnTo>
                  <a:cubicBezTo>
                    <a:pt x="276069" y="58281"/>
                    <a:pt x="271468" y="47545"/>
                    <a:pt x="262266" y="41410"/>
                  </a:cubicBezTo>
                  <a:cubicBezTo>
                    <a:pt x="243861" y="26073"/>
                    <a:pt x="219322" y="15337"/>
                    <a:pt x="194782" y="9202"/>
                  </a:cubicBezTo>
                  <a:cubicBezTo>
                    <a:pt x="177911" y="4601"/>
                    <a:pt x="157973" y="0"/>
                    <a:pt x="138035" y="0"/>
                  </a:cubicBezTo>
                  <a:cubicBezTo>
                    <a:pt x="119630" y="0"/>
                    <a:pt x="99692" y="3067"/>
                    <a:pt x="81287" y="9202"/>
                  </a:cubicBezTo>
                  <a:cubicBezTo>
                    <a:pt x="56748" y="15337"/>
                    <a:pt x="33742" y="27607"/>
                    <a:pt x="13803" y="41410"/>
                  </a:cubicBezTo>
                  <a:cubicBezTo>
                    <a:pt x="4601" y="49079"/>
                    <a:pt x="0" y="58281"/>
                    <a:pt x="0" y="69017"/>
                  </a:cubicBezTo>
                  <a:lnTo>
                    <a:pt x="0" y="138035"/>
                  </a:lnTo>
                  <a:lnTo>
                    <a:pt x="276069" y="138035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F0AEB37-F94B-4D02-86BF-3AA32251E434}"/>
                </a:ext>
              </a:extLst>
            </p:cNvPr>
            <p:cNvSpPr/>
            <p:nvPr/>
          </p:nvSpPr>
          <p:spPr>
            <a:xfrm>
              <a:off x="9414392" y="4596544"/>
              <a:ext cx="138034" cy="138034"/>
            </a:xfrm>
            <a:custGeom>
              <a:avLst/>
              <a:gdLst>
                <a:gd name="connsiteX0" fmla="*/ 138035 w 138034"/>
                <a:gd name="connsiteY0" fmla="*/ 69017 h 138034"/>
                <a:gd name="connsiteX1" fmla="*/ 69017 w 138034"/>
                <a:gd name="connsiteY1" fmla="*/ 138035 h 138034"/>
                <a:gd name="connsiteX2" fmla="*/ 0 w 138034"/>
                <a:gd name="connsiteY2" fmla="*/ 69017 h 138034"/>
                <a:gd name="connsiteX3" fmla="*/ 69017 w 138034"/>
                <a:gd name="connsiteY3" fmla="*/ 0 h 138034"/>
                <a:gd name="connsiteX4" fmla="*/ 138035 w 138034"/>
                <a:gd name="connsiteY4" fmla="*/ 69017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034" h="138034">
                  <a:moveTo>
                    <a:pt x="138035" y="69017"/>
                  </a:moveTo>
                  <a:cubicBezTo>
                    <a:pt x="138035" y="107135"/>
                    <a:pt x="107135" y="138035"/>
                    <a:pt x="69017" y="138035"/>
                  </a:cubicBezTo>
                  <a:cubicBezTo>
                    <a:pt x="30900" y="138035"/>
                    <a:pt x="0" y="107135"/>
                    <a:pt x="0" y="69017"/>
                  </a:cubicBezTo>
                  <a:cubicBezTo>
                    <a:pt x="0" y="30900"/>
                    <a:pt x="30900" y="0"/>
                    <a:pt x="69017" y="0"/>
                  </a:cubicBezTo>
                  <a:cubicBezTo>
                    <a:pt x="107135" y="0"/>
                    <a:pt x="138035" y="30900"/>
                    <a:pt x="138035" y="6901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9C0BB08-297D-4C35-B008-A64FE86184D7}"/>
                </a:ext>
              </a:extLst>
            </p:cNvPr>
            <p:cNvSpPr/>
            <p:nvPr/>
          </p:nvSpPr>
          <p:spPr>
            <a:xfrm>
              <a:off x="9555494" y="4645623"/>
              <a:ext cx="249996" cy="138034"/>
            </a:xfrm>
            <a:custGeom>
              <a:avLst/>
              <a:gdLst>
                <a:gd name="connsiteX0" fmla="*/ 236193 w 249996"/>
                <a:gd name="connsiteY0" fmla="*/ 41410 h 138034"/>
                <a:gd name="connsiteX1" fmla="*/ 168709 w 249996"/>
                <a:gd name="connsiteY1" fmla="*/ 9202 h 138034"/>
                <a:gd name="connsiteX2" fmla="*/ 111961 w 249996"/>
                <a:gd name="connsiteY2" fmla="*/ 0 h 138034"/>
                <a:gd name="connsiteX3" fmla="*/ 55214 w 249996"/>
                <a:gd name="connsiteY3" fmla="*/ 9202 h 138034"/>
                <a:gd name="connsiteX4" fmla="*/ 27607 w 249996"/>
                <a:gd name="connsiteY4" fmla="*/ 19938 h 138034"/>
                <a:gd name="connsiteX5" fmla="*/ 27607 w 249996"/>
                <a:gd name="connsiteY5" fmla="*/ 21472 h 138034"/>
                <a:gd name="connsiteX6" fmla="*/ 0 w 249996"/>
                <a:gd name="connsiteY6" fmla="*/ 88956 h 138034"/>
                <a:gd name="connsiteX7" fmla="*/ 70551 w 249996"/>
                <a:gd name="connsiteY7" fmla="*/ 124231 h 138034"/>
                <a:gd name="connsiteX8" fmla="*/ 82821 w 249996"/>
                <a:gd name="connsiteY8" fmla="*/ 138035 h 138034"/>
                <a:gd name="connsiteX9" fmla="*/ 249996 w 249996"/>
                <a:gd name="connsiteY9" fmla="*/ 138035 h 138034"/>
                <a:gd name="connsiteX10" fmla="*/ 249996 w 249996"/>
                <a:gd name="connsiteY10" fmla="*/ 69017 h 138034"/>
                <a:gd name="connsiteX11" fmla="*/ 236193 w 249996"/>
                <a:gd name="connsiteY11" fmla="*/ 41410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9996" h="138034">
                  <a:moveTo>
                    <a:pt x="236193" y="41410"/>
                  </a:moveTo>
                  <a:cubicBezTo>
                    <a:pt x="217788" y="26073"/>
                    <a:pt x="193249" y="15337"/>
                    <a:pt x="168709" y="9202"/>
                  </a:cubicBezTo>
                  <a:cubicBezTo>
                    <a:pt x="151838" y="4601"/>
                    <a:pt x="131900" y="0"/>
                    <a:pt x="111961" y="0"/>
                  </a:cubicBezTo>
                  <a:cubicBezTo>
                    <a:pt x="93557" y="0"/>
                    <a:pt x="73618" y="3067"/>
                    <a:pt x="55214" y="9202"/>
                  </a:cubicBezTo>
                  <a:cubicBezTo>
                    <a:pt x="46012" y="12270"/>
                    <a:pt x="36809" y="15337"/>
                    <a:pt x="27607" y="19938"/>
                  </a:cubicBezTo>
                  <a:lnTo>
                    <a:pt x="27607" y="21472"/>
                  </a:lnTo>
                  <a:cubicBezTo>
                    <a:pt x="27607" y="47545"/>
                    <a:pt x="16871" y="72085"/>
                    <a:pt x="0" y="88956"/>
                  </a:cubicBezTo>
                  <a:cubicBezTo>
                    <a:pt x="29141" y="98158"/>
                    <a:pt x="52146" y="110428"/>
                    <a:pt x="70551" y="124231"/>
                  </a:cubicBezTo>
                  <a:cubicBezTo>
                    <a:pt x="75152" y="128832"/>
                    <a:pt x="79753" y="131900"/>
                    <a:pt x="82821" y="138035"/>
                  </a:cubicBezTo>
                  <a:lnTo>
                    <a:pt x="249996" y="138035"/>
                  </a:lnTo>
                  <a:lnTo>
                    <a:pt x="249996" y="69017"/>
                  </a:lnTo>
                  <a:cubicBezTo>
                    <a:pt x="249996" y="58281"/>
                    <a:pt x="245395" y="47545"/>
                    <a:pt x="236193" y="41410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683BA17-6044-43A0-B9ED-6B1F090D5591}"/>
                </a:ext>
              </a:extLst>
            </p:cNvPr>
            <p:cNvSpPr/>
            <p:nvPr/>
          </p:nvSpPr>
          <p:spPr>
            <a:xfrm>
              <a:off x="9161328" y="4645623"/>
              <a:ext cx="249996" cy="138034"/>
            </a:xfrm>
            <a:custGeom>
              <a:avLst/>
              <a:gdLst>
                <a:gd name="connsiteX0" fmla="*/ 179445 w 249996"/>
                <a:gd name="connsiteY0" fmla="*/ 124231 h 138034"/>
                <a:gd name="connsiteX1" fmla="*/ 179445 w 249996"/>
                <a:gd name="connsiteY1" fmla="*/ 124231 h 138034"/>
                <a:gd name="connsiteX2" fmla="*/ 249996 w 249996"/>
                <a:gd name="connsiteY2" fmla="*/ 88956 h 138034"/>
                <a:gd name="connsiteX3" fmla="*/ 222389 w 249996"/>
                <a:gd name="connsiteY3" fmla="*/ 21472 h 138034"/>
                <a:gd name="connsiteX4" fmla="*/ 222389 w 249996"/>
                <a:gd name="connsiteY4" fmla="*/ 18405 h 138034"/>
                <a:gd name="connsiteX5" fmla="*/ 194782 w 249996"/>
                <a:gd name="connsiteY5" fmla="*/ 9202 h 138034"/>
                <a:gd name="connsiteX6" fmla="*/ 138035 w 249996"/>
                <a:gd name="connsiteY6" fmla="*/ 0 h 138034"/>
                <a:gd name="connsiteX7" fmla="*/ 81287 w 249996"/>
                <a:gd name="connsiteY7" fmla="*/ 9202 h 138034"/>
                <a:gd name="connsiteX8" fmla="*/ 13803 w 249996"/>
                <a:gd name="connsiteY8" fmla="*/ 41410 h 138034"/>
                <a:gd name="connsiteX9" fmla="*/ 0 w 249996"/>
                <a:gd name="connsiteY9" fmla="*/ 69017 h 138034"/>
                <a:gd name="connsiteX10" fmla="*/ 0 w 249996"/>
                <a:gd name="connsiteY10" fmla="*/ 138035 h 138034"/>
                <a:gd name="connsiteX11" fmla="*/ 165642 w 249996"/>
                <a:gd name="connsiteY11" fmla="*/ 138035 h 138034"/>
                <a:gd name="connsiteX12" fmla="*/ 179445 w 249996"/>
                <a:gd name="connsiteY12" fmla="*/ 124231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9996" h="138034">
                  <a:moveTo>
                    <a:pt x="179445" y="124231"/>
                  </a:moveTo>
                  <a:lnTo>
                    <a:pt x="179445" y="124231"/>
                  </a:lnTo>
                  <a:cubicBezTo>
                    <a:pt x="200917" y="108894"/>
                    <a:pt x="225457" y="96624"/>
                    <a:pt x="249996" y="88956"/>
                  </a:cubicBezTo>
                  <a:cubicBezTo>
                    <a:pt x="233125" y="70551"/>
                    <a:pt x="222389" y="47545"/>
                    <a:pt x="222389" y="21472"/>
                  </a:cubicBezTo>
                  <a:cubicBezTo>
                    <a:pt x="222389" y="19938"/>
                    <a:pt x="222389" y="19938"/>
                    <a:pt x="222389" y="18405"/>
                  </a:cubicBezTo>
                  <a:cubicBezTo>
                    <a:pt x="213187" y="15337"/>
                    <a:pt x="203985" y="10736"/>
                    <a:pt x="194782" y="9202"/>
                  </a:cubicBezTo>
                  <a:cubicBezTo>
                    <a:pt x="177911" y="4601"/>
                    <a:pt x="157973" y="0"/>
                    <a:pt x="138035" y="0"/>
                  </a:cubicBezTo>
                  <a:cubicBezTo>
                    <a:pt x="119630" y="0"/>
                    <a:pt x="99692" y="3067"/>
                    <a:pt x="81287" y="9202"/>
                  </a:cubicBezTo>
                  <a:cubicBezTo>
                    <a:pt x="56748" y="16871"/>
                    <a:pt x="33742" y="27607"/>
                    <a:pt x="13803" y="41410"/>
                  </a:cubicBezTo>
                  <a:cubicBezTo>
                    <a:pt x="4601" y="47545"/>
                    <a:pt x="0" y="58281"/>
                    <a:pt x="0" y="69017"/>
                  </a:cubicBezTo>
                  <a:lnTo>
                    <a:pt x="0" y="138035"/>
                  </a:lnTo>
                  <a:lnTo>
                    <a:pt x="165642" y="138035"/>
                  </a:lnTo>
                  <a:cubicBezTo>
                    <a:pt x="170243" y="131900"/>
                    <a:pt x="173310" y="128832"/>
                    <a:pt x="179445" y="124231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FE0041A-BE0B-49F0-8964-8642FD9F69C8}"/>
              </a:ext>
            </a:extLst>
          </p:cNvPr>
          <p:cNvGrpSpPr/>
          <p:nvPr/>
        </p:nvGrpSpPr>
        <p:grpSpPr>
          <a:xfrm rot="10800000">
            <a:off x="492878" y="1769114"/>
            <a:ext cx="5258198" cy="2079853"/>
            <a:chOff x="2590535" y="2906970"/>
            <a:chExt cx="7010930" cy="2773138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32B6B4C-66DF-40B9-8B46-EE249A1E72D8}"/>
                </a:ext>
              </a:extLst>
            </p:cNvPr>
            <p:cNvSpPr/>
            <p:nvPr/>
          </p:nvSpPr>
          <p:spPr>
            <a:xfrm rot="5400000">
              <a:off x="4023852" y="3844868"/>
              <a:ext cx="401921" cy="3268556"/>
            </a:xfrm>
            <a:custGeom>
              <a:avLst/>
              <a:gdLst>
                <a:gd name="connsiteX0" fmla="*/ 0 w 401921"/>
                <a:gd name="connsiteY0" fmla="*/ 3268556 h 3268556"/>
                <a:gd name="connsiteX1" fmla="*/ 1 w 401921"/>
                <a:gd name="connsiteY1" fmla="*/ 0 h 3268556"/>
                <a:gd name="connsiteX2" fmla="*/ 401921 w 401921"/>
                <a:gd name="connsiteY2" fmla="*/ 0 h 3268556"/>
                <a:gd name="connsiteX3" fmla="*/ 401921 w 401921"/>
                <a:gd name="connsiteY3" fmla="*/ 2862213 h 3268556"/>
                <a:gd name="connsiteX4" fmla="*/ 77074 w 401921"/>
                <a:gd name="connsiteY4" fmla="*/ 3260786 h 3268556"/>
                <a:gd name="connsiteX5" fmla="*/ 0 w 401921"/>
                <a:gd name="connsiteY5" fmla="*/ 3268556 h 3268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1921" h="3268556">
                  <a:moveTo>
                    <a:pt x="0" y="3268556"/>
                  </a:moveTo>
                  <a:lnTo>
                    <a:pt x="1" y="0"/>
                  </a:lnTo>
                  <a:lnTo>
                    <a:pt x="401921" y="0"/>
                  </a:lnTo>
                  <a:lnTo>
                    <a:pt x="401921" y="2862213"/>
                  </a:lnTo>
                  <a:cubicBezTo>
                    <a:pt x="401921" y="3058818"/>
                    <a:pt x="262464" y="3222850"/>
                    <a:pt x="77074" y="3260786"/>
                  </a:cubicBezTo>
                  <a:lnTo>
                    <a:pt x="0" y="3268556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3FEC2D3-3662-4889-89C5-586C35D9F1BE}"/>
                </a:ext>
              </a:extLst>
            </p:cNvPr>
            <p:cNvSpPr/>
            <p:nvPr/>
          </p:nvSpPr>
          <p:spPr>
            <a:xfrm rot="5400000">
              <a:off x="7766226" y="3844869"/>
              <a:ext cx="401921" cy="3268557"/>
            </a:xfrm>
            <a:custGeom>
              <a:avLst/>
              <a:gdLst>
                <a:gd name="connsiteX0" fmla="*/ 0 w 401921"/>
                <a:gd name="connsiteY0" fmla="*/ 3268557 h 3268557"/>
                <a:gd name="connsiteX1" fmla="*/ 1 w 401921"/>
                <a:gd name="connsiteY1" fmla="*/ 0 h 3268557"/>
                <a:gd name="connsiteX2" fmla="*/ 77074 w 401921"/>
                <a:gd name="connsiteY2" fmla="*/ 7770 h 3268557"/>
                <a:gd name="connsiteX3" fmla="*/ 401921 w 401921"/>
                <a:gd name="connsiteY3" fmla="*/ 406342 h 3268557"/>
                <a:gd name="connsiteX4" fmla="*/ 401920 w 401921"/>
                <a:gd name="connsiteY4" fmla="*/ 3268557 h 3268557"/>
                <a:gd name="connsiteX5" fmla="*/ 0 w 401921"/>
                <a:gd name="connsiteY5" fmla="*/ 3268557 h 3268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1921" h="3268557">
                  <a:moveTo>
                    <a:pt x="0" y="3268557"/>
                  </a:moveTo>
                  <a:lnTo>
                    <a:pt x="1" y="0"/>
                  </a:lnTo>
                  <a:lnTo>
                    <a:pt x="77074" y="7770"/>
                  </a:lnTo>
                  <a:cubicBezTo>
                    <a:pt x="262464" y="45706"/>
                    <a:pt x="401921" y="209738"/>
                    <a:pt x="401921" y="406342"/>
                  </a:cubicBezTo>
                  <a:lnTo>
                    <a:pt x="401920" y="3268557"/>
                  </a:lnTo>
                  <a:lnTo>
                    <a:pt x="0" y="326855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F1DEFE6C-5656-4025-8534-422217EB8E6A}"/>
                </a:ext>
              </a:extLst>
            </p:cNvPr>
            <p:cNvGrpSpPr/>
            <p:nvPr/>
          </p:nvGrpSpPr>
          <p:grpSpPr>
            <a:xfrm>
              <a:off x="3154869" y="2906970"/>
              <a:ext cx="5882262" cy="2773138"/>
              <a:chOff x="3194525" y="2906970"/>
              <a:chExt cx="5882262" cy="2773138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E27EB78C-AE05-435D-831A-8FE7B445B83A}"/>
                  </a:ext>
                </a:extLst>
              </p:cNvPr>
              <p:cNvSpPr/>
              <p:nvPr/>
            </p:nvSpPr>
            <p:spPr>
              <a:xfrm>
                <a:off x="6142749" y="4213087"/>
                <a:ext cx="2934038" cy="1467020"/>
              </a:xfrm>
              <a:custGeom>
                <a:avLst/>
                <a:gdLst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1474112 w 2934038"/>
                  <a:gd name="connsiteY6" fmla="*/ 1467019 h 1467020"/>
                  <a:gd name="connsiteX7" fmla="*/ 1642418 w 2934038"/>
                  <a:gd name="connsiteY7" fmla="*/ 1298713 h 1467020"/>
                  <a:gd name="connsiteX8" fmla="*/ 1642417 w 2934038"/>
                  <a:gd name="connsiteY8" fmla="*/ 1298713 h 1467020"/>
                  <a:gd name="connsiteX9" fmla="*/ 1474112 w 2934038"/>
                  <a:gd name="connsiteY9" fmla="*/ 1467018 h 1467020"/>
                  <a:gd name="connsiteX10" fmla="*/ 0 w 2934038"/>
                  <a:gd name="connsiteY10" fmla="*/ 1467018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1474112 w 2934038"/>
                  <a:gd name="connsiteY6" fmla="*/ 1467019 h 1467020"/>
                  <a:gd name="connsiteX7" fmla="*/ 1642418 w 2934038"/>
                  <a:gd name="connsiteY7" fmla="*/ 1298713 h 1467020"/>
                  <a:gd name="connsiteX8" fmla="*/ 1474112 w 2934038"/>
                  <a:gd name="connsiteY8" fmla="*/ 1467018 h 1467020"/>
                  <a:gd name="connsiteX9" fmla="*/ 0 w 2934038"/>
                  <a:gd name="connsiteY9" fmla="*/ 1467018 h 1467020"/>
                  <a:gd name="connsiteX10" fmla="*/ 1467019 w 2934038"/>
                  <a:gd name="connsiteY10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1474112 w 2934038"/>
                  <a:gd name="connsiteY6" fmla="*/ 1467019 h 1467020"/>
                  <a:gd name="connsiteX7" fmla="*/ 1474112 w 2934038"/>
                  <a:gd name="connsiteY7" fmla="*/ 1467018 h 1467020"/>
                  <a:gd name="connsiteX8" fmla="*/ 0 w 2934038"/>
                  <a:gd name="connsiteY8" fmla="*/ 1467018 h 1467020"/>
                  <a:gd name="connsiteX9" fmla="*/ 1467019 w 2934038"/>
                  <a:gd name="connsiteY9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1474112 w 2934038"/>
                  <a:gd name="connsiteY6" fmla="*/ 1467019 h 1467020"/>
                  <a:gd name="connsiteX7" fmla="*/ 0 w 2934038"/>
                  <a:gd name="connsiteY7" fmla="*/ 1467018 h 1467020"/>
                  <a:gd name="connsiteX8" fmla="*/ 1467019 w 2934038"/>
                  <a:gd name="connsiteY8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0 w 2934038"/>
                  <a:gd name="connsiteY6" fmla="*/ 1467018 h 1467020"/>
                  <a:gd name="connsiteX7" fmla="*/ 1467019 w 2934038"/>
                  <a:gd name="connsiteY7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204075 w 2934038"/>
                  <a:gd name="connsiteY3" fmla="*/ 737057 h 1467020"/>
                  <a:gd name="connsiteX4" fmla="*/ 2934038 w 2934038"/>
                  <a:gd name="connsiteY4" fmla="*/ 1467020 h 1467020"/>
                  <a:gd name="connsiteX5" fmla="*/ 0 w 2934038"/>
                  <a:gd name="connsiteY5" fmla="*/ 1467018 h 1467020"/>
                  <a:gd name="connsiteX6" fmla="*/ 1467019 w 2934038"/>
                  <a:gd name="connsiteY6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204075 w 2934038"/>
                  <a:gd name="connsiteY2" fmla="*/ 737057 h 1467020"/>
                  <a:gd name="connsiteX3" fmla="*/ 2934038 w 2934038"/>
                  <a:gd name="connsiteY3" fmla="*/ 1467020 h 1467020"/>
                  <a:gd name="connsiteX4" fmla="*/ 0 w 2934038"/>
                  <a:gd name="connsiteY4" fmla="*/ 1467018 h 1467020"/>
                  <a:gd name="connsiteX5" fmla="*/ 1467019 w 2934038"/>
                  <a:gd name="connsiteY5" fmla="*/ 0 h 1467020"/>
                  <a:gd name="connsiteX0" fmla="*/ 1467019 w 3024603"/>
                  <a:gd name="connsiteY0" fmla="*/ 0 h 1467020"/>
                  <a:gd name="connsiteX1" fmla="*/ 2204074 w 3024603"/>
                  <a:gd name="connsiteY1" fmla="*/ 737055 h 1467020"/>
                  <a:gd name="connsiteX2" fmla="*/ 2934038 w 3024603"/>
                  <a:gd name="connsiteY2" fmla="*/ 1467020 h 1467020"/>
                  <a:gd name="connsiteX3" fmla="*/ 0 w 3024603"/>
                  <a:gd name="connsiteY3" fmla="*/ 1467018 h 1467020"/>
                  <a:gd name="connsiteX4" fmla="*/ 1467019 w 3024603"/>
                  <a:gd name="connsiteY4" fmla="*/ 0 h 1467020"/>
                  <a:gd name="connsiteX0" fmla="*/ 1467019 w 2934038"/>
                  <a:gd name="connsiteY0" fmla="*/ 0 h 1467020"/>
                  <a:gd name="connsiteX1" fmla="*/ 2934038 w 2934038"/>
                  <a:gd name="connsiteY1" fmla="*/ 1467020 h 1467020"/>
                  <a:gd name="connsiteX2" fmla="*/ 0 w 2934038"/>
                  <a:gd name="connsiteY2" fmla="*/ 1467018 h 1467020"/>
                  <a:gd name="connsiteX3" fmla="*/ 1467019 w 2934038"/>
                  <a:gd name="connsiteY3" fmla="*/ 0 h 1467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34038" h="1467020">
                    <a:moveTo>
                      <a:pt x="1467019" y="0"/>
                    </a:moveTo>
                    <a:lnTo>
                      <a:pt x="2934038" y="1467020"/>
                    </a:lnTo>
                    <a:lnTo>
                      <a:pt x="0" y="1467018"/>
                    </a:lnTo>
                    <a:lnTo>
                      <a:pt x="1467019" y="0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6704DDD9-10FB-4E9E-99F8-6D95CCC4BD72}"/>
                  </a:ext>
                </a:extLst>
              </p:cNvPr>
              <p:cNvSpPr/>
              <p:nvPr/>
            </p:nvSpPr>
            <p:spPr>
              <a:xfrm>
                <a:off x="4668637" y="3476030"/>
                <a:ext cx="3678186" cy="2204076"/>
              </a:xfrm>
              <a:custGeom>
                <a:avLst/>
                <a:gdLst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1474112 w 3678186"/>
                  <a:gd name="connsiteY7" fmla="*/ 2204076 h 2204076"/>
                  <a:gd name="connsiteX8" fmla="*/ 1986163 w 3678186"/>
                  <a:gd name="connsiteY8" fmla="*/ 1692026 h 2204076"/>
                  <a:gd name="connsiteX9" fmla="*/ 1986163 w 3678186"/>
                  <a:gd name="connsiteY9" fmla="*/ 1692025 h 2204076"/>
                  <a:gd name="connsiteX10" fmla="*/ 1474112 w 3678186"/>
                  <a:gd name="connsiteY10" fmla="*/ 2204075 h 2204076"/>
                  <a:gd name="connsiteX11" fmla="*/ 0 w 3678186"/>
                  <a:gd name="connsiteY11" fmla="*/ 2204076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1474112 w 3678186"/>
                  <a:gd name="connsiteY7" fmla="*/ 2204076 h 2204076"/>
                  <a:gd name="connsiteX8" fmla="*/ 1986163 w 3678186"/>
                  <a:gd name="connsiteY8" fmla="*/ 1692026 h 2204076"/>
                  <a:gd name="connsiteX9" fmla="*/ 1474112 w 3678186"/>
                  <a:gd name="connsiteY9" fmla="*/ 2204075 h 2204076"/>
                  <a:gd name="connsiteX10" fmla="*/ 0 w 3678186"/>
                  <a:gd name="connsiteY10" fmla="*/ 2204076 h 2204076"/>
                  <a:gd name="connsiteX11" fmla="*/ 2204076 w 3678186"/>
                  <a:gd name="connsiteY11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1474112 w 3678186"/>
                  <a:gd name="connsiteY7" fmla="*/ 2204076 h 2204076"/>
                  <a:gd name="connsiteX8" fmla="*/ 1474112 w 3678186"/>
                  <a:gd name="connsiteY8" fmla="*/ 2204075 h 2204076"/>
                  <a:gd name="connsiteX9" fmla="*/ 0 w 3678186"/>
                  <a:gd name="connsiteY9" fmla="*/ 2204076 h 2204076"/>
                  <a:gd name="connsiteX10" fmla="*/ 2204076 w 3678186"/>
                  <a:gd name="connsiteY10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1474112 w 3678186"/>
                  <a:gd name="connsiteY7" fmla="*/ 2204076 h 2204076"/>
                  <a:gd name="connsiteX8" fmla="*/ 0 w 3678186"/>
                  <a:gd name="connsiteY8" fmla="*/ 2204076 h 2204076"/>
                  <a:gd name="connsiteX9" fmla="*/ 2204076 w 3678186"/>
                  <a:gd name="connsiteY9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0 w 3678186"/>
                  <a:gd name="connsiteY7" fmla="*/ 2204076 h 2204076"/>
                  <a:gd name="connsiteX8" fmla="*/ 2204076 w 3678186"/>
                  <a:gd name="connsiteY8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941131 w 3678186"/>
                  <a:gd name="connsiteY3" fmla="*/ 737058 h 2204076"/>
                  <a:gd name="connsiteX4" fmla="*/ 3678186 w 3678186"/>
                  <a:gd name="connsiteY4" fmla="*/ 1474113 h 2204076"/>
                  <a:gd name="connsiteX5" fmla="*/ 2948224 w 3678186"/>
                  <a:gd name="connsiteY5" fmla="*/ 2204076 h 2204076"/>
                  <a:gd name="connsiteX6" fmla="*/ 0 w 3678186"/>
                  <a:gd name="connsiteY6" fmla="*/ 2204076 h 2204076"/>
                  <a:gd name="connsiteX7" fmla="*/ 2204076 w 3678186"/>
                  <a:gd name="connsiteY7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941131 w 3678186"/>
                  <a:gd name="connsiteY2" fmla="*/ 737058 h 2204076"/>
                  <a:gd name="connsiteX3" fmla="*/ 3678186 w 3678186"/>
                  <a:gd name="connsiteY3" fmla="*/ 1474113 h 2204076"/>
                  <a:gd name="connsiteX4" fmla="*/ 2948224 w 3678186"/>
                  <a:gd name="connsiteY4" fmla="*/ 2204076 h 2204076"/>
                  <a:gd name="connsiteX5" fmla="*/ 0 w 3678186"/>
                  <a:gd name="connsiteY5" fmla="*/ 2204076 h 2204076"/>
                  <a:gd name="connsiteX6" fmla="*/ 2204076 w 3678186"/>
                  <a:gd name="connsiteY6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3678186 w 3678186"/>
                  <a:gd name="connsiteY2" fmla="*/ 1474113 h 2204076"/>
                  <a:gd name="connsiteX3" fmla="*/ 2948224 w 3678186"/>
                  <a:gd name="connsiteY3" fmla="*/ 2204076 h 2204076"/>
                  <a:gd name="connsiteX4" fmla="*/ 0 w 3678186"/>
                  <a:gd name="connsiteY4" fmla="*/ 2204076 h 2204076"/>
                  <a:gd name="connsiteX5" fmla="*/ 2204076 w 3678186"/>
                  <a:gd name="connsiteY5" fmla="*/ 0 h 2204076"/>
                  <a:gd name="connsiteX0" fmla="*/ 2204076 w 3678186"/>
                  <a:gd name="connsiteY0" fmla="*/ 0 h 2204076"/>
                  <a:gd name="connsiteX1" fmla="*/ 3678186 w 3678186"/>
                  <a:gd name="connsiteY1" fmla="*/ 1474113 h 2204076"/>
                  <a:gd name="connsiteX2" fmla="*/ 2948224 w 3678186"/>
                  <a:gd name="connsiteY2" fmla="*/ 2204076 h 2204076"/>
                  <a:gd name="connsiteX3" fmla="*/ 0 w 3678186"/>
                  <a:gd name="connsiteY3" fmla="*/ 2204076 h 2204076"/>
                  <a:gd name="connsiteX4" fmla="*/ 2204076 w 3678186"/>
                  <a:gd name="connsiteY4" fmla="*/ 0 h 2204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78186" h="2204076">
                    <a:moveTo>
                      <a:pt x="2204076" y="0"/>
                    </a:moveTo>
                    <a:lnTo>
                      <a:pt x="3678186" y="1474113"/>
                    </a:lnTo>
                    <a:lnTo>
                      <a:pt x="2948224" y="2204076"/>
                    </a:lnTo>
                    <a:lnTo>
                      <a:pt x="0" y="2204076"/>
                    </a:lnTo>
                    <a:lnTo>
                      <a:pt x="2204076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B01746C5-6BA4-4D22-9451-962283765BE5}"/>
                  </a:ext>
                </a:extLst>
              </p:cNvPr>
              <p:cNvSpPr/>
              <p:nvPr/>
            </p:nvSpPr>
            <p:spPr>
              <a:xfrm>
                <a:off x="3194525" y="2906970"/>
                <a:ext cx="4415244" cy="2773138"/>
              </a:xfrm>
              <a:custGeom>
                <a:avLst/>
                <a:gdLst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352325 w 4415244"/>
                  <a:gd name="connsiteY2" fmla="*/ 894923 h 2773138"/>
                  <a:gd name="connsiteX3" fmla="*/ 2940608 w 4415244"/>
                  <a:gd name="connsiteY3" fmla="*/ 0 h 2773138"/>
                  <a:gd name="connsiteX4" fmla="*/ 3228288 w 4415244"/>
                  <a:gd name="connsiteY4" fmla="*/ 119162 h 2773138"/>
                  <a:gd name="connsiteX5" fmla="*/ 3678187 w 4415244"/>
                  <a:gd name="connsiteY5" fmla="*/ 569061 h 2773138"/>
                  <a:gd name="connsiteX6" fmla="*/ 3678188 w 4415244"/>
                  <a:gd name="connsiteY6" fmla="*/ 569060 h 2773138"/>
                  <a:gd name="connsiteX7" fmla="*/ 4415244 w 4415244"/>
                  <a:gd name="connsiteY7" fmla="*/ 1306116 h 2773138"/>
                  <a:gd name="connsiteX8" fmla="*/ 2948224 w 4415244"/>
                  <a:gd name="connsiteY8" fmla="*/ 2773135 h 2773138"/>
                  <a:gd name="connsiteX9" fmla="*/ 1474112 w 4415244"/>
                  <a:gd name="connsiteY9" fmla="*/ 2773136 h 2773138"/>
                  <a:gd name="connsiteX10" fmla="*/ 2215675 w 4415244"/>
                  <a:gd name="connsiteY10" fmla="*/ 2031573 h 2773138"/>
                  <a:gd name="connsiteX11" fmla="*/ 2215675 w 4415244"/>
                  <a:gd name="connsiteY11" fmla="*/ 2031573 h 2773138"/>
                  <a:gd name="connsiteX12" fmla="*/ 1474110 w 4415244"/>
                  <a:gd name="connsiteY12" fmla="*/ 2773137 h 2773138"/>
                  <a:gd name="connsiteX13" fmla="*/ 0 w 4415244"/>
                  <a:gd name="connsiteY13" fmla="*/ 2773138 h 2773138"/>
                  <a:gd name="connsiteX14" fmla="*/ 2658636 w 4415244"/>
                  <a:gd name="connsiteY14" fmla="*/ 114503 h 2773138"/>
                  <a:gd name="connsiteX15" fmla="*/ 2716752 w 4415244"/>
                  <a:gd name="connsiteY15" fmla="*/ 67028 h 2773138"/>
                  <a:gd name="connsiteX16" fmla="*/ 2940608 w 4415244"/>
                  <a:gd name="connsiteY16" fmla="*/ 0 h 2773138"/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352325 w 4415244"/>
                  <a:gd name="connsiteY2" fmla="*/ 894923 h 2773138"/>
                  <a:gd name="connsiteX3" fmla="*/ 3667316 w 4415244"/>
                  <a:gd name="connsiteY3" fmla="*/ 579932 h 2773138"/>
                  <a:gd name="connsiteX4" fmla="*/ 2940608 w 4415244"/>
                  <a:gd name="connsiteY4" fmla="*/ 0 h 2773138"/>
                  <a:gd name="connsiteX5" fmla="*/ 3228288 w 4415244"/>
                  <a:gd name="connsiteY5" fmla="*/ 119162 h 2773138"/>
                  <a:gd name="connsiteX6" fmla="*/ 3678187 w 4415244"/>
                  <a:gd name="connsiteY6" fmla="*/ 569061 h 2773138"/>
                  <a:gd name="connsiteX7" fmla="*/ 3678188 w 4415244"/>
                  <a:gd name="connsiteY7" fmla="*/ 569060 h 2773138"/>
                  <a:gd name="connsiteX8" fmla="*/ 4415244 w 4415244"/>
                  <a:gd name="connsiteY8" fmla="*/ 1306116 h 2773138"/>
                  <a:gd name="connsiteX9" fmla="*/ 2948224 w 4415244"/>
                  <a:gd name="connsiteY9" fmla="*/ 2773135 h 2773138"/>
                  <a:gd name="connsiteX10" fmla="*/ 1474112 w 4415244"/>
                  <a:gd name="connsiteY10" fmla="*/ 2773136 h 2773138"/>
                  <a:gd name="connsiteX11" fmla="*/ 2215675 w 4415244"/>
                  <a:gd name="connsiteY11" fmla="*/ 2031573 h 2773138"/>
                  <a:gd name="connsiteX12" fmla="*/ 1474110 w 4415244"/>
                  <a:gd name="connsiteY12" fmla="*/ 2773137 h 2773138"/>
                  <a:gd name="connsiteX13" fmla="*/ 0 w 4415244"/>
                  <a:gd name="connsiteY13" fmla="*/ 2773138 h 2773138"/>
                  <a:gd name="connsiteX14" fmla="*/ 2658636 w 4415244"/>
                  <a:gd name="connsiteY14" fmla="*/ 114503 h 2773138"/>
                  <a:gd name="connsiteX15" fmla="*/ 2716752 w 4415244"/>
                  <a:gd name="connsiteY15" fmla="*/ 67028 h 2773138"/>
                  <a:gd name="connsiteX16" fmla="*/ 2940608 w 4415244"/>
                  <a:gd name="connsiteY16" fmla="*/ 0 h 2773138"/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352325 w 4415244"/>
                  <a:gd name="connsiteY2" fmla="*/ 894923 h 2773138"/>
                  <a:gd name="connsiteX3" fmla="*/ 3667316 w 4415244"/>
                  <a:gd name="connsiteY3" fmla="*/ 579932 h 2773138"/>
                  <a:gd name="connsiteX4" fmla="*/ 2940608 w 4415244"/>
                  <a:gd name="connsiteY4" fmla="*/ 0 h 2773138"/>
                  <a:gd name="connsiteX5" fmla="*/ 3228288 w 4415244"/>
                  <a:gd name="connsiteY5" fmla="*/ 119162 h 2773138"/>
                  <a:gd name="connsiteX6" fmla="*/ 3678187 w 4415244"/>
                  <a:gd name="connsiteY6" fmla="*/ 569061 h 2773138"/>
                  <a:gd name="connsiteX7" fmla="*/ 3678188 w 4415244"/>
                  <a:gd name="connsiteY7" fmla="*/ 569060 h 2773138"/>
                  <a:gd name="connsiteX8" fmla="*/ 4415244 w 4415244"/>
                  <a:gd name="connsiteY8" fmla="*/ 1306116 h 2773138"/>
                  <a:gd name="connsiteX9" fmla="*/ 2948224 w 4415244"/>
                  <a:gd name="connsiteY9" fmla="*/ 2773135 h 2773138"/>
                  <a:gd name="connsiteX10" fmla="*/ 1474112 w 4415244"/>
                  <a:gd name="connsiteY10" fmla="*/ 2773136 h 2773138"/>
                  <a:gd name="connsiteX11" fmla="*/ 1474110 w 4415244"/>
                  <a:gd name="connsiteY11" fmla="*/ 2773137 h 2773138"/>
                  <a:gd name="connsiteX12" fmla="*/ 0 w 4415244"/>
                  <a:gd name="connsiteY12" fmla="*/ 2773138 h 2773138"/>
                  <a:gd name="connsiteX13" fmla="*/ 2658636 w 4415244"/>
                  <a:gd name="connsiteY13" fmla="*/ 114503 h 2773138"/>
                  <a:gd name="connsiteX14" fmla="*/ 2716752 w 4415244"/>
                  <a:gd name="connsiteY14" fmla="*/ 67028 h 2773138"/>
                  <a:gd name="connsiteX15" fmla="*/ 2940608 w 4415244"/>
                  <a:gd name="connsiteY15" fmla="*/ 0 h 2773138"/>
                  <a:gd name="connsiteX0" fmla="*/ 3689364 w 4437292"/>
                  <a:gd name="connsiteY0" fmla="*/ 579932 h 2970073"/>
                  <a:gd name="connsiteX1" fmla="*/ 3374373 w 4437292"/>
                  <a:gd name="connsiteY1" fmla="*/ 894923 h 2970073"/>
                  <a:gd name="connsiteX2" fmla="*/ 3374373 w 4437292"/>
                  <a:gd name="connsiteY2" fmla="*/ 894923 h 2970073"/>
                  <a:gd name="connsiteX3" fmla="*/ 3689364 w 4437292"/>
                  <a:gd name="connsiteY3" fmla="*/ 579932 h 2970073"/>
                  <a:gd name="connsiteX4" fmla="*/ 2962656 w 4437292"/>
                  <a:gd name="connsiteY4" fmla="*/ 0 h 2970073"/>
                  <a:gd name="connsiteX5" fmla="*/ 3250336 w 4437292"/>
                  <a:gd name="connsiteY5" fmla="*/ 119162 h 2970073"/>
                  <a:gd name="connsiteX6" fmla="*/ 3700235 w 4437292"/>
                  <a:gd name="connsiteY6" fmla="*/ 569061 h 2970073"/>
                  <a:gd name="connsiteX7" fmla="*/ 3700236 w 4437292"/>
                  <a:gd name="connsiteY7" fmla="*/ 569060 h 2970073"/>
                  <a:gd name="connsiteX8" fmla="*/ 4437292 w 4437292"/>
                  <a:gd name="connsiteY8" fmla="*/ 1306116 h 2970073"/>
                  <a:gd name="connsiteX9" fmla="*/ 2970272 w 4437292"/>
                  <a:gd name="connsiteY9" fmla="*/ 2773135 h 2970073"/>
                  <a:gd name="connsiteX10" fmla="*/ 1496160 w 4437292"/>
                  <a:gd name="connsiteY10" fmla="*/ 2773136 h 2970073"/>
                  <a:gd name="connsiteX11" fmla="*/ 22048 w 4437292"/>
                  <a:gd name="connsiteY11" fmla="*/ 2773138 h 2970073"/>
                  <a:gd name="connsiteX12" fmla="*/ 2680684 w 4437292"/>
                  <a:gd name="connsiteY12" fmla="*/ 114503 h 2970073"/>
                  <a:gd name="connsiteX13" fmla="*/ 2738800 w 4437292"/>
                  <a:gd name="connsiteY13" fmla="*/ 67028 h 2970073"/>
                  <a:gd name="connsiteX14" fmla="*/ 2962656 w 4437292"/>
                  <a:gd name="connsiteY14" fmla="*/ 0 h 2970073"/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352325 w 4415244"/>
                  <a:gd name="connsiteY2" fmla="*/ 894923 h 2773138"/>
                  <a:gd name="connsiteX3" fmla="*/ 3667316 w 4415244"/>
                  <a:gd name="connsiteY3" fmla="*/ 579932 h 2773138"/>
                  <a:gd name="connsiteX4" fmla="*/ 2940608 w 4415244"/>
                  <a:gd name="connsiteY4" fmla="*/ 0 h 2773138"/>
                  <a:gd name="connsiteX5" fmla="*/ 3228288 w 4415244"/>
                  <a:gd name="connsiteY5" fmla="*/ 119162 h 2773138"/>
                  <a:gd name="connsiteX6" fmla="*/ 3678187 w 4415244"/>
                  <a:gd name="connsiteY6" fmla="*/ 569061 h 2773138"/>
                  <a:gd name="connsiteX7" fmla="*/ 3678188 w 4415244"/>
                  <a:gd name="connsiteY7" fmla="*/ 569060 h 2773138"/>
                  <a:gd name="connsiteX8" fmla="*/ 4415244 w 4415244"/>
                  <a:gd name="connsiteY8" fmla="*/ 1306116 h 2773138"/>
                  <a:gd name="connsiteX9" fmla="*/ 2948224 w 4415244"/>
                  <a:gd name="connsiteY9" fmla="*/ 2773135 h 2773138"/>
                  <a:gd name="connsiteX10" fmla="*/ 0 w 4415244"/>
                  <a:gd name="connsiteY10" fmla="*/ 2773138 h 2773138"/>
                  <a:gd name="connsiteX11" fmla="*/ 2658636 w 4415244"/>
                  <a:gd name="connsiteY11" fmla="*/ 114503 h 2773138"/>
                  <a:gd name="connsiteX12" fmla="*/ 2716752 w 4415244"/>
                  <a:gd name="connsiteY12" fmla="*/ 67028 h 2773138"/>
                  <a:gd name="connsiteX13" fmla="*/ 2940608 w 4415244"/>
                  <a:gd name="connsiteY13" fmla="*/ 0 h 2773138"/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667316 w 4415244"/>
                  <a:gd name="connsiteY2" fmla="*/ 579932 h 2773138"/>
                  <a:gd name="connsiteX3" fmla="*/ 2940608 w 4415244"/>
                  <a:gd name="connsiteY3" fmla="*/ 0 h 2773138"/>
                  <a:gd name="connsiteX4" fmla="*/ 3228288 w 4415244"/>
                  <a:gd name="connsiteY4" fmla="*/ 119162 h 2773138"/>
                  <a:gd name="connsiteX5" fmla="*/ 3678187 w 4415244"/>
                  <a:gd name="connsiteY5" fmla="*/ 569061 h 2773138"/>
                  <a:gd name="connsiteX6" fmla="*/ 3678188 w 4415244"/>
                  <a:gd name="connsiteY6" fmla="*/ 569060 h 2773138"/>
                  <a:gd name="connsiteX7" fmla="*/ 4415244 w 4415244"/>
                  <a:gd name="connsiteY7" fmla="*/ 1306116 h 2773138"/>
                  <a:gd name="connsiteX8" fmla="*/ 2948224 w 4415244"/>
                  <a:gd name="connsiteY8" fmla="*/ 2773135 h 2773138"/>
                  <a:gd name="connsiteX9" fmla="*/ 0 w 4415244"/>
                  <a:gd name="connsiteY9" fmla="*/ 2773138 h 2773138"/>
                  <a:gd name="connsiteX10" fmla="*/ 2658636 w 4415244"/>
                  <a:gd name="connsiteY10" fmla="*/ 114503 h 2773138"/>
                  <a:gd name="connsiteX11" fmla="*/ 2716752 w 4415244"/>
                  <a:gd name="connsiteY11" fmla="*/ 67028 h 2773138"/>
                  <a:gd name="connsiteX12" fmla="*/ 2940608 w 4415244"/>
                  <a:gd name="connsiteY12" fmla="*/ 0 h 2773138"/>
                  <a:gd name="connsiteX0" fmla="*/ 2940608 w 4415244"/>
                  <a:gd name="connsiteY0" fmla="*/ 0 h 2773138"/>
                  <a:gd name="connsiteX1" fmla="*/ 3228288 w 4415244"/>
                  <a:gd name="connsiteY1" fmla="*/ 119162 h 2773138"/>
                  <a:gd name="connsiteX2" fmla="*/ 3678187 w 4415244"/>
                  <a:gd name="connsiteY2" fmla="*/ 569061 h 2773138"/>
                  <a:gd name="connsiteX3" fmla="*/ 3678188 w 4415244"/>
                  <a:gd name="connsiteY3" fmla="*/ 569060 h 2773138"/>
                  <a:gd name="connsiteX4" fmla="*/ 4415244 w 4415244"/>
                  <a:gd name="connsiteY4" fmla="*/ 1306116 h 2773138"/>
                  <a:gd name="connsiteX5" fmla="*/ 2948224 w 4415244"/>
                  <a:gd name="connsiteY5" fmla="*/ 2773135 h 2773138"/>
                  <a:gd name="connsiteX6" fmla="*/ 0 w 4415244"/>
                  <a:gd name="connsiteY6" fmla="*/ 2773138 h 2773138"/>
                  <a:gd name="connsiteX7" fmla="*/ 2658636 w 4415244"/>
                  <a:gd name="connsiteY7" fmla="*/ 114503 h 2773138"/>
                  <a:gd name="connsiteX8" fmla="*/ 2716752 w 4415244"/>
                  <a:gd name="connsiteY8" fmla="*/ 67028 h 2773138"/>
                  <a:gd name="connsiteX9" fmla="*/ 2940608 w 4415244"/>
                  <a:gd name="connsiteY9" fmla="*/ 0 h 2773138"/>
                  <a:gd name="connsiteX0" fmla="*/ 2940608 w 4415244"/>
                  <a:gd name="connsiteY0" fmla="*/ 0 h 2773138"/>
                  <a:gd name="connsiteX1" fmla="*/ 3228288 w 4415244"/>
                  <a:gd name="connsiteY1" fmla="*/ 119162 h 2773138"/>
                  <a:gd name="connsiteX2" fmla="*/ 3678187 w 4415244"/>
                  <a:gd name="connsiteY2" fmla="*/ 569061 h 2773138"/>
                  <a:gd name="connsiteX3" fmla="*/ 4415244 w 4415244"/>
                  <a:gd name="connsiteY3" fmla="*/ 1306116 h 2773138"/>
                  <a:gd name="connsiteX4" fmla="*/ 2948224 w 4415244"/>
                  <a:gd name="connsiteY4" fmla="*/ 2773135 h 2773138"/>
                  <a:gd name="connsiteX5" fmla="*/ 0 w 4415244"/>
                  <a:gd name="connsiteY5" fmla="*/ 2773138 h 2773138"/>
                  <a:gd name="connsiteX6" fmla="*/ 2658636 w 4415244"/>
                  <a:gd name="connsiteY6" fmla="*/ 114503 h 2773138"/>
                  <a:gd name="connsiteX7" fmla="*/ 2716752 w 4415244"/>
                  <a:gd name="connsiteY7" fmla="*/ 67028 h 2773138"/>
                  <a:gd name="connsiteX8" fmla="*/ 2940608 w 4415244"/>
                  <a:gd name="connsiteY8" fmla="*/ 0 h 2773138"/>
                  <a:gd name="connsiteX0" fmla="*/ 2940608 w 4415244"/>
                  <a:gd name="connsiteY0" fmla="*/ 0 h 2773138"/>
                  <a:gd name="connsiteX1" fmla="*/ 3228288 w 4415244"/>
                  <a:gd name="connsiteY1" fmla="*/ 119162 h 2773138"/>
                  <a:gd name="connsiteX2" fmla="*/ 4415244 w 4415244"/>
                  <a:gd name="connsiteY2" fmla="*/ 1306116 h 2773138"/>
                  <a:gd name="connsiteX3" fmla="*/ 2948224 w 4415244"/>
                  <a:gd name="connsiteY3" fmla="*/ 2773135 h 2773138"/>
                  <a:gd name="connsiteX4" fmla="*/ 0 w 4415244"/>
                  <a:gd name="connsiteY4" fmla="*/ 2773138 h 2773138"/>
                  <a:gd name="connsiteX5" fmla="*/ 2658636 w 4415244"/>
                  <a:gd name="connsiteY5" fmla="*/ 114503 h 2773138"/>
                  <a:gd name="connsiteX6" fmla="*/ 2716752 w 4415244"/>
                  <a:gd name="connsiteY6" fmla="*/ 67028 h 2773138"/>
                  <a:gd name="connsiteX7" fmla="*/ 2940608 w 4415244"/>
                  <a:gd name="connsiteY7" fmla="*/ 0 h 2773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15244" h="2773138">
                    <a:moveTo>
                      <a:pt x="2940608" y="0"/>
                    </a:moveTo>
                    <a:cubicBezTo>
                      <a:pt x="3044728" y="1"/>
                      <a:pt x="3148847" y="39721"/>
                      <a:pt x="3228288" y="119162"/>
                    </a:cubicBezTo>
                    <a:lnTo>
                      <a:pt x="4415244" y="1306116"/>
                    </a:lnTo>
                    <a:lnTo>
                      <a:pt x="2948224" y="2773135"/>
                    </a:lnTo>
                    <a:lnTo>
                      <a:pt x="0" y="2773138"/>
                    </a:lnTo>
                    <a:lnTo>
                      <a:pt x="2658636" y="114503"/>
                    </a:lnTo>
                    <a:lnTo>
                      <a:pt x="2716752" y="67028"/>
                    </a:lnTo>
                    <a:cubicBezTo>
                      <a:pt x="2784430" y="22343"/>
                      <a:pt x="2862520" y="0"/>
                      <a:pt x="294060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C773A7BA-667C-4AA7-AEF2-068F06100C77}"/>
                  </a:ext>
                </a:extLst>
              </p:cNvPr>
              <p:cNvSpPr/>
              <p:nvPr/>
            </p:nvSpPr>
            <p:spPr>
              <a:xfrm>
                <a:off x="3194525" y="2906970"/>
                <a:ext cx="3678187" cy="2773138"/>
              </a:xfrm>
              <a:custGeom>
                <a:avLst/>
                <a:gdLst>
                  <a:gd name="connsiteX0" fmla="*/ 2940608 w 3678187"/>
                  <a:gd name="connsiteY0" fmla="*/ 0 h 2773138"/>
                  <a:gd name="connsiteX1" fmla="*/ 3228288 w 3678187"/>
                  <a:gd name="connsiteY1" fmla="*/ 119162 h 2773138"/>
                  <a:gd name="connsiteX2" fmla="*/ 3678187 w 3678187"/>
                  <a:gd name="connsiteY2" fmla="*/ 569061 h 2773138"/>
                  <a:gd name="connsiteX3" fmla="*/ 1474110 w 3678187"/>
                  <a:gd name="connsiteY3" fmla="*/ 2773137 h 2773138"/>
                  <a:gd name="connsiteX4" fmla="*/ 0 w 3678187"/>
                  <a:gd name="connsiteY4" fmla="*/ 2773138 h 2773138"/>
                  <a:gd name="connsiteX5" fmla="*/ 2658636 w 3678187"/>
                  <a:gd name="connsiteY5" fmla="*/ 114503 h 2773138"/>
                  <a:gd name="connsiteX6" fmla="*/ 2716752 w 3678187"/>
                  <a:gd name="connsiteY6" fmla="*/ 67028 h 2773138"/>
                  <a:gd name="connsiteX7" fmla="*/ 2940608 w 3678187"/>
                  <a:gd name="connsiteY7" fmla="*/ 0 h 2773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78187" h="2773138">
                    <a:moveTo>
                      <a:pt x="2940608" y="0"/>
                    </a:moveTo>
                    <a:cubicBezTo>
                      <a:pt x="3044728" y="1"/>
                      <a:pt x="3148847" y="39721"/>
                      <a:pt x="3228288" y="119162"/>
                    </a:cubicBezTo>
                    <a:lnTo>
                      <a:pt x="3678187" y="569061"/>
                    </a:lnTo>
                    <a:lnTo>
                      <a:pt x="1474110" y="2773137"/>
                    </a:lnTo>
                    <a:lnTo>
                      <a:pt x="0" y="2773138"/>
                    </a:lnTo>
                    <a:lnTo>
                      <a:pt x="2658636" y="114503"/>
                    </a:lnTo>
                    <a:lnTo>
                      <a:pt x="2716752" y="67028"/>
                    </a:lnTo>
                    <a:cubicBezTo>
                      <a:pt x="2784430" y="22343"/>
                      <a:pt x="2862520" y="0"/>
                      <a:pt x="294060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1E02DD93-98BC-4EF8-B788-5A401613F787}"/>
              </a:ext>
            </a:extLst>
          </p:cNvPr>
          <p:cNvSpPr txBox="1"/>
          <p:nvPr/>
        </p:nvSpPr>
        <p:spPr>
          <a:xfrm rot="18900000">
            <a:off x="2558818" y="2847761"/>
            <a:ext cx="1825956" cy="400110"/>
          </a:xfrm>
          <a:prstGeom prst="rect">
            <a:avLst/>
          </a:prstGeom>
          <a:noFill/>
        </p:spPr>
        <p:txBody>
          <a:bodyPr wrap="square" lIns="18288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D1453F0-1D82-41F7-958A-692728F5AA2C}"/>
              </a:ext>
            </a:extLst>
          </p:cNvPr>
          <p:cNvSpPr txBox="1"/>
          <p:nvPr/>
        </p:nvSpPr>
        <p:spPr>
          <a:xfrm rot="18900000">
            <a:off x="2040657" y="2324300"/>
            <a:ext cx="1825957" cy="400110"/>
          </a:xfrm>
          <a:prstGeom prst="rect">
            <a:avLst/>
          </a:prstGeom>
          <a:noFill/>
        </p:spPr>
        <p:txBody>
          <a:bodyPr wrap="square" lIns="18288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grpSp>
        <p:nvGrpSpPr>
          <p:cNvPr id="10" name="Graphic 91" descr="Rocket">
            <a:extLst>
              <a:ext uri="{FF2B5EF4-FFF2-40B4-BE49-F238E27FC236}">
                <a16:creationId xmlns:a16="http://schemas.microsoft.com/office/drawing/2014/main" id="{98E5BA81-C153-44C2-99A3-CAEF2B9F8358}"/>
              </a:ext>
            </a:extLst>
          </p:cNvPr>
          <p:cNvGrpSpPr/>
          <p:nvPr/>
        </p:nvGrpSpPr>
        <p:grpSpPr>
          <a:xfrm>
            <a:off x="1718445" y="2033619"/>
            <a:ext cx="552139" cy="552139"/>
            <a:chOff x="2291259" y="2179434"/>
            <a:chExt cx="736185" cy="73618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CF67FFC-C79F-4C59-9002-086021D1D952}"/>
                </a:ext>
              </a:extLst>
            </p:cNvPr>
            <p:cNvSpPr/>
            <p:nvPr/>
          </p:nvSpPr>
          <p:spPr>
            <a:xfrm>
              <a:off x="2827293" y="2239790"/>
              <a:ext cx="140689" cy="135192"/>
            </a:xfrm>
            <a:custGeom>
              <a:avLst/>
              <a:gdLst>
                <a:gd name="connsiteX0" fmla="*/ 137268 w 140689"/>
                <a:gd name="connsiteY0" fmla="*/ 4060 h 135192"/>
                <a:gd name="connsiteX1" fmla="*/ 0 w 140689"/>
                <a:gd name="connsiteY1" fmla="*/ 20930 h 135192"/>
                <a:gd name="connsiteX2" fmla="*/ 62882 w 140689"/>
                <a:gd name="connsiteY2" fmla="*/ 70776 h 135192"/>
                <a:gd name="connsiteX3" fmla="*/ 113495 w 140689"/>
                <a:gd name="connsiteY3" fmla="*/ 135193 h 135192"/>
                <a:gd name="connsiteX4" fmla="*/ 137268 w 140689"/>
                <a:gd name="connsiteY4" fmla="*/ 4060 h 135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689" h="135192">
                  <a:moveTo>
                    <a:pt x="137268" y="4060"/>
                  </a:moveTo>
                  <a:cubicBezTo>
                    <a:pt x="126532" y="-6676"/>
                    <a:pt x="57514" y="5593"/>
                    <a:pt x="0" y="20930"/>
                  </a:cubicBezTo>
                  <a:cubicBezTo>
                    <a:pt x="20705" y="33200"/>
                    <a:pt x="42177" y="50071"/>
                    <a:pt x="62882" y="70776"/>
                  </a:cubicBezTo>
                  <a:cubicBezTo>
                    <a:pt x="84355" y="92248"/>
                    <a:pt x="101225" y="113720"/>
                    <a:pt x="113495" y="135193"/>
                  </a:cubicBezTo>
                  <a:cubicBezTo>
                    <a:pt x="128832" y="76144"/>
                    <a:pt x="148771" y="14796"/>
                    <a:pt x="137268" y="4060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BF162E0-B3A4-4614-B95C-A1385573724E}"/>
                </a:ext>
              </a:extLst>
            </p:cNvPr>
            <p:cNvSpPr/>
            <p:nvPr/>
          </p:nvSpPr>
          <p:spPr>
            <a:xfrm>
              <a:off x="2350358" y="2450614"/>
              <a:ext cx="187061" cy="178919"/>
            </a:xfrm>
            <a:custGeom>
              <a:avLst/>
              <a:gdLst>
                <a:gd name="connsiteX0" fmla="*/ 187062 w 187061"/>
                <a:gd name="connsiteY0" fmla="*/ 11791 h 178919"/>
                <a:gd name="connsiteX1" fmla="*/ 160989 w 187061"/>
                <a:gd name="connsiteY1" fmla="*/ 1821 h 178919"/>
                <a:gd name="connsiteX2" fmla="*/ 130314 w 187061"/>
                <a:gd name="connsiteY2" fmla="*/ 7956 h 178919"/>
                <a:gd name="connsiteX3" fmla="*/ 8384 w 187061"/>
                <a:gd name="connsiteY3" fmla="*/ 129887 h 178919"/>
                <a:gd name="connsiteX4" fmla="*/ 34457 w 187061"/>
                <a:gd name="connsiteY4" fmla="*/ 178199 h 178919"/>
                <a:gd name="connsiteX5" fmla="*/ 136449 w 187061"/>
                <a:gd name="connsiteY5" fmla="*/ 155193 h 178919"/>
                <a:gd name="connsiteX6" fmla="*/ 187062 w 187061"/>
                <a:gd name="connsiteY6" fmla="*/ 11791 h 178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061" h="178919">
                  <a:moveTo>
                    <a:pt x="187062" y="11791"/>
                  </a:moveTo>
                  <a:lnTo>
                    <a:pt x="160989" y="1821"/>
                  </a:lnTo>
                  <a:cubicBezTo>
                    <a:pt x="150253" y="-2013"/>
                    <a:pt x="138750" y="288"/>
                    <a:pt x="130314" y="7956"/>
                  </a:cubicBezTo>
                  <a:lnTo>
                    <a:pt x="8384" y="129887"/>
                  </a:lnTo>
                  <a:cubicBezTo>
                    <a:pt x="-11555" y="149825"/>
                    <a:pt x="6850" y="184334"/>
                    <a:pt x="34457" y="178199"/>
                  </a:cubicBezTo>
                  <a:lnTo>
                    <a:pt x="136449" y="155193"/>
                  </a:lnTo>
                  <a:cubicBezTo>
                    <a:pt x="144885" y="116850"/>
                    <a:pt x="158688" y="65471"/>
                    <a:pt x="187062" y="11791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8FBA7B4-509B-4CA4-A440-D7AFD1CBFF97}"/>
                </a:ext>
              </a:extLst>
            </p:cNvPr>
            <p:cNvSpPr/>
            <p:nvPr/>
          </p:nvSpPr>
          <p:spPr>
            <a:xfrm>
              <a:off x="2575796" y="2662555"/>
              <a:ext cx="179273" cy="192766"/>
            </a:xfrm>
            <a:custGeom>
              <a:avLst/>
              <a:gdLst>
                <a:gd name="connsiteX0" fmla="*/ 164842 w 179273"/>
                <a:gd name="connsiteY0" fmla="*/ 0 h 192766"/>
                <a:gd name="connsiteX1" fmla="*/ 24507 w 179273"/>
                <a:gd name="connsiteY1" fmla="*/ 49079 h 192766"/>
                <a:gd name="connsiteX2" fmla="*/ 734 w 179273"/>
                <a:gd name="connsiteY2" fmla="*/ 157973 h 192766"/>
                <a:gd name="connsiteX3" fmla="*/ 49046 w 179273"/>
                <a:gd name="connsiteY3" fmla="*/ 184046 h 192766"/>
                <a:gd name="connsiteX4" fmla="*/ 170977 w 179273"/>
                <a:gd name="connsiteY4" fmla="*/ 62116 h 192766"/>
                <a:gd name="connsiteX5" fmla="*/ 177112 w 179273"/>
                <a:gd name="connsiteY5" fmla="*/ 31441 h 192766"/>
                <a:gd name="connsiteX6" fmla="*/ 164842 w 179273"/>
                <a:gd name="connsiteY6" fmla="*/ 0 h 19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273" h="192766">
                  <a:moveTo>
                    <a:pt x="164842" y="0"/>
                  </a:moveTo>
                  <a:cubicBezTo>
                    <a:pt x="113462" y="26840"/>
                    <a:pt x="64383" y="41410"/>
                    <a:pt x="24507" y="49079"/>
                  </a:cubicBezTo>
                  <a:lnTo>
                    <a:pt x="734" y="157973"/>
                  </a:lnTo>
                  <a:cubicBezTo>
                    <a:pt x="-5401" y="185580"/>
                    <a:pt x="28341" y="204751"/>
                    <a:pt x="49046" y="184046"/>
                  </a:cubicBezTo>
                  <a:lnTo>
                    <a:pt x="170977" y="62116"/>
                  </a:lnTo>
                  <a:cubicBezTo>
                    <a:pt x="178645" y="54447"/>
                    <a:pt x="181713" y="42177"/>
                    <a:pt x="177112" y="31441"/>
                  </a:cubicBezTo>
                  <a:lnTo>
                    <a:pt x="164842" y="0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EF057BA-AC31-4AE0-89E8-531B169F7606}"/>
                </a:ext>
              </a:extLst>
            </p:cNvPr>
            <p:cNvSpPr/>
            <p:nvPr/>
          </p:nvSpPr>
          <p:spPr>
            <a:xfrm>
              <a:off x="2513648" y="2274524"/>
              <a:ext cx="412570" cy="411803"/>
            </a:xfrm>
            <a:custGeom>
              <a:avLst/>
              <a:gdLst>
                <a:gd name="connsiteX0" fmla="*/ 272235 w 412570"/>
                <a:gd name="connsiteY0" fmla="*/ 0 h 411803"/>
                <a:gd name="connsiteX1" fmla="*/ 125765 w 412570"/>
                <a:gd name="connsiteY1" fmla="*/ 99692 h 411803"/>
                <a:gd name="connsiteX2" fmla="*/ 0 w 412570"/>
                <a:gd name="connsiteY2" fmla="*/ 364258 h 411803"/>
                <a:gd name="connsiteX3" fmla="*/ 47545 w 412570"/>
                <a:gd name="connsiteY3" fmla="*/ 411803 h 411803"/>
                <a:gd name="connsiteX4" fmla="*/ 312879 w 412570"/>
                <a:gd name="connsiteY4" fmla="*/ 286805 h 411803"/>
                <a:gd name="connsiteX5" fmla="*/ 412570 w 412570"/>
                <a:gd name="connsiteY5" fmla="*/ 141102 h 411803"/>
                <a:gd name="connsiteX6" fmla="*/ 354289 w 412570"/>
                <a:gd name="connsiteY6" fmla="*/ 56748 h 411803"/>
                <a:gd name="connsiteX7" fmla="*/ 272235 w 412570"/>
                <a:gd name="connsiteY7" fmla="*/ 0 h 411803"/>
                <a:gd name="connsiteX8" fmla="*/ 311345 w 412570"/>
                <a:gd name="connsiteY8" fmla="*/ 165642 h 411803"/>
                <a:gd name="connsiteX9" fmla="*/ 246162 w 412570"/>
                <a:gd name="connsiteY9" fmla="*/ 165642 h 411803"/>
                <a:gd name="connsiteX10" fmla="*/ 246162 w 412570"/>
                <a:gd name="connsiteY10" fmla="*/ 100459 h 411803"/>
                <a:gd name="connsiteX11" fmla="*/ 311345 w 412570"/>
                <a:gd name="connsiteY11" fmla="*/ 100459 h 411803"/>
                <a:gd name="connsiteX12" fmla="*/ 311345 w 412570"/>
                <a:gd name="connsiteY12" fmla="*/ 165642 h 411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2570" h="411803">
                  <a:moveTo>
                    <a:pt x="272235" y="0"/>
                  </a:moveTo>
                  <a:cubicBezTo>
                    <a:pt x="226990" y="18405"/>
                    <a:pt x="175611" y="49846"/>
                    <a:pt x="125765" y="99692"/>
                  </a:cubicBezTo>
                  <a:cubicBezTo>
                    <a:pt x="34509" y="190948"/>
                    <a:pt x="7669" y="301376"/>
                    <a:pt x="0" y="364258"/>
                  </a:cubicBezTo>
                  <a:lnTo>
                    <a:pt x="47545" y="411803"/>
                  </a:lnTo>
                  <a:cubicBezTo>
                    <a:pt x="110428" y="404135"/>
                    <a:pt x="221622" y="378062"/>
                    <a:pt x="312879" y="286805"/>
                  </a:cubicBezTo>
                  <a:cubicBezTo>
                    <a:pt x="362725" y="236960"/>
                    <a:pt x="394166" y="186347"/>
                    <a:pt x="412570" y="141102"/>
                  </a:cubicBezTo>
                  <a:cubicBezTo>
                    <a:pt x="402601" y="115796"/>
                    <a:pt x="382663" y="85888"/>
                    <a:pt x="354289" y="56748"/>
                  </a:cubicBezTo>
                  <a:cubicBezTo>
                    <a:pt x="326682" y="29908"/>
                    <a:pt x="297541" y="9969"/>
                    <a:pt x="272235" y="0"/>
                  </a:cubicBezTo>
                  <a:close/>
                  <a:moveTo>
                    <a:pt x="311345" y="165642"/>
                  </a:moveTo>
                  <a:cubicBezTo>
                    <a:pt x="293707" y="183279"/>
                    <a:pt x="264567" y="183279"/>
                    <a:pt x="246162" y="165642"/>
                  </a:cubicBezTo>
                  <a:cubicBezTo>
                    <a:pt x="228524" y="148004"/>
                    <a:pt x="228524" y="118863"/>
                    <a:pt x="246162" y="100459"/>
                  </a:cubicBezTo>
                  <a:cubicBezTo>
                    <a:pt x="263800" y="82821"/>
                    <a:pt x="292940" y="82821"/>
                    <a:pt x="311345" y="100459"/>
                  </a:cubicBezTo>
                  <a:cubicBezTo>
                    <a:pt x="328983" y="118863"/>
                    <a:pt x="328983" y="148004"/>
                    <a:pt x="311345" y="165642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F1C05A9-94D0-49BB-A5C7-EBC96D8A6255}"/>
                </a:ext>
              </a:extLst>
            </p:cNvPr>
            <p:cNvSpPr/>
            <p:nvPr/>
          </p:nvSpPr>
          <p:spPr>
            <a:xfrm>
              <a:off x="2423325" y="2667427"/>
              <a:ext cx="109222" cy="109448"/>
            </a:xfrm>
            <a:custGeom>
              <a:avLst/>
              <a:gdLst>
                <a:gd name="connsiteX0" fmla="*/ 89555 w 109222"/>
                <a:gd name="connsiteY0" fmla="*/ 19667 h 109448"/>
                <a:gd name="connsiteX1" fmla="*/ 53513 w 109222"/>
                <a:gd name="connsiteY1" fmla="*/ 11998 h 109448"/>
                <a:gd name="connsiteX2" fmla="*/ 2133 w 109222"/>
                <a:gd name="connsiteY2" fmla="*/ 107089 h 109448"/>
                <a:gd name="connsiteX3" fmla="*/ 97224 w 109222"/>
                <a:gd name="connsiteY3" fmla="*/ 55709 h 109448"/>
                <a:gd name="connsiteX4" fmla="*/ 89555 w 109222"/>
                <a:gd name="connsiteY4" fmla="*/ 19667 h 109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222" h="109448">
                  <a:moveTo>
                    <a:pt x="89555" y="19667"/>
                  </a:moveTo>
                  <a:cubicBezTo>
                    <a:pt x="77286" y="7397"/>
                    <a:pt x="78819" y="-13308"/>
                    <a:pt x="53513" y="11998"/>
                  </a:cubicBezTo>
                  <a:cubicBezTo>
                    <a:pt x="28207" y="37305"/>
                    <a:pt x="-9369" y="94819"/>
                    <a:pt x="2133" y="107089"/>
                  </a:cubicBezTo>
                  <a:cubicBezTo>
                    <a:pt x="14403" y="119359"/>
                    <a:pt x="71918" y="81016"/>
                    <a:pt x="97224" y="55709"/>
                  </a:cubicBezTo>
                  <a:cubicBezTo>
                    <a:pt x="122530" y="29636"/>
                    <a:pt x="101825" y="31170"/>
                    <a:pt x="89555" y="1966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759556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Multi-Layer Diagram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44A66F7-5716-4EFB-87F5-CBEB7E2EFB20}"/>
              </a:ext>
            </a:extLst>
          </p:cNvPr>
          <p:cNvSpPr/>
          <p:nvPr/>
        </p:nvSpPr>
        <p:spPr>
          <a:xfrm>
            <a:off x="1" y="2072738"/>
            <a:ext cx="9144000" cy="2997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FCD471F-D8A6-48C3-B8D9-FEE5468596FD}"/>
              </a:ext>
            </a:extLst>
          </p:cNvPr>
          <p:cNvGrpSpPr/>
          <p:nvPr/>
        </p:nvGrpSpPr>
        <p:grpSpPr>
          <a:xfrm>
            <a:off x="7198829" y="2235646"/>
            <a:ext cx="1548879" cy="1783224"/>
            <a:chOff x="8921977" y="1394910"/>
            <a:chExt cx="2926080" cy="2377631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E80DFDA-9BB2-431D-8DCB-2882226E415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4FBACC20-9EA0-47A9-896C-AEC5244ACB7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8466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2641E2ED-CA73-4591-A890-3A67D942EDC5}"/>
              </a:ext>
            </a:extLst>
          </p:cNvPr>
          <p:cNvGrpSpPr/>
          <p:nvPr/>
        </p:nvGrpSpPr>
        <p:grpSpPr>
          <a:xfrm>
            <a:off x="400379" y="3019187"/>
            <a:ext cx="1548879" cy="1783224"/>
            <a:chOff x="332936" y="2555951"/>
            <a:chExt cx="2926080" cy="2377631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0196957-B861-4D3A-B2AA-1916BEFC6BF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125E444-8BF2-467B-AB35-657F4D63906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84665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442C450-624C-44FD-95C6-0333919CB410}"/>
              </a:ext>
            </a:extLst>
          </p:cNvPr>
          <p:cNvGrpSpPr/>
          <p:nvPr/>
        </p:nvGrpSpPr>
        <p:grpSpPr>
          <a:xfrm>
            <a:off x="3392926" y="3291557"/>
            <a:ext cx="5258198" cy="2079853"/>
            <a:chOff x="2590535" y="2906970"/>
            <a:chExt cx="7010930" cy="2773138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C788F7C3-484B-4918-B8BB-3668AA2C81EB}"/>
                </a:ext>
              </a:extLst>
            </p:cNvPr>
            <p:cNvSpPr/>
            <p:nvPr/>
          </p:nvSpPr>
          <p:spPr>
            <a:xfrm rot="5400000">
              <a:off x="4023852" y="3844868"/>
              <a:ext cx="401921" cy="3268556"/>
            </a:xfrm>
            <a:custGeom>
              <a:avLst/>
              <a:gdLst>
                <a:gd name="connsiteX0" fmla="*/ 0 w 401921"/>
                <a:gd name="connsiteY0" fmla="*/ 3268556 h 3268556"/>
                <a:gd name="connsiteX1" fmla="*/ 1 w 401921"/>
                <a:gd name="connsiteY1" fmla="*/ 0 h 3268556"/>
                <a:gd name="connsiteX2" fmla="*/ 401921 w 401921"/>
                <a:gd name="connsiteY2" fmla="*/ 0 h 3268556"/>
                <a:gd name="connsiteX3" fmla="*/ 401921 w 401921"/>
                <a:gd name="connsiteY3" fmla="*/ 2862213 h 3268556"/>
                <a:gd name="connsiteX4" fmla="*/ 77074 w 401921"/>
                <a:gd name="connsiteY4" fmla="*/ 3260786 h 3268556"/>
                <a:gd name="connsiteX5" fmla="*/ 0 w 401921"/>
                <a:gd name="connsiteY5" fmla="*/ 3268556 h 3268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1921" h="3268556">
                  <a:moveTo>
                    <a:pt x="0" y="3268556"/>
                  </a:moveTo>
                  <a:lnTo>
                    <a:pt x="1" y="0"/>
                  </a:lnTo>
                  <a:lnTo>
                    <a:pt x="401921" y="0"/>
                  </a:lnTo>
                  <a:lnTo>
                    <a:pt x="401921" y="2862213"/>
                  </a:lnTo>
                  <a:cubicBezTo>
                    <a:pt x="401921" y="3058818"/>
                    <a:pt x="262464" y="3222850"/>
                    <a:pt x="77074" y="3260786"/>
                  </a:cubicBezTo>
                  <a:lnTo>
                    <a:pt x="0" y="326855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0A8C8F2E-EB2E-4ADE-8C53-08F4626670B2}"/>
                </a:ext>
              </a:extLst>
            </p:cNvPr>
            <p:cNvSpPr/>
            <p:nvPr/>
          </p:nvSpPr>
          <p:spPr>
            <a:xfrm rot="5400000">
              <a:off x="7766226" y="3844869"/>
              <a:ext cx="401921" cy="3268557"/>
            </a:xfrm>
            <a:custGeom>
              <a:avLst/>
              <a:gdLst>
                <a:gd name="connsiteX0" fmla="*/ 0 w 401921"/>
                <a:gd name="connsiteY0" fmla="*/ 3268557 h 3268557"/>
                <a:gd name="connsiteX1" fmla="*/ 1 w 401921"/>
                <a:gd name="connsiteY1" fmla="*/ 0 h 3268557"/>
                <a:gd name="connsiteX2" fmla="*/ 77074 w 401921"/>
                <a:gd name="connsiteY2" fmla="*/ 7770 h 3268557"/>
                <a:gd name="connsiteX3" fmla="*/ 401921 w 401921"/>
                <a:gd name="connsiteY3" fmla="*/ 406342 h 3268557"/>
                <a:gd name="connsiteX4" fmla="*/ 401920 w 401921"/>
                <a:gd name="connsiteY4" fmla="*/ 3268557 h 3268557"/>
                <a:gd name="connsiteX5" fmla="*/ 0 w 401921"/>
                <a:gd name="connsiteY5" fmla="*/ 3268557 h 3268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1921" h="3268557">
                  <a:moveTo>
                    <a:pt x="0" y="3268557"/>
                  </a:moveTo>
                  <a:lnTo>
                    <a:pt x="1" y="0"/>
                  </a:lnTo>
                  <a:lnTo>
                    <a:pt x="77074" y="7770"/>
                  </a:lnTo>
                  <a:cubicBezTo>
                    <a:pt x="262464" y="45706"/>
                    <a:pt x="401921" y="209738"/>
                    <a:pt x="401921" y="406342"/>
                  </a:cubicBezTo>
                  <a:lnTo>
                    <a:pt x="401920" y="3268557"/>
                  </a:lnTo>
                  <a:lnTo>
                    <a:pt x="0" y="3268557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3A62A8B1-3661-4F06-BDAC-C189DC9044C6}"/>
                </a:ext>
              </a:extLst>
            </p:cNvPr>
            <p:cNvGrpSpPr/>
            <p:nvPr/>
          </p:nvGrpSpPr>
          <p:grpSpPr>
            <a:xfrm>
              <a:off x="3154869" y="2906970"/>
              <a:ext cx="5882262" cy="2773138"/>
              <a:chOff x="3194525" y="2906970"/>
              <a:chExt cx="5882262" cy="2773138"/>
            </a:xfrm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12BA6029-E86E-4BAB-979A-B55C1C38C72F}"/>
                  </a:ext>
                </a:extLst>
              </p:cNvPr>
              <p:cNvSpPr/>
              <p:nvPr/>
            </p:nvSpPr>
            <p:spPr>
              <a:xfrm>
                <a:off x="6142749" y="4213087"/>
                <a:ext cx="2934038" cy="1467020"/>
              </a:xfrm>
              <a:custGeom>
                <a:avLst/>
                <a:gdLst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1474112 w 2934038"/>
                  <a:gd name="connsiteY6" fmla="*/ 1467019 h 1467020"/>
                  <a:gd name="connsiteX7" fmla="*/ 1642418 w 2934038"/>
                  <a:gd name="connsiteY7" fmla="*/ 1298713 h 1467020"/>
                  <a:gd name="connsiteX8" fmla="*/ 1642417 w 2934038"/>
                  <a:gd name="connsiteY8" fmla="*/ 1298713 h 1467020"/>
                  <a:gd name="connsiteX9" fmla="*/ 1474112 w 2934038"/>
                  <a:gd name="connsiteY9" fmla="*/ 1467018 h 1467020"/>
                  <a:gd name="connsiteX10" fmla="*/ 0 w 2934038"/>
                  <a:gd name="connsiteY10" fmla="*/ 1467018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1474112 w 2934038"/>
                  <a:gd name="connsiteY6" fmla="*/ 1467019 h 1467020"/>
                  <a:gd name="connsiteX7" fmla="*/ 1642418 w 2934038"/>
                  <a:gd name="connsiteY7" fmla="*/ 1298713 h 1467020"/>
                  <a:gd name="connsiteX8" fmla="*/ 1474112 w 2934038"/>
                  <a:gd name="connsiteY8" fmla="*/ 1467018 h 1467020"/>
                  <a:gd name="connsiteX9" fmla="*/ 0 w 2934038"/>
                  <a:gd name="connsiteY9" fmla="*/ 1467018 h 1467020"/>
                  <a:gd name="connsiteX10" fmla="*/ 1467019 w 2934038"/>
                  <a:gd name="connsiteY10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1474112 w 2934038"/>
                  <a:gd name="connsiteY6" fmla="*/ 1467019 h 1467020"/>
                  <a:gd name="connsiteX7" fmla="*/ 1474112 w 2934038"/>
                  <a:gd name="connsiteY7" fmla="*/ 1467018 h 1467020"/>
                  <a:gd name="connsiteX8" fmla="*/ 0 w 2934038"/>
                  <a:gd name="connsiteY8" fmla="*/ 1467018 h 1467020"/>
                  <a:gd name="connsiteX9" fmla="*/ 1467019 w 2934038"/>
                  <a:gd name="connsiteY9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1474112 w 2934038"/>
                  <a:gd name="connsiteY6" fmla="*/ 1467019 h 1467020"/>
                  <a:gd name="connsiteX7" fmla="*/ 0 w 2934038"/>
                  <a:gd name="connsiteY7" fmla="*/ 1467018 h 1467020"/>
                  <a:gd name="connsiteX8" fmla="*/ 1467019 w 2934038"/>
                  <a:gd name="connsiteY8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0 w 2934038"/>
                  <a:gd name="connsiteY6" fmla="*/ 1467018 h 1467020"/>
                  <a:gd name="connsiteX7" fmla="*/ 1467019 w 2934038"/>
                  <a:gd name="connsiteY7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204075 w 2934038"/>
                  <a:gd name="connsiteY3" fmla="*/ 737057 h 1467020"/>
                  <a:gd name="connsiteX4" fmla="*/ 2934038 w 2934038"/>
                  <a:gd name="connsiteY4" fmla="*/ 1467020 h 1467020"/>
                  <a:gd name="connsiteX5" fmla="*/ 0 w 2934038"/>
                  <a:gd name="connsiteY5" fmla="*/ 1467018 h 1467020"/>
                  <a:gd name="connsiteX6" fmla="*/ 1467019 w 2934038"/>
                  <a:gd name="connsiteY6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204075 w 2934038"/>
                  <a:gd name="connsiteY2" fmla="*/ 737057 h 1467020"/>
                  <a:gd name="connsiteX3" fmla="*/ 2934038 w 2934038"/>
                  <a:gd name="connsiteY3" fmla="*/ 1467020 h 1467020"/>
                  <a:gd name="connsiteX4" fmla="*/ 0 w 2934038"/>
                  <a:gd name="connsiteY4" fmla="*/ 1467018 h 1467020"/>
                  <a:gd name="connsiteX5" fmla="*/ 1467019 w 2934038"/>
                  <a:gd name="connsiteY5" fmla="*/ 0 h 1467020"/>
                  <a:gd name="connsiteX0" fmla="*/ 1467019 w 3024603"/>
                  <a:gd name="connsiteY0" fmla="*/ 0 h 1467020"/>
                  <a:gd name="connsiteX1" fmla="*/ 2204074 w 3024603"/>
                  <a:gd name="connsiteY1" fmla="*/ 737055 h 1467020"/>
                  <a:gd name="connsiteX2" fmla="*/ 2934038 w 3024603"/>
                  <a:gd name="connsiteY2" fmla="*/ 1467020 h 1467020"/>
                  <a:gd name="connsiteX3" fmla="*/ 0 w 3024603"/>
                  <a:gd name="connsiteY3" fmla="*/ 1467018 h 1467020"/>
                  <a:gd name="connsiteX4" fmla="*/ 1467019 w 3024603"/>
                  <a:gd name="connsiteY4" fmla="*/ 0 h 1467020"/>
                  <a:gd name="connsiteX0" fmla="*/ 1467019 w 2934038"/>
                  <a:gd name="connsiteY0" fmla="*/ 0 h 1467020"/>
                  <a:gd name="connsiteX1" fmla="*/ 2934038 w 2934038"/>
                  <a:gd name="connsiteY1" fmla="*/ 1467020 h 1467020"/>
                  <a:gd name="connsiteX2" fmla="*/ 0 w 2934038"/>
                  <a:gd name="connsiteY2" fmla="*/ 1467018 h 1467020"/>
                  <a:gd name="connsiteX3" fmla="*/ 1467019 w 2934038"/>
                  <a:gd name="connsiteY3" fmla="*/ 0 h 1467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34038" h="1467020">
                    <a:moveTo>
                      <a:pt x="1467019" y="0"/>
                    </a:moveTo>
                    <a:lnTo>
                      <a:pt x="2934038" y="1467020"/>
                    </a:lnTo>
                    <a:lnTo>
                      <a:pt x="0" y="1467018"/>
                    </a:lnTo>
                    <a:lnTo>
                      <a:pt x="146701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0C75B403-780F-420F-8884-3F080844AF1F}"/>
                  </a:ext>
                </a:extLst>
              </p:cNvPr>
              <p:cNvSpPr/>
              <p:nvPr/>
            </p:nvSpPr>
            <p:spPr>
              <a:xfrm>
                <a:off x="4668637" y="3476030"/>
                <a:ext cx="3678186" cy="2204076"/>
              </a:xfrm>
              <a:custGeom>
                <a:avLst/>
                <a:gdLst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1474112 w 3678186"/>
                  <a:gd name="connsiteY7" fmla="*/ 2204076 h 2204076"/>
                  <a:gd name="connsiteX8" fmla="*/ 1986163 w 3678186"/>
                  <a:gd name="connsiteY8" fmla="*/ 1692026 h 2204076"/>
                  <a:gd name="connsiteX9" fmla="*/ 1986163 w 3678186"/>
                  <a:gd name="connsiteY9" fmla="*/ 1692025 h 2204076"/>
                  <a:gd name="connsiteX10" fmla="*/ 1474112 w 3678186"/>
                  <a:gd name="connsiteY10" fmla="*/ 2204075 h 2204076"/>
                  <a:gd name="connsiteX11" fmla="*/ 0 w 3678186"/>
                  <a:gd name="connsiteY11" fmla="*/ 2204076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1474112 w 3678186"/>
                  <a:gd name="connsiteY7" fmla="*/ 2204076 h 2204076"/>
                  <a:gd name="connsiteX8" fmla="*/ 1986163 w 3678186"/>
                  <a:gd name="connsiteY8" fmla="*/ 1692026 h 2204076"/>
                  <a:gd name="connsiteX9" fmla="*/ 1474112 w 3678186"/>
                  <a:gd name="connsiteY9" fmla="*/ 2204075 h 2204076"/>
                  <a:gd name="connsiteX10" fmla="*/ 0 w 3678186"/>
                  <a:gd name="connsiteY10" fmla="*/ 2204076 h 2204076"/>
                  <a:gd name="connsiteX11" fmla="*/ 2204076 w 3678186"/>
                  <a:gd name="connsiteY11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1474112 w 3678186"/>
                  <a:gd name="connsiteY7" fmla="*/ 2204076 h 2204076"/>
                  <a:gd name="connsiteX8" fmla="*/ 1474112 w 3678186"/>
                  <a:gd name="connsiteY8" fmla="*/ 2204075 h 2204076"/>
                  <a:gd name="connsiteX9" fmla="*/ 0 w 3678186"/>
                  <a:gd name="connsiteY9" fmla="*/ 2204076 h 2204076"/>
                  <a:gd name="connsiteX10" fmla="*/ 2204076 w 3678186"/>
                  <a:gd name="connsiteY10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1474112 w 3678186"/>
                  <a:gd name="connsiteY7" fmla="*/ 2204076 h 2204076"/>
                  <a:gd name="connsiteX8" fmla="*/ 0 w 3678186"/>
                  <a:gd name="connsiteY8" fmla="*/ 2204076 h 2204076"/>
                  <a:gd name="connsiteX9" fmla="*/ 2204076 w 3678186"/>
                  <a:gd name="connsiteY9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0 w 3678186"/>
                  <a:gd name="connsiteY7" fmla="*/ 2204076 h 2204076"/>
                  <a:gd name="connsiteX8" fmla="*/ 2204076 w 3678186"/>
                  <a:gd name="connsiteY8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941131 w 3678186"/>
                  <a:gd name="connsiteY3" fmla="*/ 737058 h 2204076"/>
                  <a:gd name="connsiteX4" fmla="*/ 3678186 w 3678186"/>
                  <a:gd name="connsiteY4" fmla="*/ 1474113 h 2204076"/>
                  <a:gd name="connsiteX5" fmla="*/ 2948224 w 3678186"/>
                  <a:gd name="connsiteY5" fmla="*/ 2204076 h 2204076"/>
                  <a:gd name="connsiteX6" fmla="*/ 0 w 3678186"/>
                  <a:gd name="connsiteY6" fmla="*/ 2204076 h 2204076"/>
                  <a:gd name="connsiteX7" fmla="*/ 2204076 w 3678186"/>
                  <a:gd name="connsiteY7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941131 w 3678186"/>
                  <a:gd name="connsiteY2" fmla="*/ 737058 h 2204076"/>
                  <a:gd name="connsiteX3" fmla="*/ 3678186 w 3678186"/>
                  <a:gd name="connsiteY3" fmla="*/ 1474113 h 2204076"/>
                  <a:gd name="connsiteX4" fmla="*/ 2948224 w 3678186"/>
                  <a:gd name="connsiteY4" fmla="*/ 2204076 h 2204076"/>
                  <a:gd name="connsiteX5" fmla="*/ 0 w 3678186"/>
                  <a:gd name="connsiteY5" fmla="*/ 2204076 h 2204076"/>
                  <a:gd name="connsiteX6" fmla="*/ 2204076 w 3678186"/>
                  <a:gd name="connsiteY6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3678186 w 3678186"/>
                  <a:gd name="connsiteY2" fmla="*/ 1474113 h 2204076"/>
                  <a:gd name="connsiteX3" fmla="*/ 2948224 w 3678186"/>
                  <a:gd name="connsiteY3" fmla="*/ 2204076 h 2204076"/>
                  <a:gd name="connsiteX4" fmla="*/ 0 w 3678186"/>
                  <a:gd name="connsiteY4" fmla="*/ 2204076 h 2204076"/>
                  <a:gd name="connsiteX5" fmla="*/ 2204076 w 3678186"/>
                  <a:gd name="connsiteY5" fmla="*/ 0 h 2204076"/>
                  <a:gd name="connsiteX0" fmla="*/ 2204076 w 3678186"/>
                  <a:gd name="connsiteY0" fmla="*/ 0 h 2204076"/>
                  <a:gd name="connsiteX1" fmla="*/ 3678186 w 3678186"/>
                  <a:gd name="connsiteY1" fmla="*/ 1474113 h 2204076"/>
                  <a:gd name="connsiteX2" fmla="*/ 2948224 w 3678186"/>
                  <a:gd name="connsiteY2" fmla="*/ 2204076 h 2204076"/>
                  <a:gd name="connsiteX3" fmla="*/ 0 w 3678186"/>
                  <a:gd name="connsiteY3" fmla="*/ 2204076 h 2204076"/>
                  <a:gd name="connsiteX4" fmla="*/ 2204076 w 3678186"/>
                  <a:gd name="connsiteY4" fmla="*/ 0 h 2204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78186" h="2204076">
                    <a:moveTo>
                      <a:pt x="2204076" y="0"/>
                    </a:moveTo>
                    <a:lnTo>
                      <a:pt x="3678186" y="1474113"/>
                    </a:lnTo>
                    <a:lnTo>
                      <a:pt x="2948224" y="2204076"/>
                    </a:lnTo>
                    <a:lnTo>
                      <a:pt x="0" y="2204076"/>
                    </a:lnTo>
                    <a:lnTo>
                      <a:pt x="2204076" y="0"/>
                    </a:lnTo>
                    <a:close/>
                  </a:path>
                </a:pathLst>
              </a:custGeom>
              <a:solidFill>
                <a:srgbClr val="ED5824"/>
              </a:solidFill>
              <a:ln w="12700">
                <a:miter lim="400000"/>
              </a:ln>
            </p:spPr>
            <p:txBody>
    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0C3E281A-59AE-4B13-90CA-8E66348BD10B}"/>
                  </a:ext>
                </a:extLst>
              </p:cNvPr>
              <p:cNvSpPr/>
              <p:nvPr/>
            </p:nvSpPr>
            <p:spPr>
              <a:xfrm>
                <a:off x="3194525" y="2906970"/>
                <a:ext cx="4415244" cy="2773138"/>
              </a:xfrm>
              <a:custGeom>
                <a:avLst/>
                <a:gdLst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352325 w 4415244"/>
                  <a:gd name="connsiteY2" fmla="*/ 894923 h 2773138"/>
                  <a:gd name="connsiteX3" fmla="*/ 2940608 w 4415244"/>
                  <a:gd name="connsiteY3" fmla="*/ 0 h 2773138"/>
                  <a:gd name="connsiteX4" fmla="*/ 3228288 w 4415244"/>
                  <a:gd name="connsiteY4" fmla="*/ 119162 h 2773138"/>
                  <a:gd name="connsiteX5" fmla="*/ 3678187 w 4415244"/>
                  <a:gd name="connsiteY5" fmla="*/ 569061 h 2773138"/>
                  <a:gd name="connsiteX6" fmla="*/ 3678188 w 4415244"/>
                  <a:gd name="connsiteY6" fmla="*/ 569060 h 2773138"/>
                  <a:gd name="connsiteX7" fmla="*/ 4415244 w 4415244"/>
                  <a:gd name="connsiteY7" fmla="*/ 1306116 h 2773138"/>
                  <a:gd name="connsiteX8" fmla="*/ 2948224 w 4415244"/>
                  <a:gd name="connsiteY8" fmla="*/ 2773135 h 2773138"/>
                  <a:gd name="connsiteX9" fmla="*/ 1474112 w 4415244"/>
                  <a:gd name="connsiteY9" fmla="*/ 2773136 h 2773138"/>
                  <a:gd name="connsiteX10" fmla="*/ 2215675 w 4415244"/>
                  <a:gd name="connsiteY10" fmla="*/ 2031573 h 2773138"/>
                  <a:gd name="connsiteX11" fmla="*/ 2215675 w 4415244"/>
                  <a:gd name="connsiteY11" fmla="*/ 2031573 h 2773138"/>
                  <a:gd name="connsiteX12" fmla="*/ 1474110 w 4415244"/>
                  <a:gd name="connsiteY12" fmla="*/ 2773137 h 2773138"/>
                  <a:gd name="connsiteX13" fmla="*/ 0 w 4415244"/>
                  <a:gd name="connsiteY13" fmla="*/ 2773138 h 2773138"/>
                  <a:gd name="connsiteX14" fmla="*/ 2658636 w 4415244"/>
                  <a:gd name="connsiteY14" fmla="*/ 114503 h 2773138"/>
                  <a:gd name="connsiteX15" fmla="*/ 2716752 w 4415244"/>
                  <a:gd name="connsiteY15" fmla="*/ 67028 h 2773138"/>
                  <a:gd name="connsiteX16" fmla="*/ 2940608 w 4415244"/>
                  <a:gd name="connsiteY16" fmla="*/ 0 h 2773138"/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352325 w 4415244"/>
                  <a:gd name="connsiteY2" fmla="*/ 894923 h 2773138"/>
                  <a:gd name="connsiteX3" fmla="*/ 3667316 w 4415244"/>
                  <a:gd name="connsiteY3" fmla="*/ 579932 h 2773138"/>
                  <a:gd name="connsiteX4" fmla="*/ 2940608 w 4415244"/>
                  <a:gd name="connsiteY4" fmla="*/ 0 h 2773138"/>
                  <a:gd name="connsiteX5" fmla="*/ 3228288 w 4415244"/>
                  <a:gd name="connsiteY5" fmla="*/ 119162 h 2773138"/>
                  <a:gd name="connsiteX6" fmla="*/ 3678187 w 4415244"/>
                  <a:gd name="connsiteY6" fmla="*/ 569061 h 2773138"/>
                  <a:gd name="connsiteX7" fmla="*/ 3678188 w 4415244"/>
                  <a:gd name="connsiteY7" fmla="*/ 569060 h 2773138"/>
                  <a:gd name="connsiteX8" fmla="*/ 4415244 w 4415244"/>
                  <a:gd name="connsiteY8" fmla="*/ 1306116 h 2773138"/>
                  <a:gd name="connsiteX9" fmla="*/ 2948224 w 4415244"/>
                  <a:gd name="connsiteY9" fmla="*/ 2773135 h 2773138"/>
                  <a:gd name="connsiteX10" fmla="*/ 1474112 w 4415244"/>
                  <a:gd name="connsiteY10" fmla="*/ 2773136 h 2773138"/>
                  <a:gd name="connsiteX11" fmla="*/ 2215675 w 4415244"/>
                  <a:gd name="connsiteY11" fmla="*/ 2031573 h 2773138"/>
                  <a:gd name="connsiteX12" fmla="*/ 1474110 w 4415244"/>
                  <a:gd name="connsiteY12" fmla="*/ 2773137 h 2773138"/>
                  <a:gd name="connsiteX13" fmla="*/ 0 w 4415244"/>
                  <a:gd name="connsiteY13" fmla="*/ 2773138 h 2773138"/>
                  <a:gd name="connsiteX14" fmla="*/ 2658636 w 4415244"/>
                  <a:gd name="connsiteY14" fmla="*/ 114503 h 2773138"/>
                  <a:gd name="connsiteX15" fmla="*/ 2716752 w 4415244"/>
                  <a:gd name="connsiteY15" fmla="*/ 67028 h 2773138"/>
                  <a:gd name="connsiteX16" fmla="*/ 2940608 w 4415244"/>
                  <a:gd name="connsiteY16" fmla="*/ 0 h 2773138"/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352325 w 4415244"/>
                  <a:gd name="connsiteY2" fmla="*/ 894923 h 2773138"/>
                  <a:gd name="connsiteX3" fmla="*/ 3667316 w 4415244"/>
                  <a:gd name="connsiteY3" fmla="*/ 579932 h 2773138"/>
                  <a:gd name="connsiteX4" fmla="*/ 2940608 w 4415244"/>
                  <a:gd name="connsiteY4" fmla="*/ 0 h 2773138"/>
                  <a:gd name="connsiteX5" fmla="*/ 3228288 w 4415244"/>
                  <a:gd name="connsiteY5" fmla="*/ 119162 h 2773138"/>
                  <a:gd name="connsiteX6" fmla="*/ 3678187 w 4415244"/>
                  <a:gd name="connsiteY6" fmla="*/ 569061 h 2773138"/>
                  <a:gd name="connsiteX7" fmla="*/ 3678188 w 4415244"/>
                  <a:gd name="connsiteY7" fmla="*/ 569060 h 2773138"/>
                  <a:gd name="connsiteX8" fmla="*/ 4415244 w 4415244"/>
                  <a:gd name="connsiteY8" fmla="*/ 1306116 h 2773138"/>
                  <a:gd name="connsiteX9" fmla="*/ 2948224 w 4415244"/>
                  <a:gd name="connsiteY9" fmla="*/ 2773135 h 2773138"/>
                  <a:gd name="connsiteX10" fmla="*/ 1474112 w 4415244"/>
                  <a:gd name="connsiteY10" fmla="*/ 2773136 h 2773138"/>
                  <a:gd name="connsiteX11" fmla="*/ 1474110 w 4415244"/>
                  <a:gd name="connsiteY11" fmla="*/ 2773137 h 2773138"/>
                  <a:gd name="connsiteX12" fmla="*/ 0 w 4415244"/>
                  <a:gd name="connsiteY12" fmla="*/ 2773138 h 2773138"/>
                  <a:gd name="connsiteX13" fmla="*/ 2658636 w 4415244"/>
                  <a:gd name="connsiteY13" fmla="*/ 114503 h 2773138"/>
                  <a:gd name="connsiteX14" fmla="*/ 2716752 w 4415244"/>
                  <a:gd name="connsiteY14" fmla="*/ 67028 h 2773138"/>
                  <a:gd name="connsiteX15" fmla="*/ 2940608 w 4415244"/>
                  <a:gd name="connsiteY15" fmla="*/ 0 h 2773138"/>
                  <a:gd name="connsiteX0" fmla="*/ 3689364 w 4437292"/>
                  <a:gd name="connsiteY0" fmla="*/ 579932 h 2970073"/>
                  <a:gd name="connsiteX1" fmla="*/ 3374373 w 4437292"/>
                  <a:gd name="connsiteY1" fmla="*/ 894923 h 2970073"/>
                  <a:gd name="connsiteX2" fmla="*/ 3374373 w 4437292"/>
                  <a:gd name="connsiteY2" fmla="*/ 894923 h 2970073"/>
                  <a:gd name="connsiteX3" fmla="*/ 3689364 w 4437292"/>
                  <a:gd name="connsiteY3" fmla="*/ 579932 h 2970073"/>
                  <a:gd name="connsiteX4" fmla="*/ 2962656 w 4437292"/>
                  <a:gd name="connsiteY4" fmla="*/ 0 h 2970073"/>
                  <a:gd name="connsiteX5" fmla="*/ 3250336 w 4437292"/>
                  <a:gd name="connsiteY5" fmla="*/ 119162 h 2970073"/>
                  <a:gd name="connsiteX6" fmla="*/ 3700235 w 4437292"/>
                  <a:gd name="connsiteY6" fmla="*/ 569061 h 2970073"/>
                  <a:gd name="connsiteX7" fmla="*/ 3700236 w 4437292"/>
                  <a:gd name="connsiteY7" fmla="*/ 569060 h 2970073"/>
                  <a:gd name="connsiteX8" fmla="*/ 4437292 w 4437292"/>
                  <a:gd name="connsiteY8" fmla="*/ 1306116 h 2970073"/>
                  <a:gd name="connsiteX9" fmla="*/ 2970272 w 4437292"/>
                  <a:gd name="connsiteY9" fmla="*/ 2773135 h 2970073"/>
                  <a:gd name="connsiteX10" fmla="*/ 1496160 w 4437292"/>
                  <a:gd name="connsiteY10" fmla="*/ 2773136 h 2970073"/>
                  <a:gd name="connsiteX11" fmla="*/ 22048 w 4437292"/>
                  <a:gd name="connsiteY11" fmla="*/ 2773138 h 2970073"/>
                  <a:gd name="connsiteX12" fmla="*/ 2680684 w 4437292"/>
                  <a:gd name="connsiteY12" fmla="*/ 114503 h 2970073"/>
                  <a:gd name="connsiteX13" fmla="*/ 2738800 w 4437292"/>
                  <a:gd name="connsiteY13" fmla="*/ 67028 h 2970073"/>
                  <a:gd name="connsiteX14" fmla="*/ 2962656 w 4437292"/>
                  <a:gd name="connsiteY14" fmla="*/ 0 h 2970073"/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352325 w 4415244"/>
                  <a:gd name="connsiteY2" fmla="*/ 894923 h 2773138"/>
                  <a:gd name="connsiteX3" fmla="*/ 3667316 w 4415244"/>
                  <a:gd name="connsiteY3" fmla="*/ 579932 h 2773138"/>
                  <a:gd name="connsiteX4" fmla="*/ 2940608 w 4415244"/>
                  <a:gd name="connsiteY4" fmla="*/ 0 h 2773138"/>
                  <a:gd name="connsiteX5" fmla="*/ 3228288 w 4415244"/>
                  <a:gd name="connsiteY5" fmla="*/ 119162 h 2773138"/>
                  <a:gd name="connsiteX6" fmla="*/ 3678187 w 4415244"/>
                  <a:gd name="connsiteY6" fmla="*/ 569061 h 2773138"/>
                  <a:gd name="connsiteX7" fmla="*/ 3678188 w 4415244"/>
                  <a:gd name="connsiteY7" fmla="*/ 569060 h 2773138"/>
                  <a:gd name="connsiteX8" fmla="*/ 4415244 w 4415244"/>
                  <a:gd name="connsiteY8" fmla="*/ 1306116 h 2773138"/>
                  <a:gd name="connsiteX9" fmla="*/ 2948224 w 4415244"/>
                  <a:gd name="connsiteY9" fmla="*/ 2773135 h 2773138"/>
                  <a:gd name="connsiteX10" fmla="*/ 0 w 4415244"/>
                  <a:gd name="connsiteY10" fmla="*/ 2773138 h 2773138"/>
                  <a:gd name="connsiteX11" fmla="*/ 2658636 w 4415244"/>
                  <a:gd name="connsiteY11" fmla="*/ 114503 h 2773138"/>
                  <a:gd name="connsiteX12" fmla="*/ 2716752 w 4415244"/>
                  <a:gd name="connsiteY12" fmla="*/ 67028 h 2773138"/>
                  <a:gd name="connsiteX13" fmla="*/ 2940608 w 4415244"/>
                  <a:gd name="connsiteY13" fmla="*/ 0 h 2773138"/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667316 w 4415244"/>
                  <a:gd name="connsiteY2" fmla="*/ 579932 h 2773138"/>
                  <a:gd name="connsiteX3" fmla="*/ 2940608 w 4415244"/>
                  <a:gd name="connsiteY3" fmla="*/ 0 h 2773138"/>
                  <a:gd name="connsiteX4" fmla="*/ 3228288 w 4415244"/>
                  <a:gd name="connsiteY4" fmla="*/ 119162 h 2773138"/>
                  <a:gd name="connsiteX5" fmla="*/ 3678187 w 4415244"/>
                  <a:gd name="connsiteY5" fmla="*/ 569061 h 2773138"/>
                  <a:gd name="connsiteX6" fmla="*/ 3678188 w 4415244"/>
                  <a:gd name="connsiteY6" fmla="*/ 569060 h 2773138"/>
                  <a:gd name="connsiteX7" fmla="*/ 4415244 w 4415244"/>
                  <a:gd name="connsiteY7" fmla="*/ 1306116 h 2773138"/>
                  <a:gd name="connsiteX8" fmla="*/ 2948224 w 4415244"/>
                  <a:gd name="connsiteY8" fmla="*/ 2773135 h 2773138"/>
                  <a:gd name="connsiteX9" fmla="*/ 0 w 4415244"/>
                  <a:gd name="connsiteY9" fmla="*/ 2773138 h 2773138"/>
                  <a:gd name="connsiteX10" fmla="*/ 2658636 w 4415244"/>
                  <a:gd name="connsiteY10" fmla="*/ 114503 h 2773138"/>
                  <a:gd name="connsiteX11" fmla="*/ 2716752 w 4415244"/>
                  <a:gd name="connsiteY11" fmla="*/ 67028 h 2773138"/>
                  <a:gd name="connsiteX12" fmla="*/ 2940608 w 4415244"/>
                  <a:gd name="connsiteY12" fmla="*/ 0 h 2773138"/>
                  <a:gd name="connsiteX0" fmla="*/ 2940608 w 4415244"/>
                  <a:gd name="connsiteY0" fmla="*/ 0 h 2773138"/>
                  <a:gd name="connsiteX1" fmla="*/ 3228288 w 4415244"/>
                  <a:gd name="connsiteY1" fmla="*/ 119162 h 2773138"/>
                  <a:gd name="connsiteX2" fmla="*/ 3678187 w 4415244"/>
                  <a:gd name="connsiteY2" fmla="*/ 569061 h 2773138"/>
                  <a:gd name="connsiteX3" fmla="*/ 3678188 w 4415244"/>
                  <a:gd name="connsiteY3" fmla="*/ 569060 h 2773138"/>
                  <a:gd name="connsiteX4" fmla="*/ 4415244 w 4415244"/>
                  <a:gd name="connsiteY4" fmla="*/ 1306116 h 2773138"/>
                  <a:gd name="connsiteX5" fmla="*/ 2948224 w 4415244"/>
                  <a:gd name="connsiteY5" fmla="*/ 2773135 h 2773138"/>
                  <a:gd name="connsiteX6" fmla="*/ 0 w 4415244"/>
                  <a:gd name="connsiteY6" fmla="*/ 2773138 h 2773138"/>
                  <a:gd name="connsiteX7" fmla="*/ 2658636 w 4415244"/>
                  <a:gd name="connsiteY7" fmla="*/ 114503 h 2773138"/>
                  <a:gd name="connsiteX8" fmla="*/ 2716752 w 4415244"/>
                  <a:gd name="connsiteY8" fmla="*/ 67028 h 2773138"/>
                  <a:gd name="connsiteX9" fmla="*/ 2940608 w 4415244"/>
                  <a:gd name="connsiteY9" fmla="*/ 0 h 2773138"/>
                  <a:gd name="connsiteX0" fmla="*/ 2940608 w 4415244"/>
                  <a:gd name="connsiteY0" fmla="*/ 0 h 2773138"/>
                  <a:gd name="connsiteX1" fmla="*/ 3228288 w 4415244"/>
                  <a:gd name="connsiteY1" fmla="*/ 119162 h 2773138"/>
                  <a:gd name="connsiteX2" fmla="*/ 3678187 w 4415244"/>
                  <a:gd name="connsiteY2" fmla="*/ 569061 h 2773138"/>
                  <a:gd name="connsiteX3" fmla="*/ 4415244 w 4415244"/>
                  <a:gd name="connsiteY3" fmla="*/ 1306116 h 2773138"/>
                  <a:gd name="connsiteX4" fmla="*/ 2948224 w 4415244"/>
                  <a:gd name="connsiteY4" fmla="*/ 2773135 h 2773138"/>
                  <a:gd name="connsiteX5" fmla="*/ 0 w 4415244"/>
                  <a:gd name="connsiteY5" fmla="*/ 2773138 h 2773138"/>
                  <a:gd name="connsiteX6" fmla="*/ 2658636 w 4415244"/>
                  <a:gd name="connsiteY6" fmla="*/ 114503 h 2773138"/>
                  <a:gd name="connsiteX7" fmla="*/ 2716752 w 4415244"/>
                  <a:gd name="connsiteY7" fmla="*/ 67028 h 2773138"/>
                  <a:gd name="connsiteX8" fmla="*/ 2940608 w 4415244"/>
                  <a:gd name="connsiteY8" fmla="*/ 0 h 2773138"/>
                  <a:gd name="connsiteX0" fmla="*/ 2940608 w 4415244"/>
                  <a:gd name="connsiteY0" fmla="*/ 0 h 2773138"/>
                  <a:gd name="connsiteX1" fmla="*/ 3228288 w 4415244"/>
                  <a:gd name="connsiteY1" fmla="*/ 119162 h 2773138"/>
                  <a:gd name="connsiteX2" fmla="*/ 4415244 w 4415244"/>
                  <a:gd name="connsiteY2" fmla="*/ 1306116 h 2773138"/>
                  <a:gd name="connsiteX3" fmla="*/ 2948224 w 4415244"/>
                  <a:gd name="connsiteY3" fmla="*/ 2773135 h 2773138"/>
                  <a:gd name="connsiteX4" fmla="*/ 0 w 4415244"/>
                  <a:gd name="connsiteY4" fmla="*/ 2773138 h 2773138"/>
                  <a:gd name="connsiteX5" fmla="*/ 2658636 w 4415244"/>
                  <a:gd name="connsiteY5" fmla="*/ 114503 h 2773138"/>
                  <a:gd name="connsiteX6" fmla="*/ 2716752 w 4415244"/>
                  <a:gd name="connsiteY6" fmla="*/ 67028 h 2773138"/>
                  <a:gd name="connsiteX7" fmla="*/ 2940608 w 4415244"/>
                  <a:gd name="connsiteY7" fmla="*/ 0 h 2773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15244" h="2773138">
                    <a:moveTo>
                      <a:pt x="2940608" y="0"/>
                    </a:moveTo>
                    <a:cubicBezTo>
                      <a:pt x="3044728" y="1"/>
                      <a:pt x="3148847" y="39721"/>
                      <a:pt x="3228288" y="119162"/>
                    </a:cubicBezTo>
                    <a:lnTo>
                      <a:pt x="4415244" y="1306116"/>
                    </a:lnTo>
                    <a:lnTo>
                      <a:pt x="2948224" y="2773135"/>
                    </a:lnTo>
                    <a:lnTo>
                      <a:pt x="0" y="2773138"/>
                    </a:lnTo>
                    <a:lnTo>
                      <a:pt x="2658636" y="114503"/>
                    </a:lnTo>
                    <a:lnTo>
                      <a:pt x="2716752" y="67028"/>
                    </a:lnTo>
                    <a:cubicBezTo>
                      <a:pt x="2784430" y="22343"/>
                      <a:pt x="2862520" y="0"/>
                      <a:pt x="294060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7EBAD8C2-280E-492C-831E-A189CA040DB1}"/>
                  </a:ext>
                </a:extLst>
              </p:cNvPr>
              <p:cNvSpPr/>
              <p:nvPr/>
            </p:nvSpPr>
            <p:spPr>
              <a:xfrm>
                <a:off x="3194525" y="2906970"/>
                <a:ext cx="3678187" cy="2773138"/>
              </a:xfrm>
              <a:custGeom>
                <a:avLst/>
                <a:gdLst>
                  <a:gd name="connsiteX0" fmla="*/ 2940608 w 3678187"/>
                  <a:gd name="connsiteY0" fmla="*/ 0 h 2773138"/>
                  <a:gd name="connsiteX1" fmla="*/ 3228288 w 3678187"/>
                  <a:gd name="connsiteY1" fmla="*/ 119162 h 2773138"/>
                  <a:gd name="connsiteX2" fmla="*/ 3678187 w 3678187"/>
                  <a:gd name="connsiteY2" fmla="*/ 569061 h 2773138"/>
                  <a:gd name="connsiteX3" fmla="*/ 1474110 w 3678187"/>
                  <a:gd name="connsiteY3" fmla="*/ 2773137 h 2773138"/>
                  <a:gd name="connsiteX4" fmla="*/ 0 w 3678187"/>
                  <a:gd name="connsiteY4" fmla="*/ 2773138 h 2773138"/>
                  <a:gd name="connsiteX5" fmla="*/ 2658636 w 3678187"/>
                  <a:gd name="connsiteY5" fmla="*/ 114503 h 2773138"/>
                  <a:gd name="connsiteX6" fmla="*/ 2716752 w 3678187"/>
                  <a:gd name="connsiteY6" fmla="*/ 67028 h 2773138"/>
                  <a:gd name="connsiteX7" fmla="*/ 2940608 w 3678187"/>
                  <a:gd name="connsiteY7" fmla="*/ 0 h 2773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78187" h="2773138">
                    <a:moveTo>
                      <a:pt x="2940608" y="0"/>
                    </a:moveTo>
                    <a:cubicBezTo>
                      <a:pt x="3044728" y="1"/>
                      <a:pt x="3148847" y="39721"/>
                      <a:pt x="3228288" y="119162"/>
                    </a:cubicBezTo>
                    <a:lnTo>
                      <a:pt x="3678187" y="569061"/>
                    </a:lnTo>
                    <a:lnTo>
                      <a:pt x="1474110" y="2773137"/>
                    </a:lnTo>
                    <a:lnTo>
                      <a:pt x="0" y="2773138"/>
                    </a:lnTo>
                    <a:lnTo>
                      <a:pt x="2658636" y="114503"/>
                    </a:lnTo>
                    <a:lnTo>
                      <a:pt x="2716752" y="67028"/>
                    </a:lnTo>
                    <a:cubicBezTo>
                      <a:pt x="2784430" y="22343"/>
                      <a:pt x="2862520" y="0"/>
                      <a:pt x="2940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CEB87E38-9C50-421B-864C-3B2FD49230A9}"/>
              </a:ext>
            </a:extLst>
          </p:cNvPr>
          <p:cNvSpPr txBox="1"/>
          <p:nvPr/>
        </p:nvSpPr>
        <p:spPr>
          <a:xfrm rot="18900000">
            <a:off x="5306719" y="4421826"/>
            <a:ext cx="1825956" cy="400110"/>
          </a:xfrm>
          <a:prstGeom prst="rect">
            <a:avLst/>
          </a:prstGeom>
          <a:noFill/>
        </p:spPr>
        <p:txBody>
          <a:bodyPr wrap="square" lIns="0" rIns="182880" rtlCol="0" anchor="b">
            <a:spAutoFit/>
          </a:bodyPr>
          <a:lstStyle/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4EB85B3-EE81-4668-A9B0-A371D4EE2DCE}"/>
              </a:ext>
            </a:extLst>
          </p:cNvPr>
          <p:cNvSpPr txBox="1"/>
          <p:nvPr/>
        </p:nvSpPr>
        <p:spPr>
          <a:xfrm rot="18900000">
            <a:off x="4775805" y="3898367"/>
            <a:ext cx="1825956" cy="400110"/>
          </a:xfrm>
          <a:prstGeom prst="rect">
            <a:avLst/>
          </a:prstGeom>
          <a:noFill/>
        </p:spPr>
        <p:txBody>
          <a:bodyPr wrap="square" lIns="0" rIns="182880" rtlCol="0" anchor="b">
            <a:spAutoFit/>
          </a:bodyPr>
          <a:lstStyle/>
          <a:p>
            <a:pPr algn="r"/>
            <a:r>
              <a:rPr lang="en-US" sz="2000" b="1" noProof="1"/>
              <a:t>Lorem Ipsum</a:t>
            </a:r>
          </a:p>
        </p:txBody>
      </p:sp>
      <p:grpSp>
        <p:nvGrpSpPr>
          <p:cNvPr id="3" name="Graphic 90" descr="Users">
            <a:extLst>
              <a:ext uri="{FF2B5EF4-FFF2-40B4-BE49-F238E27FC236}">
                <a16:creationId xmlns:a16="http://schemas.microsoft.com/office/drawing/2014/main" id="{87321F7B-67F7-4AA7-802A-E295EDC8BE0C}"/>
              </a:ext>
            </a:extLst>
          </p:cNvPr>
          <p:cNvGrpSpPr/>
          <p:nvPr/>
        </p:nvGrpSpPr>
        <p:grpSpPr>
          <a:xfrm>
            <a:off x="6870996" y="4678242"/>
            <a:ext cx="483121" cy="301376"/>
            <a:chOff x="9161328" y="4489184"/>
            <a:chExt cx="644161" cy="401834"/>
          </a:xfrm>
          <a:solidFill>
            <a:srgbClr val="000000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F3A2B9C-1C34-4735-AEC8-32C201A25E1E}"/>
                </a:ext>
              </a:extLst>
            </p:cNvPr>
            <p:cNvSpPr/>
            <p:nvPr/>
          </p:nvSpPr>
          <p:spPr>
            <a:xfrm>
              <a:off x="9230345" y="4489184"/>
              <a:ext cx="138034" cy="138034"/>
            </a:xfrm>
            <a:custGeom>
              <a:avLst/>
              <a:gdLst>
                <a:gd name="connsiteX0" fmla="*/ 138035 w 138034"/>
                <a:gd name="connsiteY0" fmla="*/ 69017 h 138034"/>
                <a:gd name="connsiteX1" fmla="*/ 69017 w 138034"/>
                <a:gd name="connsiteY1" fmla="*/ 138035 h 138034"/>
                <a:gd name="connsiteX2" fmla="*/ 0 w 138034"/>
                <a:gd name="connsiteY2" fmla="*/ 69017 h 138034"/>
                <a:gd name="connsiteX3" fmla="*/ 69017 w 138034"/>
                <a:gd name="connsiteY3" fmla="*/ 0 h 138034"/>
                <a:gd name="connsiteX4" fmla="*/ 138035 w 138034"/>
                <a:gd name="connsiteY4" fmla="*/ 69017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034" h="138034">
                  <a:moveTo>
                    <a:pt x="138035" y="69017"/>
                  </a:moveTo>
                  <a:cubicBezTo>
                    <a:pt x="138035" y="107135"/>
                    <a:pt x="107135" y="138035"/>
                    <a:pt x="69017" y="138035"/>
                  </a:cubicBezTo>
                  <a:cubicBezTo>
                    <a:pt x="30900" y="138035"/>
                    <a:pt x="0" y="107135"/>
                    <a:pt x="0" y="69017"/>
                  </a:cubicBezTo>
                  <a:cubicBezTo>
                    <a:pt x="0" y="30900"/>
                    <a:pt x="30900" y="0"/>
                    <a:pt x="69017" y="0"/>
                  </a:cubicBezTo>
                  <a:cubicBezTo>
                    <a:pt x="107135" y="0"/>
                    <a:pt x="138035" y="30900"/>
                    <a:pt x="138035" y="6901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ECC8E9E-4F28-469F-9268-222250BCD814}"/>
                </a:ext>
              </a:extLst>
            </p:cNvPr>
            <p:cNvSpPr/>
            <p:nvPr/>
          </p:nvSpPr>
          <p:spPr>
            <a:xfrm>
              <a:off x="9598438" y="4489184"/>
              <a:ext cx="138034" cy="138034"/>
            </a:xfrm>
            <a:custGeom>
              <a:avLst/>
              <a:gdLst>
                <a:gd name="connsiteX0" fmla="*/ 138035 w 138034"/>
                <a:gd name="connsiteY0" fmla="*/ 69017 h 138034"/>
                <a:gd name="connsiteX1" fmla="*/ 69017 w 138034"/>
                <a:gd name="connsiteY1" fmla="*/ 138035 h 138034"/>
                <a:gd name="connsiteX2" fmla="*/ 0 w 138034"/>
                <a:gd name="connsiteY2" fmla="*/ 69017 h 138034"/>
                <a:gd name="connsiteX3" fmla="*/ 69017 w 138034"/>
                <a:gd name="connsiteY3" fmla="*/ 0 h 138034"/>
                <a:gd name="connsiteX4" fmla="*/ 138035 w 138034"/>
                <a:gd name="connsiteY4" fmla="*/ 69017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034" h="138034">
                  <a:moveTo>
                    <a:pt x="138035" y="69017"/>
                  </a:moveTo>
                  <a:cubicBezTo>
                    <a:pt x="138035" y="107135"/>
                    <a:pt x="107135" y="138035"/>
                    <a:pt x="69017" y="138035"/>
                  </a:cubicBezTo>
                  <a:cubicBezTo>
                    <a:pt x="30900" y="138035"/>
                    <a:pt x="0" y="107135"/>
                    <a:pt x="0" y="69017"/>
                  </a:cubicBezTo>
                  <a:cubicBezTo>
                    <a:pt x="0" y="30900"/>
                    <a:pt x="30900" y="0"/>
                    <a:pt x="69017" y="0"/>
                  </a:cubicBezTo>
                  <a:cubicBezTo>
                    <a:pt x="107135" y="0"/>
                    <a:pt x="138035" y="30900"/>
                    <a:pt x="138035" y="6901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A5B76E0-8DF2-45CF-B4B1-810FA1011DF9}"/>
                </a:ext>
              </a:extLst>
            </p:cNvPr>
            <p:cNvSpPr/>
            <p:nvPr/>
          </p:nvSpPr>
          <p:spPr>
            <a:xfrm>
              <a:off x="9345374" y="4752983"/>
              <a:ext cx="276069" cy="138034"/>
            </a:xfrm>
            <a:custGeom>
              <a:avLst/>
              <a:gdLst>
                <a:gd name="connsiteX0" fmla="*/ 276069 w 276069"/>
                <a:gd name="connsiteY0" fmla="*/ 138035 h 138034"/>
                <a:gd name="connsiteX1" fmla="*/ 276069 w 276069"/>
                <a:gd name="connsiteY1" fmla="*/ 69017 h 138034"/>
                <a:gd name="connsiteX2" fmla="*/ 262266 w 276069"/>
                <a:gd name="connsiteY2" fmla="*/ 41410 h 138034"/>
                <a:gd name="connsiteX3" fmla="*/ 194782 w 276069"/>
                <a:gd name="connsiteY3" fmla="*/ 9202 h 138034"/>
                <a:gd name="connsiteX4" fmla="*/ 138035 w 276069"/>
                <a:gd name="connsiteY4" fmla="*/ 0 h 138034"/>
                <a:gd name="connsiteX5" fmla="*/ 81287 w 276069"/>
                <a:gd name="connsiteY5" fmla="*/ 9202 h 138034"/>
                <a:gd name="connsiteX6" fmla="*/ 13803 w 276069"/>
                <a:gd name="connsiteY6" fmla="*/ 41410 h 138034"/>
                <a:gd name="connsiteX7" fmla="*/ 0 w 276069"/>
                <a:gd name="connsiteY7" fmla="*/ 69017 h 138034"/>
                <a:gd name="connsiteX8" fmla="*/ 0 w 276069"/>
                <a:gd name="connsiteY8" fmla="*/ 138035 h 138034"/>
                <a:gd name="connsiteX9" fmla="*/ 276069 w 276069"/>
                <a:gd name="connsiteY9" fmla="*/ 138035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6069" h="138034">
                  <a:moveTo>
                    <a:pt x="276069" y="138035"/>
                  </a:moveTo>
                  <a:lnTo>
                    <a:pt x="276069" y="69017"/>
                  </a:lnTo>
                  <a:cubicBezTo>
                    <a:pt x="276069" y="58281"/>
                    <a:pt x="271468" y="47545"/>
                    <a:pt x="262266" y="41410"/>
                  </a:cubicBezTo>
                  <a:cubicBezTo>
                    <a:pt x="243861" y="26073"/>
                    <a:pt x="219322" y="15337"/>
                    <a:pt x="194782" y="9202"/>
                  </a:cubicBezTo>
                  <a:cubicBezTo>
                    <a:pt x="177911" y="4601"/>
                    <a:pt x="157973" y="0"/>
                    <a:pt x="138035" y="0"/>
                  </a:cubicBezTo>
                  <a:cubicBezTo>
                    <a:pt x="119630" y="0"/>
                    <a:pt x="99692" y="3067"/>
                    <a:pt x="81287" y="9202"/>
                  </a:cubicBezTo>
                  <a:cubicBezTo>
                    <a:pt x="56748" y="15337"/>
                    <a:pt x="33742" y="27607"/>
                    <a:pt x="13803" y="41410"/>
                  </a:cubicBezTo>
                  <a:cubicBezTo>
                    <a:pt x="4601" y="49079"/>
                    <a:pt x="0" y="58281"/>
                    <a:pt x="0" y="69017"/>
                  </a:cubicBezTo>
                  <a:lnTo>
                    <a:pt x="0" y="138035"/>
                  </a:lnTo>
                  <a:lnTo>
                    <a:pt x="276069" y="138035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F0AEB37-F94B-4D02-86BF-3AA32251E434}"/>
                </a:ext>
              </a:extLst>
            </p:cNvPr>
            <p:cNvSpPr/>
            <p:nvPr/>
          </p:nvSpPr>
          <p:spPr>
            <a:xfrm>
              <a:off x="9414392" y="4596544"/>
              <a:ext cx="138034" cy="138034"/>
            </a:xfrm>
            <a:custGeom>
              <a:avLst/>
              <a:gdLst>
                <a:gd name="connsiteX0" fmla="*/ 138035 w 138034"/>
                <a:gd name="connsiteY0" fmla="*/ 69017 h 138034"/>
                <a:gd name="connsiteX1" fmla="*/ 69017 w 138034"/>
                <a:gd name="connsiteY1" fmla="*/ 138035 h 138034"/>
                <a:gd name="connsiteX2" fmla="*/ 0 w 138034"/>
                <a:gd name="connsiteY2" fmla="*/ 69017 h 138034"/>
                <a:gd name="connsiteX3" fmla="*/ 69017 w 138034"/>
                <a:gd name="connsiteY3" fmla="*/ 0 h 138034"/>
                <a:gd name="connsiteX4" fmla="*/ 138035 w 138034"/>
                <a:gd name="connsiteY4" fmla="*/ 69017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034" h="138034">
                  <a:moveTo>
                    <a:pt x="138035" y="69017"/>
                  </a:moveTo>
                  <a:cubicBezTo>
                    <a:pt x="138035" y="107135"/>
                    <a:pt x="107135" y="138035"/>
                    <a:pt x="69017" y="138035"/>
                  </a:cubicBezTo>
                  <a:cubicBezTo>
                    <a:pt x="30900" y="138035"/>
                    <a:pt x="0" y="107135"/>
                    <a:pt x="0" y="69017"/>
                  </a:cubicBezTo>
                  <a:cubicBezTo>
                    <a:pt x="0" y="30900"/>
                    <a:pt x="30900" y="0"/>
                    <a:pt x="69017" y="0"/>
                  </a:cubicBezTo>
                  <a:cubicBezTo>
                    <a:pt x="107135" y="0"/>
                    <a:pt x="138035" y="30900"/>
                    <a:pt x="138035" y="6901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9C0BB08-297D-4C35-B008-A64FE86184D7}"/>
                </a:ext>
              </a:extLst>
            </p:cNvPr>
            <p:cNvSpPr/>
            <p:nvPr/>
          </p:nvSpPr>
          <p:spPr>
            <a:xfrm>
              <a:off x="9555494" y="4645623"/>
              <a:ext cx="249996" cy="138034"/>
            </a:xfrm>
            <a:custGeom>
              <a:avLst/>
              <a:gdLst>
                <a:gd name="connsiteX0" fmla="*/ 236193 w 249996"/>
                <a:gd name="connsiteY0" fmla="*/ 41410 h 138034"/>
                <a:gd name="connsiteX1" fmla="*/ 168709 w 249996"/>
                <a:gd name="connsiteY1" fmla="*/ 9202 h 138034"/>
                <a:gd name="connsiteX2" fmla="*/ 111961 w 249996"/>
                <a:gd name="connsiteY2" fmla="*/ 0 h 138034"/>
                <a:gd name="connsiteX3" fmla="*/ 55214 w 249996"/>
                <a:gd name="connsiteY3" fmla="*/ 9202 h 138034"/>
                <a:gd name="connsiteX4" fmla="*/ 27607 w 249996"/>
                <a:gd name="connsiteY4" fmla="*/ 19938 h 138034"/>
                <a:gd name="connsiteX5" fmla="*/ 27607 w 249996"/>
                <a:gd name="connsiteY5" fmla="*/ 21472 h 138034"/>
                <a:gd name="connsiteX6" fmla="*/ 0 w 249996"/>
                <a:gd name="connsiteY6" fmla="*/ 88956 h 138034"/>
                <a:gd name="connsiteX7" fmla="*/ 70551 w 249996"/>
                <a:gd name="connsiteY7" fmla="*/ 124231 h 138034"/>
                <a:gd name="connsiteX8" fmla="*/ 82821 w 249996"/>
                <a:gd name="connsiteY8" fmla="*/ 138035 h 138034"/>
                <a:gd name="connsiteX9" fmla="*/ 249996 w 249996"/>
                <a:gd name="connsiteY9" fmla="*/ 138035 h 138034"/>
                <a:gd name="connsiteX10" fmla="*/ 249996 w 249996"/>
                <a:gd name="connsiteY10" fmla="*/ 69017 h 138034"/>
                <a:gd name="connsiteX11" fmla="*/ 236193 w 249996"/>
                <a:gd name="connsiteY11" fmla="*/ 41410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9996" h="138034">
                  <a:moveTo>
                    <a:pt x="236193" y="41410"/>
                  </a:moveTo>
                  <a:cubicBezTo>
                    <a:pt x="217788" y="26073"/>
                    <a:pt x="193249" y="15337"/>
                    <a:pt x="168709" y="9202"/>
                  </a:cubicBezTo>
                  <a:cubicBezTo>
                    <a:pt x="151838" y="4601"/>
                    <a:pt x="131900" y="0"/>
                    <a:pt x="111961" y="0"/>
                  </a:cubicBezTo>
                  <a:cubicBezTo>
                    <a:pt x="93557" y="0"/>
                    <a:pt x="73618" y="3067"/>
                    <a:pt x="55214" y="9202"/>
                  </a:cubicBezTo>
                  <a:cubicBezTo>
                    <a:pt x="46012" y="12270"/>
                    <a:pt x="36809" y="15337"/>
                    <a:pt x="27607" y="19938"/>
                  </a:cubicBezTo>
                  <a:lnTo>
                    <a:pt x="27607" y="21472"/>
                  </a:lnTo>
                  <a:cubicBezTo>
                    <a:pt x="27607" y="47545"/>
                    <a:pt x="16871" y="72085"/>
                    <a:pt x="0" y="88956"/>
                  </a:cubicBezTo>
                  <a:cubicBezTo>
                    <a:pt x="29141" y="98158"/>
                    <a:pt x="52146" y="110428"/>
                    <a:pt x="70551" y="124231"/>
                  </a:cubicBezTo>
                  <a:cubicBezTo>
                    <a:pt x="75152" y="128832"/>
                    <a:pt x="79753" y="131900"/>
                    <a:pt x="82821" y="138035"/>
                  </a:cubicBezTo>
                  <a:lnTo>
                    <a:pt x="249996" y="138035"/>
                  </a:lnTo>
                  <a:lnTo>
                    <a:pt x="249996" y="69017"/>
                  </a:lnTo>
                  <a:cubicBezTo>
                    <a:pt x="249996" y="58281"/>
                    <a:pt x="245395" y="47545"/>
                    <a:pt x="236193" y="41410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683BA17-6044-43A0-B9ED-6B1F090D5591}"/>
                </a:ext>
              </a:extLst>
            </p:cNvPr>
            <p:cNvSpPr/>
            <p:nvPr/>
          </p:nvSpPr>
          <p:spPr>
            <a:xfrm>
              <a:off x="9161328" y="4645623"/>
              <a:ext cx="249996" cy="138034"/>
            </a:xfrm>
            <a:custGeom>
              <a:avLst/>
              <a:gdLst>
                <a:gd name="connsiteX0" fmla="*/ 179445 w 249996"/>
                <a:gd name="connsiteY0" fmla="*/ 124231 h 138034"/>
                <a:gd name="connsiteX1" fmla="*/ 179445 w 249996"/>
                <a:gd name="connsiteY1" fmla="*/ 124231 h 138034"/>
                <a:gd name="connsiteX2" fmla="*/ 249996 w 249996"/>
                <a:gd name="connsiteY2" fmla="*/ 88956 h 138034"/>
                <a:gd name="connsiteX3" fmla="*/ 222389 w 249996"/>
                <a:gd name="connsiteY3" fmla="*/ 21472 h 138034"/>
                <a:gd name="connsiteX4" fmla="*/ 222389 w 249996"/>
                <a:gd name="connsiteY4" fmla="*/ 18405 h 138034"/>
                <a:gd name="connsiteX5" fmla="*/ 194782 w 249996"/>
                <a:gd name="connsiteY5" fmla="*/ 9202 h 138034"/>
                <a:gd name="connsiteX6" fmla="*/ 138035 w 249996"/>
                <a:gd name="connsiteY6" fmla="*/ 0 h 138034"/>
                <a:gd name="connsiteX7" fmla="*/ 81287 w 249996"/>
                <a:gd name="connsiteY7" fmla="*/ 9202 h 138034"/>
                <a:gd name="connsiteX8" fmla="*/ 13803 w 249996"/>
                <a:gd name="connsiteY8" fmla="*/ 41410 h 138034"/>
                <a:gd name="connsiteX9" fmla="*/ 0 w 249996"/>
                <a:gd name="connsiteY9" fmla="*/ 69017 h 138034"/>
                <a:gd name="connsiteX10" fmla="*/ 0 w 249996"/>
                <a:gd name="connsiteY10" fmla="*/ 138035 h 138034"/>
                <a:gd name="connsiteX11" fmla="*/ 165642 w 249996"/>
                <a:gd name="connsiteY11" fmla="*/ 138035 h 138034"/>
                <a:gd name="connsiteX12" fmla="*/ 179445 w 249996"/>
                <a:gd name="connsiteY12" fmla="*/ 124231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9996" h="138034">
                  <a:moveTo>
                    <a:pt x="179445" y="124231"/>
                  </a:moveTo>
                  <a:lnTo>
                    <a:pt x="179445" y="124231"/>
                  </a:lnTo>
                  <a:cubicBezTo>
                    <a:pt x="200917" y="108894"/>
                    <a:pt x="225457" y="96624"/>
                    <a:pt x="249996" y="88956"/>
                  </a:cubicBezTo>
                  <a:cubicBezTo>
                    <a:pt x="233125" y="70551"/>
                    <a:pt x="222389" y="47545"/>
                    <a:pt x="222389" y="21472"/>
                  </a:cubicBezTo>
                  <a:cubicBezTo>
                    <a:pt x="222389" y="19938"/>
                    <a:pt x="222389" y="19938"/>
                    <a:pt x="222389" y="18405"/>
                  </a:cubicBezTo>
                  <a:cubicBezTo>
                    <a:pt x="213187" y="15337"/>
                    <a:pt x="203985" y="10736"/>
                    <a:pt x="194782" y="9202"/>
                  </a:cubicBezTo>
                  <a:cubicBezTo>
                    <a:pt x="177911" y="4601"/>
                    <a:pt x="157973" y="0"/>
                    <a:pt x="138035" y="0"/>
                  </a:cubicBezTo>
                  <a:cubicBezTo>
                    <a:pt x="119630" y="0"/>
                    <a:pt x="99692" y="3067"/>
                    <a:pt x="81287" y="9202"/>
                  </a:cubicBezTo>
                  <a:cubicBezTo>
                    <a:pt x="56748" y="16871"/>
                    <a:pt x="33742" y="27607"/>
                    <a:pt x="13803" y="41410"/>
                  </a:cubicBezTo>
                  <a:cubicBezTo>
                    <a:pt x="4601" y="47545"/>
                    <a:pt x="0" y="58281"/>
                    <a:pt x="0" y="69017"/>
                  </a:cubicBezTo>
                  <a:lnTo>
                    <a:pt x="0" y="138035"/>
                  </a:lnTo>
                  <a:lnTo>
                    <a:pt x="165642" y="138035"/>
                  </a:lnTo>
                  <a:cubicBezTo>
                    <a:pt x="170243" y="131900"/>
                    <a:pt x="173310" y="128832"/>
                    <a:pt x="179445" y="124231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FE0041A-BE0B-49F0-8964-8642FD9F69C8}"/>
              </a:ext>
            </a:extLst>
          </p:cNvPr>
          <p:cNvGrpSpPr/>
          <p:nvPr/>
        </p:nvGrpSpPr>
        <p:grpSpPr>
          <a:xfrm rot="10800000">
            <a:off x="492878" y="1769114"/>
            <a:ext cx="5258198" cy="2079853"/>
            <a:chOff x="2590535" y="2906970"/>
            <a:chExt cx="7010930" cy="2773138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32B6B4C-66DF-40B9-8B46-EE249A1E72D8}"/>
                </a:ext>
              </a:extLst>
            </p:cNvPr>
            <p:cNvSpPr/>
            <p:nvPr/>
          </p:nvSpPr>
          <p:spPr>
            <a:xfrm rot="5400000">
              <a:off x="4023852" y="3844868"/>
              <a:ext cx="401921" cy="3268556"/>
            </a:xfrm>
            <a:custGeom>
              <a:avLst/>
              <a:gdLst>
                <a:gd name="connsiteX0" fmla="*/ 0 w 401921"/>
                <a:gd name="connsiteY0" fmla="*/ 3268556 h 3268556"/>
                <a:gd name="connsiteX1" fmla="*/ 1 w 401921"/>
                <a:gd name="connsiteY1" fmla="*/ 0 h 3268556"/>
                <a:gd name="connsiteX2" fmla="*/ 401921 w 401921"/>
                <a:gd name="connsiteY2" fmla="*/ 0 h 3268556"/>
                <a:gd name="connsiteX3" fmla="*/ 401921 w 401921"/>
                <a:gd name="connsiteY3" fmla="*/ 2862213 h 3268556"/>
                <a:gd name="connsiteX4" fmla="*/ 77074 w 401921"/>
                <a:gd name="connsiteY4" fmla="*/ 3260786 h 3268556"/>
                <a:gd name="connsiteX5" fmla="*/ 0 w 401921"/>
                <a:gd name="connsiteY5" fmla="*/ 3268556 h 3268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1921" h="3268556">
                  <a:moveTo>
                    <a:pt x="0" y="3268556"/>
                  </a:moveTo>
                  <a:lnTo>
                    <a:pt x="1" y="0"/>
                  </a:lnTo>
                  <a:lnTo>
                    <a:pt x="401921" y="0"/>
                  </a:lnTo>
                  <a:lnTo>
                    <a:pt x="401921" y="2862213"/>
                  </a:lnTo>
                  <a:cubicBezTo>
                    <a:pt x="401921" y="3058818"/>
                    <a:pt x="262464" y="3222850"/>
                    <a:pt x="77074" y="3260786"/>
                  </a:cubicBezTo>
                  <a:lnTo>
                    <a:pt x="0" y="326855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3FEC2D3-3662-4889-89C5-586C35D9F1BE}"/>
                </a:ext>
              </a:extLst>
            </p:cNvPr>
            <p:cNvSpPr/>
            <p:nvPr/>
          </p:nvSpPr>
          <p:spPr>
            <a:xfrm rot="5400000">
              <a:off x="7766226" y="3844869"/>
              <a:ext cx="401921" cy="3268557"/>
            </a:xfrm>
            <a:custGeom>
              <a:avLst/>
              <a:gdLst>
                <a:gd name="connsiteX0" fmla="*/ 0 w 401921"/>
                <a:gd name="connsiteY0" fmla="*/ 3268557 h 3268557"/>
                <a:gd name="connsiteX1" fmla="*/ 1 w 401921"/>
                <a:gd name="connsiteY1" fmla="*/ 0 h 3268557"/>
                <a:gd name="connsiteX2" fmla="*/ 77074 w 401921"/>
                <a:gd name="connsiteY2" fmla="*/ 7770 h 3268557"/>
                <a:gd name="connsiteX3" fmla="*/ 401921 w 401921"/>
                <a:gd name="connsiteY3" fmla="*/ 406342 h 3268557"/>
                <a:gd name="connsiteX4" fmla="*/ 401920 w 401921"/>
                <a:gd name="connsiteY4" fmla="*/ 3268557 h 3268557"/>
                <a:gd name="connsiteX5" fmla="*/ 0 w 401921"/>
                <a:gd name="connsiteY5" fmla="*/ 3268557 h 3268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1921" h="3268557">
                  <a:moveTo>
                    <a:pt x="0" y="3268557"/>
                  </a:moveTo>
                  <a:lnTo>
                    <a:pt x="1" y="0"/>
                  </a:lnTo>
                  <a:lnTo>
                    <a:pt x="77074" y="7770"/>
                  </a:lnTo>
                  <a:cubicBezTo>
                    <a:pt x="262464" y="45706"/>
                    <a:pt x="401921" y="209738"/>
                    <a:pt x="401921" y="406342"/>
                  </a:cubicBezTo>
                  <a:lnTo>
                    <a:pt x="401920" y="3268557"/>
                  </a:lnTo>
                  <a:lnTo>
                    <a:pt x="0" y="3268557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F1DEFE6C-5656-4025-8534-422217EB8E6A}"/>
                </a:ext>
              </a:extLst>
            </p:cNvPr>
            <p:cNvGrpSpPr/>
            <p:nvPr/>
          </p:nvGrpSpPr>
          <p:grpSpPr>
            <a:xfrm>
              <a:off x="3154869" y="2906970"/>
              <a:ext cx="5882262" cy="2773138"/>
              <a:chOff x="3194525" y="2906970"/>
              <a:chExt cx="5882262" cy="2773138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E27EB78C-AE05-435D-831A-8FE7B445B83A}"/>
                  </a:ext>
                </a:extLst>
              </p:cNvPr>
              <p:cNvSpPr/>
              <p:nvPr/>
            </p:nvSpPr>
            <p:spPr>
              <a:xfrm>
                <a:off x="6142749" y="4213087"/>
                <a:ext cx="2934038" cy="1467020"/>
              </a:xfrm>
              <a:custGeom>
                <a:avLst/>
                <a:gdLst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1474112 w 2934038"/>
                  <a:gd name="connsiteY6" fmla="*/ 1467019 h 1467020"/>
                  <a:gd name="connsiteX7" fmla="*/ 1642418 w 2934038"/>
                  <a:gd name="connsiteY7" fmla="*/ 1298713 h 1467020"/>
                  <a:gd name="connsiteX8" fmla="*/ 1642417 w 2934038"/>
                  <a:gd name="connsiteY8" fmla="*/ 1298713 h 1467020"/>
                  <a:gd name="connsiteX9" fmla="*/ 1474112 w 2934038"/>
                  <a:gd name="connsiteY9" fmla="*/ 1467018 h 1467020"/>
                  <a:gd name="connsiteX10" fmla="*/ 0 w 2934038"/>
                  <a:gd name="connsiteY10" fmla="*/ 1467018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1474112 w 2934038"/>
                  <a:gd name="connsiteY6" fmla="*/ 1467019 h 1467020"/>
                  <a:gd name="connsiteX7" fmla="*/ 1642418 w 2934038"/>
                  <a:gd name="connsiteY7" fmla="*/ 1298713 h 1467020"/>
                  <a:gd name="connsiteX8" fmla="*/ 1474112 w 2934038"/>
                  <a:gd name="connsiteY8" fmla="*/ 1467018 h 1467020"/>
                  <a:gd name="connsiteX9" fmla="*/ 0 w 2934038"/>
                  <a:gd name="connsiteY9" fmla="*/ 1467018 h 1467020"/>
                  <a:gd name="connsiteX10" fmla="*/ 1467019 w 2934038"/>
                  <a:gd name="connsiteY10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1474112 w 2934038"/>
                  <a:gd name="connsiteY6" fmla="*/ 1467019 h 1467020"/>
                  <a:gd name="connsiteX7" fmla="*/ 1474112 w 2934038"/>
                  <a:gd name="connsiteY7" fmla="*/ 1467018 h 1467020"/>
                  <a:gd name="connsiteX8" fmla="*/ 0 w 2934038"/>
                  <a:gd name="connsiteY8" fmla="*/ 1467018 h 1467020"/>
                  <a:gd name="connsiteX9" fmla="*/ 1467019 w 2934038"/>
                  <a:gd name="connsiteY9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1474112 w 2934038"/>
                  <a:gd name="connsiteY6" fmla="*/ 1467019 h 1467020"/>
                  <a:gd name="connsiteX7" fmla="*/ 0 w 2934038"/>
                  <a:gd name="connsiteY7" fmla="*/ 1467018 h 1467020"/>
                  <a:gd name="connsiteX8" fmla="*/ 1467019 w 2934038"/>
                  <a:gd name="connsiteY8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112319 w 2934038"/>
                  <a:gd name="connsiteY3" fmla="*/ 828813 h 1467020"/>
                  <a:gd name="connsiteX4" fmla="*/ 2204075 w 2934038"/>
                  <a:gd name="connsiteY4" fmla="*/ 737057 h 1467020"/>
                  <a:gd name="connsiteX5" fmla="*/ 2934038 w 2934038"/>
                  <a:gd name="connsiteY5" fmla="*/ 1467020 h 1467020"/>
                  <a:gd name="connsiteX6" fmla="*/ 0 w 2934038"/>
                  <a:gd name="connsiteY6" fmla="*/ 1467018 h 1467020"/>
                  <a:gd name="connsiteX7" fmla="*/ 1467019 w 2934038"/>
                  <a:gd name="connsiteY7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112316 w 2934038"/>
                  <a:gd name="connsiteY2" fmla="*/ 828813 h 1467020"/>
                  <a:gd name="connsiteX3" fmla="*/ 2204075 w 2934038"/>
                  <a:gd name="connsiteY3" fmla="*/ 737057 h 1467020"/>
                  <a:gd name="connsiteX4" fmla="*/ 2934038 w 2934038"/>
                  <a:gd name="connsiteY4" fmla="*/ 1467020 h 1467020"/>
                  <a:gd name="connsiteX5" fmla="*/ 0 w 2934038"/>
                  <a:gd name="connsiteY5" fmla="*/ 1467018 h 1467020"/>
                  <a:gd name="connsiteX6" fmla="*/ 1467019 w 2934038"/>
                  <a:gd name="connsiteY6" fmla="*/ 0 h 1467020"/>
                  <a:gd name="connsiteX0" fmla="*/ 1467019 w 2934038"/>
                  <a:gd name="connsiteY0" fmla="*/ 0 h 1467020"/>
                  <a:gd name="connsiteX1" fmla="*/ 2204074 w 2934038"/>
                  <a:gd name="connsiteY1" fmla="*/ 737055 h 1467020"/>
                  <a:gd name="connsiteX2" fmla="*/ 2204075 w 2934038"/>
                  <a:gd name="connsiteY2" fmla="*/ 737057 h 1467020"/>
                  <a:gd name="connsiteX3" fmla="*/ 2934038 w 2934038"/>
                  <a:gd name="connsiteY3" fmla="*/ 1467020 h 1467020"/>
                  <a:gd name="connsiteX4" fmla="*/ 0 w 2934038"/>
                  <a:gd name="connsiteY4" fmla="*/ 1467018 h 1467020"/>
                  <a:gd name="connsiteX5" fmla="*/ 1467019 w 2934038"/>
                  <a:gd name="connsiteY5" fmla="*/ 0 h 1467020"/>
                  <a:gd name="connsiteX0" fmla="*/ 1467019 w 3024603"/>
                  <a:gd name="connsiteY0" fmla="*/ 0 h 1467020"/>
                  <a:gd name="connsiteX1" fmla="*/ 2204074 w 3024603"/>
                  <a:gd name="connsiteY1" fmla="*/ 737055 h 1467020"/>
                  <a:gd name="connsiteX2" fmla="*/ 2934038 w 3024603"/>
                  <a:gd name="connsiteY2" fmla="*/ 1467020 h 1467020"/>
                  <a:gd name="connsiteX3" fmla="*/ 0 w 3024603"/>
                  <a:gd name="connsiteY3" fmla="*/ 1467018 h 1467020"/>
                  <a:gd name="connsiteX4" fmla="*/ 1467019 w 3024603"/>
                  <a:gd name="connsiteY4" fmla="*/ 0 h 1467020"/>
                  <a:gd name="connsiteX0" fmla="*/ 1467019 w 2934038"/>
                  <a:gd name="connsiteY0" fmla="*/ 0 h 1467020"/>
                  <a:gd name="connsiteX1" fmla="*/ 2934038 w 2934038"/>
                  <a:gd name="connsiteY1" fmla="*/ 1467020 h 1467020"/>
                  <a:gd name="connsiteX2" fmla="*/ 0 w 2934038"/>
                  <a:gd name="connsiteY2" fmla="*/ 1467018 h 1467020"/>
                  <a:gd name="connsiteX3" fmla="*/ 1467019 w 2934038"/>
                  <a:gd name="connsiteY3" fmla="*/ 0 h 1467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34038" h="1467020">
                    <a:moveTo>
                      <a:pt x="1467019" y="0"/>
                    </a:moveTo>
                    <a:lnTo>
                      <a:pt x="2934038" y="1467020"/>
                    </a:lnTo>
                    <a:lnTo>
                      <a:pt x="0" y="1467018"/>
                    </a:lnTo>
                    <a:lnTo>
                      <a:pt x="146701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6704DDD9-10FB-4E9E-99F8-6D95CCC4BD72}"/>
                  </a:ext>
                </a:extLst>
              </p:cNvPr>
              <p:cNvSpPr/>
              <p:nvPr/>
            </p:nvSpPr>
            <p:spPr>
              <a:xfrm>
                <a:off x="4668637" y="3476030"/>
                <a:ext cx="3678186" cy="2204076"/>
              </a:xfrm>
              <a:custGeom>
                <a:avLst/>
                <a:gdLst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1474112 w 3678186"/>
                  <a:gd name="connsiteY7" fmla="*/ 2204076 h 2204076"/>
                  <a:gd name="connsiteX8" fmla="*/ 1986163 w 3678186"/>
                  <a:gd name="connsiteY8" fmla="*/ 1692026 h 2204076"/>
                  <a:gd name="connsiteX9" fmla="*/ 1986163 w 3678186"/>
                  <a:gd name="connsiteY9" fmla="*/ 1692025 h 2204076"/>
                  <a:gd name="connsiteX10" fmla="*/ 1474112 w 3678186"/>
                  <a:gd name="connsiteY10" fmla="*/ 2204075 h 2204076"/>
                  <a:gd name="connsiteX11" fmla="*/ 0 w 3678186"/>
                  <a:gd name="connsiteY11" fmla="*/ 2204076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1474112 w 3678186"/>
                  <a:gd name="connsiteY7" fmla="*/ 2204076 h 2204076"/>
                  <a:gd name="connsiteX8" fmla="*/ 1986163 w 3678186"/>
                  <a:gd name="connsiteY8" fmla="*/ 1692026 h 2204076"/>
                  <a:gd name="connsiteX9" fmla="*/ 1474112 w 3678186"/>
                  <a:gd name="connsiteY9" fmla="*/ 2204075 h 2204076"/>
                  <a:gd name="connsiteX10" fmla="*/ 0 w 3678186"/>
                  <a:gd name="connsiteY10" fmla="*/ 2204076 h 2204076"/>
                  <a:gd name="connsiteX11" fmla="*/ 2204076 w 3678186"/>
                  <a:gd name="connsiteY11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1474112 w 3678186"/>
                  <a:gd name="connsiteY7" fmla="*/ 2204076 h 2204076"/>
                  <a:gd name="connsiteX8" fmla="*/ 1474112 w 3678186"/>
                  <a:gd name="connsiteY8" fmla="*/ 2204075 h 2204076"/>
                  <a:gd name="connsiteX9" fmla="*/ 0 w 3678186"/>
                  <a:gd name="connsiteY9" fmla="*/ 2204076 h 2204076"/>
                  <a:gd name="connsiteX10" fmla="*/ 2204076 w 3678186"/>
                  <a:gd name="connsiteY10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1474112 w 3678186"/>
                  <a:gd name="connsiteY7" fmla="*/ 2204076 h 2204076"/>
                  <a:gd name="connsiteX8" fmla="*/ 0 w 3678186"/>
                  <a:gd name="connsiteY8" fmla="*/ 2204076 h 2204076"/>
                  <a:gd name="connsiteX9" fmla="*/ 2204076 w 3678186"/>
                  <a:gd name="connsiteY9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772719 w 3678186"/>
                  <a:gd name="connsiteY3" fmla="*/ 905470 h 2204076"/>
                  <a:gd name="connsiteX4" fmla="*/ 2941131 w 3678186"/>
                  <a:gd name="connsiteY4" fmla="*/ 737058 h 2204076"/>
                  <a:gd name="connsiteX5" fmla="*/ 3678186 w 3678186"/>
                  <a:gd name="connsiteY5" fmla="*/ 1474113 h 2204076"/>
                  <a:gd name="connsiteX6" fmla="*/ 2948224 w 3678186"/>
                  <a:gd name="connsiteY6" fmla="*/ 2204076 h 2204076"/>
                  <a:gd name="connsiteX7" fmla="*/ 0 w 3678186"/>
                  <a:gd name="connsiteY7" fmla="*/ 2204076 h 2204076"/>
                  <a:gd name="connsiteX8" fmla="*/ 2204076 w 3678186"/>
                  <a:gd name="connsiteY8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772718 w 3678186"/>
                  <a:gd name="connsiteY2" fmla="*/ 905470 h 2204076"/>
                  <a:gd name="connsiteX3" fmla="*/ 2941131 w 3678186"/>
                  <a:gd name="connsiteY3" fmla="*/ 737058 h 2204076"/>
                  <a:gd name="connsiteX4" fmla="*/ 3678186 w 3678186"/>
                  <a:gd name="connsiteY4" fmla="*/ 1474113 h 2204076"/>
                  <a:gd name="connsiteX5" fmla="*/ 2948224 w 3678186"/>
                  <a:gd name="connsiteY5" fmla="*/ 2204076 h 2204076"/>
                  <a:gd name="connsiteX6" fmla="*/ 0 w 3678186"/>
                  <a:gd name="connsiteY6" fmla="*/ 2204076 h 2204076"/>
                  <a:gd name="connsiteX7" fmla="*/ 2204076 w 3678186"/>
                  <a:gd name="connsiteY7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2941131 w 3678186"/>
                  <a:gd name="connsiteY2" fmla="*/ 737058 h 2204076"/>
                  <a:gd name="connsiteX3" fmla="*/ 3678186 w 3678186"/>
                  <a:gd name="connsiteY3" fmla="*/ 1474113 h 2204076"/>
                  <a:gd name="connsiteX4" fmla="*/ 2948224 w 3678186"/>
                  <a:gd name="connsiteY4" fmla="*/ 2204076 h 2204076"/>
                  <a:gd name="connsiteX5" fmla="*/ 0 w 3678186"/>
                  <a:gd name="connsiteY5" fmla="*/ 2204076 h 2204076"/>
                  <a:gd name="connsiteX6" fmla="*/ 2204076 w 3678186"/>
                  <a:gd name="connsiteY6" fmla="*/ 0 h 2204076"/>
                  <a:gd name="connsiteX0" fmla="*/ 2204076 w 3678186"/>
                  <a:gd name="connsiteY0" fmla="*/ 0 h 2204076"/>
                  <a:gd name="connsiteX1" fmla="*/ 2941132 w 3678186"/>
                  <a:gd name="connsiteY1" fmla="*/ 737056 h 2204076"/>
                  <a:gd name="connsiteX2" fmla="*/ 3678186 w 3678186"/>
                  <a:gd name="connsiteY2" fmla="*/ 1474113 h 2204076"/>
                  <a:gd name="connsiteX3" fmla="*/ 2948224 w 3678186"/>
                  <a:gd name="connsiteY3" fmla="*/ 2204076 h 2204076"/>
                  <a:gd name="connsiteX4" fmla="*/ 0 w 3678186"/>
                  <a:gd name="connsiteY4" fmla="*/ 2204076 h 2204076"/>
                  <a:gd name="connsiteX5" fmla="*/ 2204076 w 3678186"/>
                  <a:gd name="connsiteY5" fmla="*/ 0 h 2204076"/>
                  <a:gd name="connsiteX0" fmla="*/ 2204076 w 3678186"/>
                  <a:gd name="connsiteY0" fmla="*/ 0 h 2204076"/>
                  <a:gd name="connsiteX1" fmla="*/ 3678186 w 3678186"/>
                  <a:gd name="connsiteY1" fmla="*/ 1474113 h 2204076"/>
                  <a:gd name="connsiteX2" fmla="*/ 2948224 w 3678186"/>
                  <a:gd name="connsiteY2" fmla="*/ 2204076 h 2204076"/>
                  <a:gd name="connsiteX3" fmla="*/ 0 w 3678186"/>
                  <a:gd name="connsiteY3" fmla="*/ 2204076 h 2204076"/>
                  <a:gd name="connsiteX4" fmla="*/ 2204076 w 3678186"/>
                  <a:gd name="connsiteY4" fmla="*/ 0 h 2204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78186" h="2204076">
                    <a:moveTo>
                      <a:pt x="2204076" y="0"/>
                    </a:moveTo>
                    <a:lnTo>
                      <a:pt x="3678186" y="1474113"/>
                    </a:lnTo>
                    <a:lnTo>
                      <a:pt x="2948224" y="2204076"/>
                    </a:lnTo>
                    <a:lnTo>
                      <a:pt x="0" y="2204076"/>
                    </a:lnTo>
                    <a:lnTo>
                      <a:pt x="2204076" y="0"/>
                    </a:lnTo>
                    <a:close/>
                  </a:path>
                </a:pathLst>
              </a:custGeom>
              <a:solidFill>
                <a:srgbClr val="ED5824"/>
              </a:solidFill>
              <a:ln w="12700">
                <a:miter lim="400000"/>
              </a:ln>
            </p:spPr>
            <p:txBody>
    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B01746C5-6BA4-4D22-9451-962283765BE5}"/>
                  </a:ext>
                </a:extLst>
              </p:cNvPr>
              <p:cNvSpPr/>
              <p:nvPr/>
            </p:nvSpPr>
            <p:spPr>
              <a:xfrm>
                <a:off x="3194525" y="2906970"/>
                <a:ext cx="4415244" cy="2773138"/>
              </a:xfrm>
              <a:custGeom>
                <a:avLst/>
                <a:gdLst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352325 w 4415244"/>
                  <a:gd name="connsiteY2" fmla="*/ 894923 h 2773138"/>
                  <a:gd name="connsiteX3" fmla="*/ 2940608 w 4415244"/>
                  <a:gd name="connsiteY3" fmla="*/ 0 h 2773138"/>
                  <a:gd name="connsiteX4" fmla="*/ 3228288 w 4415244"/>
                  <a:gd name="connsiteY4" fmla="*/ 119162 h 2773138"/>
                  <a:gd name="connsiteX5" fmla="*/ 3678187 w 4415244"/>
                  <a:gd name="connsiteY5" fmla="*/ 569061 h 2773138"/>
                  <a:gd name="connsiteX6" fmla="*/ 3678188 w 4415244"/>
                  <a:gd name="connsiteY6" fmla="*/ 569060 h 2773138"/>
                  <a:gd name="connsiteX7" fmla="*/ 4415244 w 4415244"/>
                  <a:gd name="connsiteY7" fmla="*/ 1306116 h 2773138"/>
                  <a:gd name="connsiteX8" fmla="*/ 2948224 w 4415244"/>
                  <a:gd name="connsiteY8" fmla="*/ 2773135 h 2773138"/>
                  <a:gd name="connsiteX9" fmla="*/ 1474112 w 4415244"/>
                  <a:gd name="connsiteY9" fmla="*/ 2773136 h 2773138"/>
                  <a:gd name="connsiteX10" fmla="*/ 2215675 w 4415244"/>
                  <a:gd name="connsiteY10" fmla="*/ 2031573 h 2773138"/>
                  <a:gd name="connsiteX11" fmla="*/ 2215675 w 4415244"/>
                  <a:gd name="connsiteY11" fmla="*/ 2031573 h 2773138"/>
                  <a:gd name="connsiteX12" fmla="*/ 1474110 w 4415244"/>
                  <a:gd name="connsiteY12" fmla="*/ 2773137 h 2773138"/>
                  <a:gd name="connsiteX13" fmla="*/ 0 w 4415244"/>
                  <a:gd name="connsiteY13" fmla="*/ 2773138 h 2773138"/>
                  <a:gd name="connsiteX14" fmla="*/ 2658636 w 4415244"/>
                  <a:gd name="connsiteY14" fmla="*/ 114503 h 2773138"/>
                  <a:gd name="connsiteX15" fmla="*/ 2716752 w 4415244"/>
                  <a:gd name="connsiteY15" fmla="*/ 67028 h 2773138"/>
                  <a:gd name="connsiteX16" fmla="*/ 2940608 w 4415244"/>
                  <a:gd name="connsiteY16" fmla="*/ 0 h 2773138"/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352325 w 4415244"/>
                  <a:gd name="connsiteY2" fmla="*/ 894923 h 2773138"/>
                  <a:gd name="connsiteX3" fmla="*/ 3667316 w 4415244"/>
                  <a:gd name="connsiteY3" fmla="*/ 579932 h 2773138"/>
                  <a:gd name="connsiteX4" fmla="*/ 2940608 w 4415244"/>
                  <a:gd name="connsiteY4" fmla="*/ 0 h 2773138"/>
                  <a:gd name="connsiteX5" fmla="*/ 3228288 w 4415244"/>
                  <a:gd name="connsiteY5" fmla="*/ 119162 h 2773138"/>
                  <a:gd name="connsiteX6" fmla="*/ 3678187 w 4415244"/>
                  <a:gd name="connsiteY6" fmla="*/ 569061 h 2773138"/>
                  <a:gd name="connsiteX7" fmla="*/ 3678188 w 4415244"/>
                  <a:gd name="connsiteY7" fmla="*/ 569060 h 2773138"/>
                  <a:gd name="connsiteX8" fmla="*/ 4415244 w 4415244"/>
                  <a:gd name="connsiteY8" fmla="*/ 1306116 h 2773138"/>
                  <a:gd name="connsiteX9" fmla="*/ 2948224 w 4415244"/>
                  <a:gd name="connsiteY9" fmla="*/ 2773135 h 2773138"/>
                  <a:gd name="connsiteX10" fmla="*/ 1474112 w 4415244"/>
                  <a:gd name="connsiteY10" fmla="*/ 2773136 h 2773138"/>
                  <a:gd name="connsiteX11" fmla="*/ 2215675 w 4415244"/>
                  <a:gd name="connsiteY11" fmla="*/ 2031573 h 2773138"/>
                  <a:gd name="connsiteX12" fmla="*/ 1474110 w 4415244"/>
                  <a:gd name="connsiteY12" fmla="*/ 2773137 h 2773138"/>
                  <a:gd name="connsiteX13" fmla="*/ 0 w 4415244"/>
                  <a:gd name="connsiteY13" fmla="*/ 2773138 h 2773138"/>
                  <a:gd name="connsiteX14" fmla="*/ 2658636 w 4415244"/>
                  <a:gd name="connsiteY14" fmla="*/ 114503 h 2773138"/>
                  <a:gd name="connsiteX15" fmla="*/ 2716752 w 4415244"/>
                  <a:gd name="connsiteY15" fmla="*/ 67028 h 2773138"/>
                  <a:gd name="connsiteX16" fmla="*/ 2940608 w 4415244"/>
                  <a:gd name="connsiteY16" fmla="*/ 0 h 2773138"/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352325 w 4415244"/>
                  <a:gd name="connsiteY2" fmla="*/ 894923 h 2773138"/>
                  <a:gd name="connsiteX3" fmla="*/ 3667316 w 4415244"/>
                  <a:gd name="connsiteY3" fmla="*/ 579932 h 2773138"/>
                  <a:gd name="connsiteX4" fmla="*/ 2940608 w 4415244"/>
                  <a:gd name="connsiteY4" fmla="*/ 0 h 2773138"/>
                  <a:gd name="connsiteX5" fmla="*/ 3228288 w 4415244"/>
                  <a:gd name="connsiteY5" fmla="*/ 119162 h 2773138"/>
                  <a:gd name="connsiteX6" fmla="*/ 3678187 w 4415244"/>
                  <a:gd name="connsiteY6" fmla="*/ 569061 h 2773138"/>
                  <a:gd name="connsiteX7" fmla="*/ 3678188 w 4415244"/>
                  <a:gd name="connsiteY7" fmla="*/ 569060 h 2773138"/>
                  <a:gd name="connsiteX8" fmla="*/ 4415244 w 4415244"/>
                  <a:gd name="connsiteY8" fmla="*/ 1306116 h 2773138"/>
                  <a:gd name="connsiteX9" fmla="*/ 2948224 w 4415244"/>
                  <a:gd name="connsiteY9" fmla="*/ 2773135 h 2773138"/>
                  <a:gd name="connsiteX10" fmla="*/ 1474112 w 4415244"/>
                  <a:gd name="connsiteY10" fmla="*/ 2773136 h 2773138"/>
                  <a:gd name="connsiteX11" fmla="*/ 1474110 w 4415244"/>
                  <a:gd name="connsiteY11" fmla="*/ 2773137 h 2773138"/>
                  <a:gd name="connsiteX12" fmla="*/ 0 w 4415244"/>
                  <a:gd name="connsiteY12" fmla="*/ 2773138 h 2773138"/>
                  <a:gd name="connsiteX13" fmla="*/ 2658636 w 4415244"/>
                  <a:gd name="connsiteY13" fmla="*/ 114503 h 2773138"/>
                  <a:gd name="connsiteX14" fmla="*/ 2716752 w 4415244"/>
                  <a:gd name="connsiteY14" fmla="*/ 67028 h 2773138"/>
                  <a:gd name="connsiteX15" fmla="*/ 2940608 w 4415244"/>
                  <a:gd name="connsiteY15" fmla="*/ 0 h 2773138"/>
                  <a:gd name="connsiteX0" fmla="*/ 3689364 w 4437292"/>
                  <a:gd name="connsiteY0" fmla="*/ 579932 h 2970073"/>
                  <a:gd name="connsiteX1" fmla="*/ 3374373 w 4437292"/>
                  <a:gd name="connsiteY1" fmla="*/ 894923 h 2970073"/>
                  <a:gd name="connsiteX2" fmla="*/ 3374373 w 4437292"/>
                  <a:gd name="connsiteY2" fmla="*/ 894923 h 2970073"/>
                  <a:gd name="connsiteX3" fmla="*/ 3689364 w 4437292"/>
                  <a:gd name="connsiteY3" fmla="*/ 579932 h 2970073"/>
                  <a:gd name="connsiteX4" fmla="*/ 2962656 w 4437292"/>
                  <a:gd name="connsiteY4" fmla="*/ 0 h 2970073"/>
                  <a:gd name="connsiteX5" fmla="*/ 3250336 w 4437292"/>
                  <a:gd name="connsiteY5" fmla="*/ 119162 h 2970073"/>
                  <a:gd name="connsiteX6" fmla="*/ 3700235 w 4437292"/>
                  <a:gd name="connsiteY6" fmla="*/ 569061 h 2970073"/>
                  <a:gd name="connsiteX7" fmla="*/ 3700236 w 4437292"/>
                  <a:gd name="connsiteY7" fmla="*/ 569060 h 2970073"/>
                  <a:gd name="connsiteX8" fmla="*/ 4437292 w 4437292"/>
                  <a:gd name="connsiteY8" fmla="*/ 1306116 h 2970073"/>
                  <a:gd name="connsiteX9" fmla="*/ 2970272 w 4437292"/>
                  <a:gd name="connsiteY9" fmla="*/ 2773135 h 2970073"/>
                  <a:gd name="connsiteX10" fmla="*/ 1496160 w 4437292"/>
                  <a:gd name="connsiteY10" fmla="*/ 2773136 h 2970073"/>
                  <a:gd name="connsiteX11" fmla="*/ 22048 w 4437292"/>
                  <a:gd name="connsiteY11" fmla="*/ 2773138 h 2970073"/>
                  <a:gd name="connsiteX12" fmla="*/ 2680684 w 4437292"/>
                  <a:gd name="connsiteY12" fmla="*/ 114503 h 2970073"/>
                  <a:gd name="connsiteX13" fmla="*/ 2738800 w 4437292"/>
                  <a:gd name="connsiteY13" fmla="*/ 67028 h 2970073"/>
                  <a:gd name="connsiteX14" fmla="*/ 2962656 w 4437292"/>
                  <a:gd name="connsiteY14" fmla="*/ 0 h 2970073"/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352325 w 4415244"/>
                  <a:gd name="connsiteY2" fmla="*/ 894923 h 2773138"/>
                  <a:gd name="connsiteX3" fmla="*/ 3667316 w 4415244"/>
                  <a:gd name="connsiteY3" fmla="*/ 579932 h 2773138"/>
                  <a:gd name="connsiteX4" fmla="*/ 2940608 w 4415244"/>
                  <a:gd name="connsiteY4" fmla="*/ 0 h 2773138"/>
                  <a:gd name="connsiteX5" fmla="*/ 3228288 w 4415244"/>
                  <a:gd name="connsiteY5" fmla="*/ 119162 h 2773138"/>
                  <a:gd name="connsiteX6" fmla="*/ 3678187 w 4415244"/>
                  <a:gd name="connsiteY6" fmla="*/ 569061 h 2773138"/>
                  <a:gd name="connsiteX7" fmla="*/ 3678188 w 4415244"/>
                  <a:gd name="connsiteY7" fmla="*/ 569060 h 2773138"/>
                  <a:gd name="connsiteX8" fmla="*/ 4415244 w 4415244"/>
                  <a:gd name="connsiteY8" fmla="*/ 1306116 h 2773138"/>
                  <a:gd name="connsiteX9" fmla="*/ 2948224 w 4415244"/>
                  <a:gd name="connsiteY9" fmla="*/ 2773135 h 2773138"/>
                  <a:gd name="connsiteX10" fmla="*/ 0 w 4415244"/>
                  <a:gd name="connsiteY10" fmla="*/ 2773138 h 2773138"/>
                  <a:gd name="connsiteX11" fmla="*/ 2658636 w 4415244"/>
                  <a:gd name="connsiteY11" fmla="*/ 114503 h 2773138"/>
                  <a:gd name="connsiteX12" fmla="*/ 2716752 w 4415244"/>
                  <a:gd name="connsiteY12" fmla="*/ 67028 h 2773138"/>
                  <a:gd name="connsiteX13" fmla="*/ 2940608 w 4415244"/>
                  <a:gd name="connsiteY13" fmla="*/ 0 h 2773138"/>
                  <a:gd name="connsiteX0" fmla="*/ 3667316 w 4415244"/>
                  <a:gd name="connsiteY0" fmla="*/ 579932 h 2773138"/>
                  <a:gd name="connsiteX1" fmla="*/ 3352325 w 4415244"/>
                  <a:gd name="connsiteY1" fmla="*/ 894923 h 2773138"/>
                  <a:gd name="connsiteX2" fmla="*/ 3667316 w 4415244"/>
                  <a:gd name="connsiteY2" fmla="*/ 579932 h 2773138"/>
                  <a:gd name="connsiteX3" fmla="*/ 2940608 w 4415244"/>
                  <a:gd name="connsiteY3" fmla="*/ 0 h 2773138"/>
                  <a:gd name="connsiteX4" fmla="*/ 3228288 w 4415244"/>
                  <a:gd name="connsiteY4" fmla="*/ 119162 h 2773138"/>
                  <a:gd name="connsiteX5" fmla="*/ 3678187 w 4415244"/>
                  <a:gd name="connsiteY5" fmla="*/ 569061 h 2773138"/>
                  <a:gd name="connsiteX6" fmla="*/ 3678188 w 4415244"/>
                  <a:gd name="connsiteY6" fmla="*/ 569060 h 2773138"/>
                  <a:gd name="connsiteX7" fmla="*/ 4415244 w 4415244"/>
                  <a:gd name="connsiteY7" fmla="*/ 1306116 h 2773138"/>
                  <a:gd name="connsiteX8" fmla="*/ 2948224 w 4415244"/>
                  <a:gd name="connsiteY8" fmla="*/ 2773135 h 2773138"/>
                  <a:gd name="connsiteX9" fmla="*/ 0 w 4415244"/>
                  <a:gd name="connsiteY9" fmla="*/ 2773138 h 2773138"/>
                  <a:gd name="connsiteX10" fmla="*/ 2658636 w 4415244"/>
                  <a:gd name="connsiteY10" fmla="*/ 114503 h 2773138"/>
                  <a:gd name="connsiteX11" fmla="*/ 2716752 w 4415244"/>
                  <a:gd name="connsiteY11" fmla="*/ 67028 h 2773138"/>
                  <a:gd name="connsiteX12" fmla="*/ 2940608 w 4415244"/>
                  <a:gd name="connsiteY12" fmla="*/ 0 h 2773138"/>
                  <a:gd name="connsiteX0" fmla="*/ 2940608 w 4415244"/>
                  <a:gd name="connsiteY0" fmla="*/ 0 h 2773138"/>
                  <a:gd name="connsiteX1" fmla="*/ 3228288 w 4415244"/>
                  <a:gd name="connsiteY1" fmla="*/ 119162 h 2773138"/>
                  <a:gd name="connsiteX2" fmla="*/ 3678187 w 4415244"/>
                  <a:gd name="connsiteY2" fmla="*/ 569061 h 2773138"/>
                  <a:gd name="connsiteX3" fmla="*/ 3678188 w 4415244"/>
                  <a:gd name="connsiteY3" fmla="*/ 569060 h 2773138"/>
                  <a:gd name="connsiteX4" fmla="*/ 4415244 w 4415244"/>
                  <a:gd name="connsiteY4" fmla="*/ 1306116 h 2773138"/>
                  <a:gd name="connsiteX5" fmla="*/ 2948224 w 4415244"/>
                  <a:gd name="connsiteY5" fmla="*/ 2773135 h 2773138"/>
                  <a:gd name="connsiteX6" fmla="*/ 0 w 4415244"/>
                  <a:gd name="connsiteY6" fmla="*/ 2773138 h 2773138"/>
                  <a:gd name="connsiteX7" fmla="*/ 2658636 w 4415244"/>
                  <a:gd name="connsiteY7" fmla="*/ 114503 h 2773138"/>
                  <a:gd name="connsiteX8" fmla="*/ 2716752 w 4415244"/>
                  <a:gd name="connsiteY8" fmla="*/ 67028 h 2773138"/>
                  <a:gd name="connsiteX9" fmla="*/ 2940608 w 4415244"/>
                  <a:gd name="connsiteY9" fmla="*/ 0 h 2773138"/>
                  <a:gd name="connsiteX0" fmla="*/ 2940608 w 4415244"/>
                  <a:gd name="connsiteY0" fmla="*/ 0 h 2773138"/>
                  <a:gd name="connsiteX1" fmla="*/ 3228288 w 4415244"/>
                  <a:gd name="connsiteY1" fmla="*/ 119162 h 2773138"/>
                  <a:gd name="connsiteX2" fmla="*/ 3678187 w 4415244"/>
                  <a:gd name="connsiteY2" fmla="*/ 569061 h 2773138"/>
                  <a:gd name="connsiteX3" fmla="*/ 4415244 w 4415244"/>
                  <a:gd name="connsiteY3" fmla="*/ 1306116 h 2773138"/>
                  <a:gd name="connsiteX4" fmla="*/ 2948224 w 4415244"/>
                  <a:gd name="connsiteY4" fmla="*/ 2773135 h 2773138"/>
                  <a:gd name="connsiteX5" fmla="*/ 0 w 4415244"/>
                  <a:gd name="connsiteY5" fmla="*/ 2773138 h 2773138"/>
                  <a:gd name="connsiteX6" fmla="*/ 2658636 w 4415244"/>
                  <a:gd name="connsiteY6" fmla="*/ 114503 h 2773138"/>
                  <a:gd name="connsiteX7" fmla="*/ 2716752 w 4415244"/>
                  <a:gd name="connsiteY7" fmla="*/ 67028 h 2773138"/>
                  <a:gd name="connsiteX8" fmla="*/ 2940608 w 4415244"/>
                  <a:gd name="connsiteY8" fmla="*/ 0 h 2773138"/>
                  <a:gd name="connsiteX0" fmla="*/ 2940608 w 4415244"/>
                  <a:gd name="connsiteY0" fmla="*/ 0 h 2773138"/>
                  <a:gd name="connsiteX1" fmla="*/ 3228288 w 4415244"/>
                  <a:gd name="connsiteY1" fmla="*/ 119162 h 2773138"/>
                  <a:gd name="connsiteX2" fmla="*/ 4415244 w 4415244"/>
                  <a:gd name="connsiteY2" fmla="*/ 1306116 h 2773138"/>
                  <a:gd name="connsiteX3" fmla="*/ 2948224 w 4415244"/>
                  <a:gd name="connsiteY3" fmla="*/ 2773135 h 2773138"/>
                  <a:gd name="connsiteX4" fmla="*/ 0 w 4415244"/>
                  <a:gd name="connsiteY4" fmla="*/ 2773138 h 2773138"/>
                  <a:gd name="connsiteX5" fmla="*/ 2658636 w 4415244"/>
                  <a:gd name="connsiteY5" fmla="*/ 114503 h 2773138"/>
                  <a:gd name="connsiteX6" fmla="*/ 2716752 w 4415244"/>
                  <a:gd name="connsiteY6" fmla="*/ 67028 h 2773138"/>
                  <a:gd name="connsiteX7" fmla="*/ 2940608 w 4415244"/>
                  <a:gd name="connsiteY7" fmla="*/ 0 h 2773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15244" h="2773138">
                    <a:moveTo>
                      <a:pt x="2940608" y="0"/>
                    </a:moveTo>
                    <a:cubicBezTo>
                      <a:pt x="3044728" y="1"/>
                      <a:pt x="3148847" y="39721"/>
                      <a:pt x="3228288" y="119162"/>
                    </a:cubicBezTo>
                    <a:lnTo>
                      <a:pt x="4415244" y="1306116"/>
                    </a:lnTo>
                    <a:lnTo>
                      <a:pt x="2948224" y="2773135"/>
                    </a:lnTo>
                    <a:lnTo>
                      <a:pt x="0" y="2773138"/>
                    </a:lnTo>
                    <a:lnTo>
                      <a:pt x="2658636" y="114503"/>
                    </a:lnTo>
                    <a:lnTo>
                      <a:pt x="2716752" y="67028"/>
                    </a:lnTo>
                    <a:cubicBezTo>
                      <a:pt x="2784430" y="22343"/>
                      <a:pt x="2862520" y="0"/>
                      <a:pt x="294060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C773A7BA-667C-4AA7-AEF2-068F06100C77}"/>
                  </a:ext>
                </a:extLst>
              </p:cNvPr>
              <p:cNvSpPr/>
              <p:nvPr/>
            </p:nvSpPr>
            <p:spPr>
              <a:xfrm>
                <a:off x="3194525" y="2906970"/>
                <a:ext cx="3678187" cy="2773138"/>
              </a:xfrm>
              <a:custGeom>
                <a:avLst/>
                <a:gdLst>
                  <a:gd name="connsiteX0" fmla="*/ 2940608 w 3678187"/>
                  <a:gd name="connsiteY0" fmla="*/ 0 h 2773138"/>
                  <a:gd name="connsiteX1" fmla="*/ 3228288 w 3678187"/>
                  <a:gd name="connsiteY1" fmla="*/ 119162 h 2773138"/>
                  <a:gd name="connsiteX2" fmla="*/ 3678187 w 3678187"/>
                  <a:gd name="connsiteY2" fmla="*/ 569061 h 2773138"/>
                  <a:gd name="connsiteX3" fmla="*/ 1474110 w 3678187"/>
                  <a:gd name="connsiteY3" fmla="*/ 2773137 h 2773138"/>
                  <a:gd name="connsiteX4" fmla="*/ 0 w 3678187"/>
                  <a:gd name="connsiteY4" fmla="*/ 2773138 h 2773138"/>
                  <a:gd name="connsiteX5" fmla="*/ 2658636 w 3678187"/>
                  <a:gd name="connsiteY5" fmla="*/ 114503 h 2773138"/>
                  <a:gd name="connsiteX6" fmla="*/ 2716752 w 3678187"/>
                  <a:gd name="connsiteY6" fmla="*/ 67028 h 2773138"/>
                  <a:gd name="connsiteX7" fmla="*/ 2940608 w 3678187"/>
                  <a:gd name="connsiteY7" fmla="*/ 0 h 2773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78187" h="2773138">
                    <a:moveTo>
                      <a:pt x="2940608" y="0"/>
                    </a:moveTo>
                    <a:cubicBezTo>
                      <a:pt x="3044728" y="1"/>
                      <a:pt x="3148847" y="39721"/>
                      <a:pt x="3228288" y="119162"/>
                    </a:cubicBezTo>
                    <a:lnTo>
                      <a:pt x="3678187" y="569061"/>
                    </a:lnTo>
                    <a:lnTo>
                      <a:pt x="1474110" y="2773137"/>
                    </a:lnTo>
                    <a:lnTo>
                      <a:pt x="0" y="2773138"/>
                    </a:lnTo>
                    <a:lnTo>
                      <a:pt x="2658636" y="114503"/>
                    </a:lnTo>
                    <a:lnTo>
                      <a:pt x="2716752" y="67028"/>
                    </a:lnTo>
                    <a:cubicBezTo>
                      <a:pt x="2784430" y="22343"/>
                      <a:pt x="2862520" y="0"/>
                      <a:pt x="29406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1E02DD93-98BC-4EF8-B788-5A401613F787}"/>
              </a:ext>
            </a:extLst>
          </p:cNvPr>
          <p:cNvSpPr txBox="1"/>
          <p:nvPr/>
        </p:nvSpPr>
        <p:spPr>
          <a:xfrm rot="18900000">
            <a:off x="2558818" y="2847761"/>
            <a:ext cx="1825956" cy="400110"/>
          </a:xfrm>
          <a:prstGeom prst="rect">
            <a:avLst/>
          </a:prstGeom>
          <a:noFill/>
        </p:spPr>
        <p:txBody>
          <a:bodyPr wrap="square" lIns="18288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D1453F0-1D82-41F7-958A-692728F5AA2C}"/>
              </a:ext>
            </a:extLst>
          </p:cNvPr>
          <p:cNvSpPr txBox="1"/>
          <p:nvPr/>
        </p:nvSpPr>
        <p:spPr>
          <a:xfrm rot="18900000">
            <a:off x="2040657" y="2324300"/>
            <a:ext cx="1825957" cy="400110"/>
          </a:xfrm>
          <a:prstGeom prst="rect">
            <a:avLst/>
          </a:prstGeom>
          <a:noFill/>
        </p:spPr>
        <p:txBody>
          <a:bodyPr wrap="square" lIns="18288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grpSp>
        <p:nvGrpSpPr>
          <p:cNvPr id="10" name="Graphic 91" descr="Rocket">
            <a:extLst>
              <a:ext uri="{FF2B5EF4-FFF2-40B4-BE49-F238E27FC236}">
                <a16:creationId xmlns:a16="http://schemas.microsoft.com/office/drawing/2014/main" id="{98E5BA81-C153-44C2-99A3-CAEF2B9F8358}"/>
              </a:ext>
            </a:extLst>
          </p:cNvPr>
          <p:cNvGrpSpPr/>
          <p:nvPr/>
        </p:nvGrpSpPr>
        <p:grpSpPr>
          <a:xfrm>
            <a:off x="1718445" y="2033619"/>
            <a:ext cx="552139" cy="552139"/>
            <a:chOff x="2291259" y="2179434"/>
            <a:chExt cx="736185" cy="73618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CF67FFC-C79F-4C59-9002-086021D1D952}"/>
                </a:ext>
              </a:extLst>
            </p:cNvPr>
            <p:cNvSpPr/>
            <p:nvPr/>
          </p:nvSpPr>
          <p:spPr>
            <a:xfrm>
              <a:off x="2827293" y="2239790"/>
              <a:ext cx="140689" cy="135192"/>
            </a:xfrm>
            <a:custGeom>
              <a:avLst/>
              <a:gdLst>
                <a:gd name="connsiteX0" fmla="*/ 137268 w 140689"/>
                <a:gd name="connsiteY0" fmla="*/ 4060 h 135192"/>
                <a:gd name="connsiteX1" fmla="*/ 0 w 140689"/>
                <a:gd name="connsiteY1" fmla="*/ 20930 h 135192"/>
                <a:gd name="connsiteX2" fmla="*/ 62882 w 140689"/>
                <a:gd name="connsiteY2" fmla="*/ 70776 h 135192"/>
                <a:gd name="connsiteX3" fmla="*/ 113495 w 140689"/>
                <a:gd name="connsiteY3" fmla="*/ 135193 h 135192"/>
                <a:gd name="connsiteX4" fmla="*/ 137268 w 140689"/>
                <a:gd name="connsiteY4" fmla="*/ 4060 h 135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689" h="135192">
                  <a:moveTo>
                    <a:pt x="137268" y="4060"/>
                  </a:moveTo>
                  <a:cubicBezTo>
                    <a:pt x="126532" y="-6676"/>
                    <a:pt x="57514" y="5593"/>
                    <a:pt x="0" y="20930"/>
                  </a:cubicBezTo>
                  <a:cubicBezTo>
                    <a:pt x="20705" y="33200"/>
                    <a:pt x="42177" y="50071"/>
                    <a:pt x="62882" y="70776"/>
                  </a:cubicBezTo>
                  <a:cubicBezTo>
                    <a:pt x="84355" y="92248"/>
                    <a:pt x="101225" y="113720"/>
                    <a:pt x="113495" y="135193"/>
                  </a:cubicBezTo>
                  <a:cubicBezTo>
                    <a:pt x="128832" y="76144"/>
                    <a:pt x="148771" y="14796"/>
                    <a:pt x="137268" y="4060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BF162E0-B3A4-4614-B95C-A1385573724E}"/>
                </a:ext>
              </a:extLst>
            </p:cNvPr>
            <p:cNvSpPr/>
            <p:nvPr/>
          </p:nvSpPr>
          <p:spPr>
            <a:xfrm>
              <a:off x="2350358" y="2450614"/>
              <a:ext cx="187061" cy="178919"/>
            </a:xfrm>
            <a:custGeom>
              <a:avLst/>
              <a:gdLst>
                <a:gd name="connsiteX0" fmla="*/ 187062 w 187061"/>
                <a:gd name="connsiteY0" fmla="*/ 11791 h 178919"/>
                <a:gd name="connsiteX1" fmla="*/ 160989 w 187061"/>
                <a:gd name="connsiteY1" fmla="*/ 1821 h 178919"/>
                <a:gd name="connsiteX2" fmla="*/ 130314 w 187061"/>
                <a:gd name="connsiteY2" fmla="*/ 7956 h 178919"/>
                <a:gd name="connsiteX3" fmla="*/ 8384 w 187061"/>
                <a:gd name="connsiteY3" fmla="*/ 129887 h 178919"/>
                <a:gd name="connsiteX4" fmla="*/ 34457 w 187061"/>
                <a:gd name="connsiteY4" fmla="*/ 178199 h 178919"/>
                <a:gd name="connsiteX5" fmla="*/ 136449 w 187061"/>
                <a:gd name="connsiteY5" fmla="*/ 155193 h 178919"/>
                <a:gd name="connsiteX6" fmla="*/ 187062 w 187061"/>
                <a:gd name="connsiteY6" fmla="*/ 11791 h 178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061" h="178919">
                  <a:moveTo>
                    <a:pt x="187062" y="11791"/>
                  </a:moveTo>
                  <a:lnTo>
                    <a:pt x="160989" y="1821"/>
                  </a:lnTo>
                  <a:cubicBezTo>
                    <a:pt x="150253" y="-2013"/>
                    <a:pt x="138750" y="288"/>
                    <a:pt x="130314" y="7956"/>
                  </a:cubicBezTo>
                  <a:lnTo>
                    <a:pt x="8384" y="129887"/>
                  </a:lnTo>
                  <a:cubicBezTo>
                    <a:pt x="-11555" y="149825"/>
                    <a:pt x="6850" y="184334"/>
                    <a:pt x="34457" y="178199"/>
                  </a:cubicBezTo>
                  <a:lnTo>
                    <a:pt x="136449" y="155193"/>
                  </a:lnTo>
                  <a:cubicBezTo>
                    <a:pt x="144885" y="116850"/>
                    <a:pt x="158688" y="65471"/>
                    <a:pt x="187062" y="11791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8FBA7B4-509B-4CA4-A440-D7AFD1CBFF97}"/>
                </a:ext>
              </a:extLst>
            </p:cNvPr>
            <p:cNvSpPr/>
            <p:nvPr/>
          </p:nvSpPr>
          <p:spPr>
            <a:xfrm>
              <a:off x="2575796" y="2662555"/>
              <a:ext cx="179273" cy="192766"/>
            </a:xfrm>
            <a:custGeom>
              <a:avLst/>
              <a:gdLst>
                <a:gd name="connsiteX0" fmla="*/ 164842 w 179273"/>
                <a:gd name="connsiteY0" fmla="*/ 0 h 192766"/>
                <a:gd name="connsiteX1" fmla="*/ 24507 w 179273"/>
                <a:gd name="connsiteY1" fmla="*/ 49079 h 192766"/>
                <a:gd name="connsiteX2" fmla="*/ 734 w 179273"/>
                <a:gd name="connsiteY2" fmla="*/ 157973 h 192766"/>
                <a:gd name="connsiteX3" fmla="*/ 49046 w 179273"/>
                <a:gd name="connsiteY3" fmla="*/ 184046 h 192766"/>
                <a:gd name="connsiteX4" fmla="*/ 170977 w 179273"/>
                <a:gd name="connsiteY4" fmla="*/ 62116 h 192766"/>
                <a:gd name="connsiteX5" fmla="*/ 177112 w 179273"/>
                <a:gd name="connsiteY5" fmla="*/ 31441 h 192766"/>
                <a:gd name="connsiteX6" fmla="*/ 164842 w 179273"/>
                <a:gd name="connsiteY6" fmla="*/ 0 h 19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273" h="192766">
                  <a:moveTo>
                    <a:pt x="164842" y="0"/>
                  </a:moveTo>
                  <a:cubicBezTo>
                    <a:pt x="113462" y="26840"/>
                    <a:pt x="64383" y="41410"/>
                    <a:pt x="24507" y="49079"/>
                  </a:cubicBezTo>
                  <a:lnTo>
                    <a:pt x="734" y="157973"/>
                  </a:lnTo>
                  <a:cubicBezTo>
                    <a:pt x="-5401" y="185580"/>
                    <a:pt x="28341" y="204751"/>
                    <a:pt x="49046" y="184046"/>
                  </a:cubicBezTo>
                  <a:lnTo>
                    <a:pt x="170977" y="62116"/>
                  </a:lnTo>
                  <a:cubicBezTo>
                    <a:pt x="178645" y="54447"/>
                    <a:pt x="181713" y="42177"/>
                    <a:pt x="177112" y="31441"/>
                  </a:cubicBezTo>
                  <a:lnTo>
                    <a:pt x="164842" y="0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EF057BA-AC31-4AE0-89E8-531B169F7606}"/>
                </a:ext>
              </a:extLst>
            </p:cNvPr>
            <p:cNvSpPr/>
            <p:nvPr/>
          </p:nvSpPr>
          <p:spPr>
            <a:xfrm>
              <a:off x="2513648" y="2274524"/>
              <a:ext cx="412570" cy="411803"/>
            </a:xfrm>
            <a:custGeom>
              <a:avLst/>
              <a:gdLst>
                <a:gd name="connsiteX0" fmla="*/ 272235 w 412570"/>
                <a:gd name="connsiteY0" fmla="*/ 0 h 411803"/>
                <a:gd name="connsiteX1" fmla="*/ 125765 w 412570"/>
                <a:gd name="connsiteY1" fmla="*/ 99692 h 411803"/>
                <a:gd name="connsiteX2" fmla="*/ 0 w 412570"/>
                <a:gd name="connsiteY2" fmla="*/ 364258 h 411803"/>
                <a:gd name="connsiteX3" fmla="*/ 47545 w 412570"/>
                <a:gd name="connsiteY3" fmla="*/ 411803 h 411803"/>
                <a:gd name="connsiteX4" fmla="*/ 312879 w 412570"/>
                <a:gd name="connsiteY4" fmla="*/ 286805 h 411803"/>
                <a:gd name="connsiteX5" fmla="*/ 412570 w 412570"/>
                <a:gd name="connsiteY5" fmla="*/ 141102 h 411803"/>
                <a:gd name="connsiteX6" fmla="*/ 354289 w 412570"/>
                <a:gd name="connsiteY6" fmla="*/ 56748 h 411803"/>
                <a:gd name="connsiteX7" fmla="*/ 272235 w 412570"/>
                <a:gd name="connsiteY7" fmla="*/ 0 h 411803"/>
                <a:gd name="connsiteX8" fmla="*/ 311345 w 412570"/>
                <a:gd name="connsiteY8" fmla="*/ 165642 h 411803"/>
                <a:gd name="connsiteX9" fmla="*/ 246162 w 412570"/>
                <a:gd name="connsiteY9" fmla="*/ 165642 h 411803"/>
                <a:gd name="connsiteX10" fmla="*/ 246162 w 412570"/>
                <a:gd name="connsiteY10" fmla="*/ 100459 h 411803"/>
                <a:gd name="connsiteX11" fmla="*/ 311345 w 412570"/>
                <a:gd name="connsiteY11" fmla="*/ 100459 h 411803"/>
                <a:gd name="connsiteX12" fmla="*/ 311345 w 412570"/>
                <a:gd name="connsiteY12" fmla="*/ 165642 h 411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2570" h="411803">
                  <a:moveTo>
                    <a:pt x="272235" y="0"/>
                  </a:moveTo>
                  <a:cubicBezTo>
                    <a:pt x="226990" y="18405"/>
                    <a:pt x="175611" y="49846"/>
                    <a:pt x="125765" y="99692"/>
                  </a:cubicBezTo>
                  <a:cubicBezTo>
                    <a:pt x="34509" y="190948"/>
                    <a:pt x="7669" y="301376"/>
                    <a:pt x="0" y="364258"/>
                  </a:cubicBezTo>
                  <a:lnTo>
                    <a:pt x="47545" y="411803"/>
                  </a:lnTo>
                  <a:cubicBezTo>
                    <a:pt x="110428" y="404135"/>
                    <a:pt x="221622" y="378062"/>
                    <a:pt x="312879" y="286805"/>
                  </a:cubicBezTo>
                  <a:cubicBezTo>
                    <a:pt x="362725" y="236960"/>
                    <a:pt x="394166" y="186347"/>
                    <a:pt x="412570" y="141102"/>
                  </a:cubicBezTo>
                  <a:cubicBezTo>
                    <a:pt x="402601" y="115796"/>
                    <a:pt x="382663" y="85888"/>
                    <a:pt x="354289" y="56748"/>
                  </a:cubicBezTo>
                  <a:cubicBezTo>
                    <a:pt x="326682" y="29908"/>
                    <a:pt x="297541" y="9969"/>
                    <a:pt x="272235" y="0"/>
                  </a:cubicBezTo>
                  <a:close/>
                  <a:moveTo>
                    <a:pt x="311345" y="165642"/>
                  </a:moveTo>
                  <a:cubicBezTo>
                    <a:pt x="293707" y="183279"/>
                    <a:pt x="264567" y="183279"/>
                    <a:pt x="246162" y="165642"/>
                  </a:cubicBezTo>
                  <a:cubicBezTo>
                    <a:pt x="228524" y="148004"/>
                    <a:pt x="228524" y="118863"/>
                    <a:pt x="246162" y="100459"/>
                  </a:cubicBezTo>
                  <a:cubicBezTo>
                    <a:pt x="263800" y="82821"/>
                    <a:pt x="292940" y="82821"/>
                    <a:pt x="311345" y="100459"/>
                  </a:cubicBezTo>
                  <a:cubicBezTo>
                    <a:pt x="328983" y="118863"/>
                    <a:pt x="328983" y="148004"/>
                    <a:pt x="311345" y="165642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F1C05A9-94D0-49BB-A5C7-EBC96D8A6255}"/>
                </a:ext>
              </a:extLst>
            </p:cNvPr>
            <p:cNvSpPr/>
            <p:nvPr/>
          </p:nvSpPr>
          <p:spPr>
            <a:xfrm>
              <a:off x="2423325" y="2667427"/>
              <a:ext cx="109222" cy="109448"/>
            </a:xfrm>
            <a:custGeom>
              <a:avLst/>
              <a:gdLst>
                <a:gd name="connsiteX0" fmla="*/ 89555 w 109222"/>
                <a:gd name="connsiteY0" fmla="*/ 19667 h 109448"/>
                <a:gd name="connsiteX1" fmla="*/ 53513 w 109222"/>
                <a:gd name="connsiteY1" fmla="*/ 11998 h 109448"/>
                <a:gd name="connsiteX2" fmla="*/ 2133 w 109222"/>
                <a:gd name="connsiteY2" fmla="*/ 107089 h 109448"/>
                <a:gd name="connsiteX3" fmla="*/ 97224 w 109222"/>
                <a:gd name="connsiteY3" fmla="*/ 55709 h 109448"/>
                <a:gd name="connsiteX4" fmla="*/ 89555 w 109222"/>
                <a:gd name="connsiteY4" fmla="*/ 19667 h 109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222" h="109448">
                  <a:moveTo>
                    <a:pt x="89555" y="19667"/>
                  </a:moveTo>
                  <a:cubicBezTo>
                    <a:pt x="77286" y="7397"/>
                    <a:pt x="78819" y="-13308"/>
                    <a:pt x="53513" y="11998"/>
                  </a:cubicBezTo>
                  <a:cubicBezTo>
                    <a:pt x="28207" y="37305"/>
                    <a:pt x="-9369" y="94819"/>
                    <a:pt x="2133" y="107089"/>
                  </a:cubicBezTo>
                  <a:cubicBezTo>
                    <a:pt x="14403" y="119359"/>
                    <a:pt x="71918" y="81016"/>
                    <a:pt x="97224" y="55709"/>
                  </a:cubicBezTo>
                  <a:cubicBezTo>
                    <a:pt x="122530" y="29636"/>
                    <a:pt x="101825" y="31170"/>
                    <a:pt x="89555" y="1966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62422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333</Words>
  <PresentationFormat>On-screen Show (4:3)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Multi-Layer Diagram – Slide Template</vt:lpstr>
      <vt:lpstr>Multi-Layer Diagram – Slide Template</vt:lpstr>
      <vt:lpstr>Multi-Layer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Multi-Layer Diagram</dc:title>
  <dc:creator>PresentationGO.com</dc:creator>
  <dc:description>© Copyright PresentationGO.com</dc:description>
  <dcterms:created xsi:type="dcterms:W3CDTF">2014-11-26T05:14:11Z</dcterms:created>
  <dcterms:modified xsi:type="dcterms:W3CDTF">2020-02-23T03:01:43Z</dcterms:modified>
  <cp:category>Charts &amp; Diagrams</cp:category>
</cp:coreProperties>
</file>