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442" y="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62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24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Multi-Level Arc Diagram for PowerPoint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7FB8EBB-385D-41FC-B4C8-6038B9A360F6}"/>
              </a:ext>
            </a:extLst>
          </p:cNvPr>
          <p:cNvGrpSpPr/>
          <p:nvPr/>
        </p:nvGrpSpPr>
        <p:grpSpPr>
          <a:xfrm>
            <a:off x="5135671" y="5060154"/>
            <a:ext cx="1281545" cy="817418"/>
            <a:chOff x="5135671" y="4916719"/>
            <a:chExt cx="1281545" cy="817418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591A616C-5D99-4ED1-8BC5-951FEABB799E}"/>
                </a:ext>
              </a:extLst>
            </p:cNvPr>
            <p:cNvSpPr/>
            <p:nvPr/>
          </p:nvSpPr>
          <p:spPr>
            <a:xfrm>
              <a:off x="5135671" y="4916719"/>
              <a:ext cx="1281545" cy="817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000" b="1">
                  <a:solidFill>
                    <a:schemeClr val="accent3"/>
                  </a:solidFill>
                </a:rPr>
                <a:t>75%</a:t>
              </a: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2592A07B-CA69-4612-8712-1B2116BAF541}"/>
                </a:ext>
              </a:extLst>
            </p:cNvPr>
            <p:cNvSpPr/>
            <p:nvPr/>
          </p:nvSpPr>
          <p:spPr>
            <a:xfrm>
              <a:off x="5135672" y="4916719"/>
              <a:ext cx="172479" cy="817418"/>
            </a:xfrm>
            <a:custGeom>
              <a:avLst/>
              <a:gdLst>
                <a:gd name="connsiteX0" fmla="*/ 181652 w 229972"/>
                <a:gd name="connsiteY0" fmla="*/ 0 h 1089891"/>
                <a:gd name="connsiteX1" fmla="*/ 229972 w 229972"/>
                <a:gd name="connsiteY1" fmla="*/ 0 h 1089891"/>
                <a:gd name="connsiteX2" fmla="*/ 229972 w 229972"/>
                <a:gd name="connsiteY2" fmla="*/ 1089891 h 1089891"/>
                <a:gd name="connsiteX3" fmla="*/ 181652 w 229972"/>
                <a:gd name="connsiteY3" fmla="*/ 1089891 h 1089891"/>
                <a:gd name="connsiteX4" fmla="*/ 0 w 229972"/>
                <a:gd name="connsiteY4" fmla="*/ 908239 h 1089891"/>
                <a:gd name="connsiteX5" fmla="*/ 0 w 229972"/>
                <a:gd name="connsiteY5" fmla="*/ 181652 h 1089891"/>
                <a:gd name="connsiteX6" fmla="*/ 181652 w 229972"/>
                <a:gd name="connsiteY6" fmla="*/ 0 h 108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9972" h="1089891">
                  <a:moveTo>
                    <a:pt x="181652" y="0"/>
                  </a:moveTo>
                  <a:lnTo>
                    <a:pt x="229972" y="0"/>
                  </a:lnTo>
                  <a:lnTo>
                    <a:pt x="229972" y="1089891"/>
                  </a:lnTo>
                  <a:lnTo>
                    <a:pt x="181652" y="1089891"/>
                  </a:lnTo>
                  <a:cubicBezTo>
                    <a:pt x="81328" y="1089891"/>
                    <a:pt x="0" y="1008563"/>
                    <a:pt x="0" y="908239"/>
                  </a:cubicBezTo>
                  <a:lnTo>
                    <a:pt x="0" y="181652"/>
                  </a:lnTo>
                  <a:cubicBezTo>
                    <a:pt x="0" y="81328"/>
                    <a:pt x="81328" y="0"/>
                    <a:pt x="18165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2F82A97-3E99-4843-958D-6D8417D4474A}"/>
              </a:ext>
            </a:extLst>
          </p:cNvPr>
          <p:cNvGrpSpPr/>
          <p:nvPr/>
        </p:nvGrpSpPr>
        <p:grpSpPr>
          <a:xfrm>
            <a:off x="5135671" y="3849014"/>
            <a:ext cx="1281545" cy="817418"/>
            <a:chOff x="5135671" y="3581520"/>
            <a:chExt cx="1281545" cy="817418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BF453AB8-D4ED-4834-8911-B5F217AE770E}"/>
                </a:ext>
              </a:extLst>
            </p:cNvPr>
            <p:cNvSpPr/>
            <p:nvPr/>
          </p:nvSpPr>
          <p:spPr>
            <a:xfrm>
              <a:off x="5135671" y="3581520"/>
              <a:ext cx="1281545" cy="817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000" b="1">
                  <a:solidFill>
                    <a:schemeClr val="accent4">
                      <a:lumMod val="75000"/>
                    </a:schemeClr>
                  </a:solidFill>
                </a:rPr>
                <a:t>60%</a:t>
              </a: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4ED3E073-621C-4715-BA8D-8BDB2510EFBD}"/>
                </a:ext>
              </a:extLst>
            </p:cNvPr>
            <p:cNvSpPr/>
            <p:nvPr/>
          </p:nvSpPr>
          <p:spPr>
            <a:xfrm>
              <a:off x="5135672" y="3581520"/>
              <a:ext cx="172479" cy="817418"/>
            </a:xfrm>
            <a:custGeom>
              <a:avLst/>
              <a:gdLst>
                <a:gd name="connsiteX0" fmla="*/ 181652 w 229972"/>
                <a:gd name="connsiteY0" fmla="*/ 0 h 1089891"/>
                <a:gd name="connsiteX1" fmla="*/ 229972 w 229972"/>
                <a:gd name="connsiteY1" fmla="*/ 0 h 1089891"/>
                <a:gd name="connsiteX2" fmla="*/ 229972 w 229972"/>
                <a:gd name="connsiteY2" fmla="*/ 1089891 h 1089891"/>
                <a:gd name="connsiteX3" fmla="*/ 181652 w 229972"/>
                <a:gd name="connsiteY3" fmla="*/ 1089891 h 1089891"/>
                <a:gd name="connsiteX4" fmla="*/ 0 w 229972"/>
                <a:gd name="connsiteY4" fmla="*/ 908239 h 1089891"/>
                <a:gd name="connsiteX5" fmla="*/ 0 w 229972"/>
                <a:gd name="connsiteY5" fmla="*/ 181652 h 1089891"/>
                <a:gd name="connsiteX6" fmla="*/ 181652 w 229972"/>
                <a:gd name="connsiteY6" fmla="*/ 0 h 108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9972" h="1089891">
                  <a:moveTo>
                    <a:pt x="181652" y="0"/>
                  </a:moveTo>
                  <a:lnTo>
                    <a:pt x="229972" y="0"/>
                  </a:lnTo>
                  <a:lnTo>
                    <a:pt x="229972" y="1089891"/>
                  </a:lnTo>
                  <a:lnTo>
                    <a:pt x="181652" y="1089891"/>
                  </a:lnTo>
                  <a:cubicBezTo>
                    <a:pt x="81328" y="1089891"/>
                    <a:pt x="0" y="1008563"/>
                    <a:pt x="0" y="908239"/>
                  </a:cubicBezTo>
                  <a:lnTo>
                    <a:pt x="0" y="181652"/>
                  </a:lnTo>
                  <a:cubicBezTo>
                    <a:pt x="0" y="81328"/>
                    <a:pt x="81328" y="0"/>
                    <a:pt x="1816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0AF6235B-7604-410B-8D88-5272E2362527}"/>
              </a:ext>
            </a:extLst>
          </p:cNvPr>
          <p:cNvGrpSpPr/>
          <p:nvPr/>
        </p:nvGrpSpPr>
        <p:grpSpPr>
          <a:xfrm>
            <a:off x="5135671" y="2637875"/>
            <a:ext cx="1281545" cy="817418"/>
            <a:chOff x="5135671" y="2620480"/>
            <a:chExt cx="1281545" cy="817418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A56F0717-8776-4BB5-A1FC-246827BDE9A7}"/>
                </a:ext>
              </a:extLst>
            </p:cNvPr>
            <p:cNvSpPr/>
            <p:nvPr/>
          </p:nvSpPr>
          <p:spPr>
            <a:xfrm>
              <a:off x="5135671" y="2620480"/>
              <a:ext cx="1281545" cy="817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000" b="1">
                  <a:solidFill>
                    <a:schemeClr val="accent1"/>
                  </a:solidFill>
                </a:rPr>
                <a:t>40%</a:t>
              </a: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58B962C-7F95-49D9-B562-0BC8C9F09281}"/>
                </a:ext>
              </a:extLst>
            </p:cNvPr>
            <p:cNvSpPr/>
            <p:nvPr/>
          </p:nvSpPr>
          <p:spPr>
            <a:xfrm>
              <a:off x="5135672" y="2620480"/>
              <a:ext cx="172479" cy="817418"/>
            </a:xfrm>
            <a:custGeom>
              <a:avLst/>
              <a:gdLst>
                <a:gd name="connsiteX0" fmla="*/ 181652 w 229972"/>
                <a:gd name="connsiteY0" fmla="*/ 0 h 1089891"/>
                <a:gd name="connsiteX1" fmla="*/ 229972 w 229972"/>
                <a:gd name="connsiteY1" fmla="*/ 0 h 1089891"/>
                <a:gd name="connsiteX2" fmla="*/ 229972 w 229972"/>
                <a:gd name="connsiteY2" fmla="*/ 1089891 h 1089891"/>
                <a:gd name="connsiteX3" fmla="*/ 181652 w 229972"/>
                <a:gd name="connsiteY3" fmla="*/ 1089891 h 1089891"/>
                <a:gd name="connsiteX4" fmla="*/ 0 w 229972"/>
                <a:gd name="connsiteY4" fmla="*/ 908239 h 1089891"/>
                <a:gd name="connsiteX5" fmla="*/ 0 w 229972"/>
                <a:gd name="connsiteY5" fmla="*/ 181652 h 1089891"/>
                <a:gd name="connsiteX6" fmla="*/ 181652 w 229972"/>
                <a:gd name="connsiteY6" fmla="*/ 0 h 108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9972" h="1089891">
                  <a:moveTo>
                    <a:pt x="181652" y="0"/>
                  </a:moveTo>
                  <a:lnTo>
                    <a:pt x="229972" y="0"/>
                  </a:lnTo>
                  <a:lnTo>
                    <a:pt x="229972" y="1089891"/>
                  </a:lnTo>
                  <a:lnTo>
                    <a:pt x="181652" y="1089891"/>
                  </a:lnTo>
                  <a:cubicBezTo>
                    <a:pt x="81328" y="1089891"/>
                    <a:pt x="0" y="1008563"/>
                    <a:pt x="0" y="908239"/>
                  </a:cubicBezTo>
                  <a:lnTo>
                    <a:pt x="0" y="181652"/>
                  </a:lnTo>
                  <a:cubicBezTo>
                    <a:pt x="0" y="81328"/>
                    <a:pt x="81328" y="0"/>
                    <a:pt x="1816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42398DC-5F1F-443C-98C4-ECFF1392F411}"/>
              </a:ext>
            </a:extLst>
          </p:cNvPr>
          <p:cNvGrpSpPr/>
          <p:nvPr/>
        </p:nvGrpSpPr>
        <p:grpSpPr>
          <a:xfrm>
            <a:off x="5135671" y="1426736"/>
            <a:ext cx="1281545" cy="817418"/>
            <a:chOff x="5135671" y="1283301"/>
            <a:chExt cx="1281545" cy="817418"/>
          </a:xfrm>
        </p:grpSpPr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E1737D0D-795A-4198-B311-AF0F275CB4AF}"/>
                </a:ext>
              </a:extLst>
            </p:cNvPr>
            <p:cNvSpPr/>
            <p:nvPr/>
          </p:nvSpPr>
          <p:spPr>
            <a:xfrm>
              <a:off x="5135671" y="1283301"/>
              <a:ext cx="1281545" cy="817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000" b="1">
                  <a:solidFill>
                    <a:schemeClr val="tx2"/>
                  </a:solidFill>
                </a:rPr>
                <a:t>30%</a:t>
              </a: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092957D4-D774-4FB8-96C0-AEA901BF7F55}"/>
                </a:ext>
              </a:extLst>
            </p:cNvPr>
            <p:cNvSpPr/>
            <p:nvPr/>
          </p:nvSpPr>
          <p:spPr>
            <a:xfrm>
              <a:off x="5135672" y="1283301"/>
              <a:ext cx="172479" cy="817418"/>
            </a:xfrm>
            <a:custGeom>
              <a:avLst/>
              <a:gdLst>
                <a:gd name="connsiteX0" fmla="*/ 181652 w 229972"/>
                <a:gd name="connsiteY0" fmla="*/ 0 h 1089891"/>
                <a:gd name="connsiteX1" fmla="*/ 229972 w 229972"/>
                <a:gd name="connsiteY1" fmla="*/ 0 h 1089891"/>
                <a:gd name="connsiteX2" fmla="*/ 229972 w 229972"/>
                <a:gd name="connsiteY2" fmla="*/ 1089891 h 1089891"/>
                <a:gd name="connsiteX3" fmla="*/ 181652 w 229972"/>
                <a:gd name="connsiteY3" fmla="*/ 1089891 h 1089891"/>
                <a:gd name="connsiteX4" fmla="*/ 0 w 229972"/>
                <a:gd name="connsiteY4" fmla="*/ 908239 h 1089891"/>
                <a:gd name="connsiteX5" fmla="*/ 0 w 229972"/>
                <a:gd name="connsiteY5" fmla="*/ 181652 h 1089891"/>
                <a:gd name="connsiteX6" fmla="*/ 181652 w 229972"/>
                <a:gd name="connsiteY6" fmla="*/ 0 h 108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9972" h="1089891">
                  <a:moveTo>
                    <a:pt x="181652" y="0"/>
                  </a:moveTo>
                  <a:lnTo>
                    <a:pt x="229972" y="0"/>
                  </a:lnTo>
                  <a:lnTo>
                    <a:pt x="229972" y="1089891"/>
                  </a:lnTo>
                  <a:lnTo>
                    <a:pt x="181652" y="1089891"/>
                  </a:lnTo>
                  <a:cubicBezTo>
                    <a:pt x="81328" y="1089891"/>
                    <a:pt x="0" y="1008563"/>
                    <a:pt x="0" y="908239"/>
                  </a:cubicBezTo>
                  <a:lnTo>
                    <a:pt x="0" y="181652"/>
                  </a:lnTo>
                  <a:cubicBezTo>
                    <a:pt x="0" y="81328"/>
                    <a:pt x="81328" y="0"/>
                    <a:pt x="18165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8F7B9A3-52F1-4682-BA31-5BDC2642F4F9}"/>
              </a:ext>
            </a:extLst>
          </p:cNvPr>
          <p:cNvGrpSpPr/>
          <p:nvPr/>
        </p:nvGrpSpPr>
        <p:grpSpPr>
          <a:xfrm>
            <a:off x="6541967" y="1298288"/>
            <a:ext cx="2202816" cy="1070021"/>
            <a:chOff x="6541967" y="1241637"/>
            <a:chExt cx="2202816" cy="1070021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22DDE6F-2B54-4C53-BB72-443210C4E187}"/>
                </a:ext>
              </a:extLst>
            </p:cNvPr>
            <p:cNvSpPr txBox="1"/>
            <p:nvPr/>
          </p:nvSpPr>
          <p:spPr>
            <a:xfrm>
              <a:off x="6541967" y="1241637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B676BDF3-F1FE-4366-B78B-96DB730BA3C2}"/>
                </a:ext>
              </a:extLst>
            </p:cNvPr>
            <p:cNvSpPr txBox="1"/>
            <p:nvPr/>
          </p:nvSpPr>
          <p:spPr>
            <a:xfrm>
              <a:off x="6541968" y="1603772"/>
              <a:ext cx="219697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lvl="0" algn="just"/>
              <a:r>
                <a:rPr lang="en-US" sz="100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pharetra proin erat dolor, at amet. </a:t>
              </a:r>
              <a:endParaRPr lang="en-US" sz="100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F9BAB7B-619E-4779-B37E-915BF2A237E0}"/>
              </a:ext>
            </a:extLst>
          </p:cNvPr>
          <p:cNvGrpSpPr/>
          <p:nvPr/>
        </p:nvGrpSpPr>
        <p:grpSpPr>
          <a:xfrm>
            <a:off x="6541967" y="2521659"/>
            <a:ext cx="2202816" cy="1070021"/>
            <a:chOff x="6541967" y="2578817"/>
            <a:chExt cx="2202816" cy="1070021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0E7FFFD7-248F-41A8-9799-1B608E9DC1E8}"/>
                </a:ext>
              </a:extLst>
            </p:cNvPr>
            <p:cNvSpPr txBox="1"/>
            <p:nvPr/>
          </p:nvSpPr>
          <p:spPr>
            <a:xfrm>
              <a:off x="6541967" y="2578817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8AE5D39F-DE93-4B39-8B3E-F95717760DD6}"/>
                </a:ext>
              </a:extLst>
            </p:cNvPr>
            <p:cNvSpPr txBox="1"/>
            <p:nvPr/>
          </p:nvSpPr>
          <p:spPr>
            <a:xfrm>
              <a:off x="6541968" y="2940952"/>
              <a:ext cx="219697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lvl="0" algn="just"/>
              <a:r>
                <a:rPr lang="en-US" sz="100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pharetra proin erat dolor, at amet. </a:t>
              </a:r>
              <a:endParaRPr lang="en-US" sz="100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2859C53-0CBE-4DA7-8D4F-94DA52D21A89}"/>
              </a:ext>
            </a:extLst>
          </p:cNvPr>
          <p:cNvGrpSpPr/>
          <p:nvPr/>
        </p:nvGrpSpPr>
        <p:grpSpPr>
          <a:xfrm>
            <a:off x="6541967" y="3745030"/>
            <a:ext cx="2202816" cy="1070021"/>
            <a:chOff x="6541967" y="3539856"/>
            <a:chExt cx="2202816" cy="1070021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79218944-A256-4F26-A8F6-60B7664AB1ED}"/>
                </a:ext>
              </a:extLst>
            </p:cNvPr>
            <p:cNvSpPr txBox="1"/>
            <p:nvPr/>
          </p:nvSpPr>
          <p:spPr>
            <a:xfrm>
              <a:off x="6541967" y="3539856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BFECD0A6-045A-4446-B8BB-CF6B3A563271}"/>
                </a:ext>
              </a:extLst>
            </p:cNvPr>
            <p:cNvSpPr txBox="1"/>
            <p:nvPr/>
          </p:nvSpPr>
          <p:spPr>
            <a:xfrm>
              <a:off x="6541968" y="3901991"/>
              <a:ext cx="219697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lvl="0" algn="just"/>
              <a:r>
                <a:rPr lang="en-US" sz="100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pharetra proin erat dolor, at amet. </a:t>
              </a:r>
              <a:endParaRPr lang="en-US" sz="100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1667551-87D5-48FE-896B-B43D13645F07}"/>
              </a:ext>
            </a:extLst>
          </p:cNvPr>
          <p:cNvGrpSpPr/>
          <p:nvPr/>
        </p:nvGrpSpPr>
        <p:grpSpPr>
          <a:xfrm>
            <a:off x="6541967" y="4968401"/>
            <a:ext cx="2202816" cy="1070021"/>
            <a:chOff x="6541967" y="4875056"/>
            <a:chExt cx="2202816" cy="1070021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F21F5640-2F53-466B-B9C8-639131E099ED}"/>
                </a:ext>
              </a:extLst>
            </p:cNvPr>
            <p:cNvSpPr txBox="1"/>
            <p:nvPr/>
          </p:nvSpPr>
          <p:spPr>
            <a:xfrm>
              <a:off x="6541967" y="4875056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E91C3DA7-4C0F-4B7E-B5A9-F43BAF4F93AB}"/>
                </a:ext>
              </a:extLst>
            </p:cNvPr>
            <p:cNvSpPr txBox="1"/>
            <p:nvPr/>
          </p:nvSpPr>
          <p:spPr>
            <a:xfrm>
              <a:off x="6541968" y="5237191"/>
              <a:ext cx="219697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lvl="0" algn="just"/>
              <a:r>
                <a:rPr lang="en-US" sz="100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pharetra proin erat dolor, at amet. </a:t>
              </a:r>
              <a:endParaRPr lang="en-US" sz="100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</p:grpSp>
      <p:sp>
        <p:nvSpPr>
          <p:cNvPr id="35" name="Arc 34">
            <a:extLst>
              <a:ext uri="{FF2B5EF4-FFF2-40B4-BE49-F238E27FC236}">
                <a16:creationId xmlns:a16="http://schemas.microsoft.com/office/drawing/2014/main" id="{2614CB73-570D-484B-9341-8800470A57F2}"/>
              </a:ext>
            </a:extLst>
          </p:cNvPr>
          <p:cNvSpPr/>
          <p:nvPr/>
        </p:nvSpPr>
        <p:spPr>
          <a:xfrm rot="5400000">
            <a:off x="628650" y="1696910"/>
            <a:ext cx="3806502" cy="3806501"/>
          </a:xfrm>
          <a:prstGeom prst="arc">
            <a:avLst>
              <a:gd name="adj1" fmla="val 16196098"/>
              <a:gd name="adj2" fmla="val 10873528"/>
            </a:avLst>
          </a:prstGeom>
          <a:noFill/>
          <a:ln w="373063" cap="rnd">
            <a:solidFill>
              <a:schemeClr val="accent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50">
              <a:latin typeface="Calibri" panose="020F0502020204030204" pitchFamily="34" charset="0"/>
            </a:endParaRPr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5567A487-ADEA-4E82-93A8-2DAD15675413}"/>
              </a:ext>
            </a:extLst>
          </p:cNvPr>
          <p:cNvSpPr/>
          <p:nvPr/>
        </p:nvSpPr>
        <p:spPr>
          <a:xfrm rot="5400000">
            <a:off x="1103221" y="2171482"/>
            <a:ext cx="2857356" cy="2857356"/>
          </a:xfrm>
          <a:prstGeom prst="arc">
            <a:avLst>
              <a:gd name="adj1" fmla="val 16196098"/>
              <a:gd name="adj2" fmla="val 8277983"/>
            </a:avLst>
          </a:prstGeom>
          <a:noFill/>
          <a:ln w="373063" cap="rnd">
            <a:solidFill>
              <a:schemeClr val="accent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50">
              <a:latin typeface="Calibri" panose="020F0502020204030204" pitchFamily="34" charset="0"/>
            </a:endParaRPr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A2561937-4586-4F0E-90BD-FBCC64B63A61}"/>
              </a:ext>
            </a:extLst>
          </p:cNvPr>
          <p:cNvSpPr/>
          <p:nvPr/>
        </p:nvSpPr>
        <p:spPr>
          <a:xfrm rot="5400000">
            <a:off x="1559225" y="2627485"/>
            <a:ext cx="1945350" cy="1945350"/>
          </a:xfrm>
          <a:prstGeom prst="arc">
            <a:avLst>
              <a:gd name="adj1" fmla="val 16196098"/>
              <a:gd name="adj2" fmla="val 3299027"/>
            </a:avLst>
          </a:prstGeom>
          <a:noFill/>
          <a:ln w="373063" cap="rnd">
            <a:solidFill>
              <a:schemeClr val="accent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50">
              <a:latin typeface="Calibri" panose="020F0502020204030204" pitchFamily="34" charset="0"/>
            </a:endParaRPr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2079B855-7871-464C-A9BE-3F8F9BC8ABBC}"/>
              </a:ext>
            </a:extLst>
          </p:cNvPr>
          <p:cNvSpPr/>
          <p:nvPr/>
        </p:nvSpPr>
        <p:spPr>
          <a:xfrm rot="5400000">
            <a:off x="2053570" y="3121831"/>
            <a:ext cx="956658" cy="956658"/>
          </a:xfrm>
          <a:prstGeom prst="arc">
            <a:avLst>
              <a:gd name="adj1" fmla="val 16196098"/>
              <a:gd name="adj2" fmla="val 225733"/>
            </a:avLst>
          </a:prstGeom>
          <a:noFill/>
          <a:ln w="373063" cap="rnd">
            <a:solidFill>
              <a:schemeClr val="tx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50">
              <a:latin typeface="Calibri" panose="020F0502020204030204" pitchFamily="34" charset="0"/>
            </a:endParaRPr>
          </a:p>
        </p:txBody>
      </p:sp>
      <p:pic>
        <p:nvPicPr>
          <p:cNvPr id="100" name="Graphic 99" descr="Users">
            <a:extLst>
              <a:ext uri="{FF2B5EF4-FFF2-40B4-BE49-F238E27FC236}">
                <a16:creationId xmlns:a16="http://schemas.microsoft.com/office/drawing/2014/main" id="{0DAD542E-4551-45E0-82DF-C49935C19B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77514" y="2919989"/>
            <a:ext cx="429756" cy="429756"/>
          </a:xfrm>
          <a:prstGeom prst="rect">
            <a:avLst/>
          </a:prstGeom>
        </p:spPr>
      </p:pic>
      <p:pic>
        <p:nvPicPr>
          <p:cNvPr id="101" name="Graphic 100" descr="Puzzle">
            <a:extLst>
              <a:ext uri="{FF2B5EF4-FFF2-40B4-BE49-F238E27FC236}">
                <a16:creationId xmlns:a16="http://schemas.microsoft.com/office/drawing/2014/main" id="{DBE83A19-8D01-4BCE-ACE1-08A23DC9E6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98567" y="2919989"/>
            <a:ext cx="429756" cy="429756"/>
          </a:xfrm>
          <a:prstGeom prst="rect">
            <a:avLst/>
          </a:prstGeom>
        </p:spPr>
      </p:pic>
      <p:pic>
        <p:nvPicPr>
          <p:cNvPr id="102" name="Graphic 101" descr="Lightbulb">
            <a:extLst>
              <a:ext uri="{FF2B5EF4-FFF2-40B4-BE49-F238E27FC236}">
                <a16:creationId xmlns:a16="http://schemas.microsoft.com/office/drawing/2014/main" id="{E274C640-3ADF-4311-BDB2-2FA4AE38353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88040" y="2919989"/>
            <a:ext cx="429756" cy="429756"/>
          </a:xfrm>
          <a:prstGeom prst="rect">
            <a:avLst/>
          </a:prstGeom>
        </p:spPr>
      </p:pic>
      <p:pic>
        <p:nvPicPr>
          <p:cNvPr id="103" name="Graphic 102" descr="Rocket">
            <a:extLst>
              <a:ext uri="{FF2B5EF4-FFF2-40B4-BE49-F238E27FC236}">
                <a16:creationId xmlns:a16="http://schemas.microsoft.com/office/drawing/2014/main" id="{132ED5F7-7B00-46A3-A311-293DD1217E5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66988" y="2919989"/>
            <a:ext cx="429756" cy="429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85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Multi-Level Arc Diagram for PowerPoint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7FB8EBB-385D-41FC-B4C8-6038B9A360F6}"/>
              </a:ext>
            </a:extLst>
          </p:cNvPr>
          <p:cNvGrpSpPr/>
          <p:nvPr/>
        </p:nvGrpSpPr>
        <p:grpSpPr>
          <a:xfrm>
            <a:off x="5135671" y="5060154"/>
            <a:ext cx="1281545" cy="817418"/>
            <a:chOff x="5135671" y="4916719"/>
            <a:chExt cx="1281545" cy="817418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591A616C-5D99-4ED1-8BC5-951FEABB799E}"/>
                </a:ext>
              </a:extLst>
            </p:cNvPr>
            <p:cNvSpPr/>
            <p:nvPr/>
          </p:nvSpPr>
          <p:spPr>
            <a:xfrm>
              <a:off x="5135671" y="4916719"/>
              <a:ext cx="1281545" cy="817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000" b="1">
                  <a:solidFill>
                    <a:schemeClr val="accent3"/>
                  </a:solidFill>
                </a:rPr>
                <a:t>75%</a:t>
              </a: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2592A07B-CA69-4612-8712-1B2116BAF541}"/>
                </a:ext>
              </a:extLst>
            </p:cNvPr>
            <p:cNvSpPr/>
            <p:nvPr/>
          </p:nvSpPr>
          <p:spPr>
            <a:xfrm>
              <a:off x="5135672" y="4916719"/>
              <a:ext cx="172479" cy="817418"/>
            </a:xfrm>
            <a:custGeom>
              <a:avLst/>
              <a:gdLst>
                <a:gd name="connsiteX0" fmla="*/ 181652 w 229972"/>
                <a:gd name="connsiteY0" fmla="*/ 0 h 1089891"/>
                <a:gd name="connsiteX1" fmla="*/ 229972 w 229972"/>
                <a:gd name="connsiteY1" fmla="*/ 0 h 1089891"/>
                <a:gd name="connsiteX2" fmla="*/ 229972 w 229972"/>
                <a:gd name="connsiteY2" fmla="*/ 1089891 h 1089891"/>
                <a:gd name="connsiteX3" fmla="*/ 181652 w 229972"/>
                <a:gd name="connsiteY3" fmla="*/ 1089891 h 1089891"/>
                <a:gd name="connsiteX4" fmla="*/ 0 w 229972"/>
                <a:gd name="connsiteY4" fmla="*/ 908239 h 1089891"/>
                <a:gd name="connsiteX5" fmla="*/ 0 w 229972"/>
                <a:gd name="connsiteY5" fmla="*/ 181652 h 1089891"/>
                <a:gd name="connsiteX6" fmla="*/ 181652 w 229972"/>
                <a:gd name="connsiteY6" fmla="*/ 0 h 108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9972" h="1089891">
                  <a:moveTo>
                    <a:pt x="181652" y="0"/>
                  </a:moveTo>
                  <a:lnTo>
                    <a:pt x="229972" y="0"/>
                  </a:lnTo>
                  <a:lnTo>
                    <a:pt x="229972" y="1089891"/>
                  </a:lnTo>
                  <a:lnTo>
                    <a:pt x="181652" y="1089891"/>
                  </a:lnTo>
                  <a:cubicBezTo>
                    <a:pt x="81328" y="1089891"/>
                    <a:pt x="0" y="1008563"/>
                    <a:pt x="0" y="908239"/>
                  </a:cubicBezTo>
                  <a:lnTo>
                    <a:pt x="0" y="181652"/>
                  </a:lnTo>
                  <a:cubicBezTo>
                    <a:pt x="0" y="81328"/>
                    <a:pt x="81328" y="0"/>
                    <a:pt x="18165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2F82A97-3E99-4843-958D-6D8417D4474A}"/>
              </a:ext>
            </a:extLst>
          </p:cNvPr>
          <p:cNvGrpSpPr/>
          <p:nvPr/>
        </p:nvGrpSpPr>
        <p:grpSpPr>
          <a:xfrm>
            <a:off x="5135671" y="3849014"/>
            <a:ext cx="1281545" cy="817418"/>
            <a:chOff x="5135671" y="3581520"/>
            <a:chExt cx="1281545" cy="817418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BF453AB8-D4ED-4834-8911-B5F217AE770E}"/>
                </a:ext>
              </a:extLst>
            </p:cNvPr>
            <p:cNvSpPr/>
            <p:nvPr/>
          </p:nvSpPr>
          <p:spPr>
            <a:xfrm>
              <a:off x="5135671" y="3581520"/>
              <a:ext cx="1281545" cy="817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000" b="1">
                  <a:solidFill>
                    <a:schemeClr val="accent4">
                      <a:lumMod val="75000"/>
                    </a:schemeClr>
                  </a:solidFill>
                </a:rPr>
                <a:t>60%</a:t>
              </a: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4ED3E073-621C-4715-BA8D-8BDB2510EFBD}"/>
                </a:ext>
              </a:extLst>
            </p:cNvPr>
            <p:cNvSpPr/>
            <p:nvPr/>
          </p:nvSpPr>
          <p:spPr>
            <a:xfrm>
              <a:off x="5135672" y="3581520"/>
              <a:ext cx="172479" cy="817418"/>
            </a:xfrm>
            <a:custGeom>
              <a:avLst/>
              <a:gdLst>
                <a:gd name="connsiteX0" fmla="*/ 181652 w 229972"/>
                <a:gd name="connsiteY0" fmla="*/ 0 h 1089891"/>
                <a:gd name="connsiteX1" fmla="*/ 229972 w 229972"/>
                <a:gd name="connsiteY1" fmla="*/ 0 h 1089891"/>
                <a:gd name="connsiteX2" fmla="*/ 229972 w 229972"/>
                <a:gd name="connsiteY2" fmla="*/ 1089891 h 1089891"/>
                <a:gd name="connsiteX3" fmla="*/ 181652 w 229972"/>
                <a:gd name="connsiteY3" fmla="*/ 1089891 h 1089891"/>
                <a:gd name="connsiteX4" fmla="*/ 0 w 229972"/>
                <a:gd name="connsiteY4" fmla="*/ 908239 h 1089891"/>
                <a:gd name="connsiteX5" fmla="*/ 0 w 229972"/>
                <a:gd name="connsiteY5" fmla="*/ 181652 h 1089891"/>
                <a:gd name="connsiteX6" fmla="*/ 181652 w 229972"/>
                <a:gd name="connsiteY6" fmla="*/ 0 h 108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9972" h="1089891">
                  <a:moveTo>
                    <a:pt x="181652" y="0"/>
                  </a:moveTo>
                  <a:lnTo>
                    <a:pt x="229972" y="0"/>
                  </a:lnTo>
                  <a:lnTo>
                    <a:pt x="229972" y="1089891"/>
                  </a:lnTo>
                  <a:lnTo>
                    <a:pt x="181652" y="1089891"/>
                  </a:lnTo>
                  <a:cubicBezTo>
                    <a:pt x="81328" y="1089891"/>
                    <a:pt x="0" y="1008563"/>
                    <a:pt x="0" y="908239"/>
                  </a:cubicBezTo>
                  <a:lnTo>
                    <a:pt x="0" y="181652"/>
                  </a:lnTo>
                  <a:cubicBezTo>
                    <a:pt x="0" y="81328"/>
                    <a:pt x="81328" y="0"/>
                    <a:pt x="1816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0AF6235B-7604-410B-8D88-5272E2362527}"/>
              </a:ext>
            </a:extLst>
          </p:cNvPr>
          <p:cNvGrpSpPr/>
          <p:nvPr/>
        </p:nvGrpSpPr>
        <p:grpSpPr>
          <a:xfrm>
            <a:off x="5135671" y="2637875"/>
            <a:ext cx="1281545" cy="817418"/>
            <a:chOff x="5135671" y="2620480"/>
            <a:chExt cx="1281545" cy="817418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A56F0717-8776-4BB5-A1FC-246827BDE9A7}"/>
                </a:ext>
              </a:extLst>
            </p:cNvPr>
            <p:cNvSpPr/>
            <p:nvPr/>
          </p:nvSpPr>
          <p:spPr>
            <a:xfrm>
              <a:off x="5135671" y="2620480"/>
              <a:ext cx="1281545" cy="817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000" b="1">
                  <a:solidFill>
                    <a:schemeClr val="accent1"/>
                  </a:solidFill>
                </a:rPr>
                <a:t>40%</a:t>
              </a: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58B962C-7F95-49D9-B562-0BC8C9F09281}"/>
                </a:ext>
              </a:extLst>
            </p:cNvPr>
            <p:cNvSpPr/>
            <p:nvPr/>
          </p:nvSpPr>
          <p:spPr>
            <a:xfrm>
              <a:off x="5135672" y="2620480"/>
              <a:ext cx="172479" cy="817418"/>
            </a:xfrm>
            <a:custGeom>
              <a:avLst/>
              <a:gdLst>
                <a:gd name="connsiteX0" fmla="*/ 181652 w 229972"/>
                <a:gd name="connsiteY0" fmla="*/ 0 h 1089891"/>
                <a:gd name="connsiteX1" fmla="*/ 229972 w 229972"/>
                <a:gd name="connsiteY1" fmla="*/ 0 h 1089891"/>
                <a:gd name="connsiteX2" fmla="*/ 229972 w 229972"/>
                <a:gd name="connsiteY2" fmla="*/ 1089891 h 1089891"/>
                <a:gd name="connsiteX3" fmla="*/ 181652 w 229972"/>
                <a:gd name="connsiteY3" fmla="*/ 1089891 h 1089891"/>
                <a:gd name="connsiteX4" fmla="*/ 0 w 229972"/>
                <a:gd name="connsiteY4" fmla="*/ 908239 h 1089891"/>
                <a:gd name="connsiteX5" fmla="*/ 0 w 229972"/>
                <a:gd name="connsiteY5" fmla="*/ 181652 h 1089891"/>
                <a:gd name="connsiteX6" fmla="*/ 181652 w 229972"/>
                <a:gd name="connsiteY6" fmla="*/ 0 h 108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9972" h="1089891">
                  <a:moveTo>
                    <a:pt x="181652" y="0"/>
                  </a:moveTo>
                  <a:lnTo>
                    <a:pt x="229972" y="0"/>
                  </a:lnTo>
                  <a:lnTo>
                    <a:pt x="229972" y="1089891"/>
                  </a:lnTo>
                  <a:lnTo>
                    <a:pt x="181652" y="1089891"/>
                  </a:lnTo>
                  <a:cubicBezTo>
                    <a:pt x="81328" y="1089891"/>
                    <a:pt x="0" y="1008563"/>
                    <a:pt x="0" y="908239"/>
                  </a:cubicBezTo>
                  <a:lnTo>
                    <a:pt x="0" y="181652"/>
                  </a:lnTo>
                  <a:cubicBezTo>
                    <a:pt x="0" y="81328"/>
                    <a:pt x="81328" y="0"/>
                    <a:pt x="1816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42398DC-5F1F-443C-98C4-ECFF1392F411}"/>
              </a:ext>
            </a:extLst>
          </p:cNvPr>
          <p:cNvGrpSpPr/>
          <p:nvPr/>
        </p:nvGrpSpPr>
        <p:grpSpPr>
          <a:xfrm>
            <a:off x="5135671" y="1426736"/>
            <a:ext cx="1281545" cy="817418"/>
            <a:chOff x="5135671" y="1283301"/>
            <a:chExt cx="1281545" cy="817418"/>
          </a:xfrm>
        </p:grpSpPr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E1737D0D-795A-4198-B311-AF0F275CB4AF}"/>
                </a:ext>
              </a:extLst>
            </p:cNvPr>
            <p:cNvSpPr/>
            <p:nvPr/>
          </p:nvSpPr>
          <p:spPr>
            <a:xfrm>
              <a:off x="5135671" y="1283301"/>
              <a:ext cx="1281545" cy="817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000" b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30%</a:t>
              </a: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092957D4-D774-4FB8-96C0-AEA901BF7F55}"/>
                </a:ext>
              </a:extLst>
            </p:cNvPr>
            <p:cNvSpPr/>
            <p:nvPr/>
          </p:nvSpPr>
          <p:spPr>
            <a:xfrm>
              <a:off x="5135672" y="1283301"/>
              <a:ext cx="172479" cy="817418"/>
            </a:xfrm>
            <a:custGeom>
              <a:avLst/>
              <a:gdLst>
                <a:gd name="connsiteX0" fmla="*/ 181652 w 229972"/>
                <a:gd name="connsiteY0" fmla="*/ 0 h 1089891"/>
                <a:gd name="connsiteX1" fmla="*/ 229972 w 229972"/>
                <a:gd name="connsiteY1" fmla="*/ 0 h 1089891"/>
                <a:gd name="connsiteX2" fmla="*/ 229972 w 229972"/>
                <a:gd name="connsiteY2" fmla="*/ 1089891 h 1089891"/>
                <a:gd name="connsiteX3" fmla="*/ 181652 w 229972"/>
                <a:gd name="connsiteY3" fmla="*/ 1089891 h 1089891"/>
                <a:gd name="connsiteX4" fmla="*/ 0 w 229972"/>
                <a:gd name="connsiteY4" fmla="*/ 908239 h 1089891"/>
                <a:gd name="connsiteX5" fmla="*/ 0 w 229972"/>
                <a:gd name="connsiteY5" fmla="*/ 181652 h 1089891"/>
                <a:gd name="connsiteX6" fmla="*/ 181652 w 229972"/>
                <a:gd name="connsiteY6" fmla="*/ 0 h 108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9972" h="1089891">
                  <a:moveTo>
                    <a:pt x="181652" y="0"/>
                  </a:moveTo>
                  <a:lnTo>
                    <a:pt x="229972" y="0"/>
                  </a:lnTo>
                  <a:lnTo>
                    <a:pt x="229972" y="1089891"/>
                  </a:lnTo>
                  <a:lnTo>
                    <a:pt x="181652" y="1089891"/>
                  </a:lnTo>
                  <a:cubicBezTo>
                    <a:pt x="81328" y="1089891"/>
                    <a:pt x="0" y="1008563"/>
                    <a:pt x="0" y="908239"/>
                  </a:cubicBezTo>
                  <a:lnTo>
                    <a:pt x="0" y="181652"/>
                  </a:lnTo>
                  <a:cubicBezTo>
                    <a:pt x="0" y="81328"/>
                    <a:pt x="81328" y="0"/>
                    <a:pt x="181652" y="0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>
              <a:solidFill>
                <a:schemeClr val="tx2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8F7B9A3-52F1-4682-BA31-5BDC2642F4F9}"/>
              </a:ext>
            </a:extLst>
          </p:cNvPr>
          <p:cNvGrpSpPr/>
          <p:nvPr/>
        </p:nvGrpSpPr>
        <p:grpSpPr>
          <a:xfrm>
            <a:off x="6541967" y="1298288"/>
            <a:ext cx="2202816" cy="1070021"/>
            <a:chOff x="6541967" y="1241637"/>
            <a:chExt cx="2202816" cy="1070021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22DDE6F-2B54-4C53-BB72-443210C4E187}"/>
                </a:ext>
              </a:extLst>
            </p:cNvPr>
            <p:cNvSpPr txBox="1"/>
            <p:nvPr/>
          </p:nvSpPr>
          <p:spPr>
            <a:xfrm>
              <a:off x="6541967" y="1241637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B676BDF3-F1FE-4366-B78B-96DB730BA3C2}"/>
                </a:ext>
              </a:extLst>
            </p:cNvPr>
            <p:cNvSpPr txBox="1"/>
            <p:nvPr/>
          </p:nvSpPr>
          <p:spPr>
            <a:xfrm>
              <a:off x="6541968" y="1603772"/>
              <a:ext cx="219697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lvl="0"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pharetra proin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F9BAB7B-619E-4779-B37E-915BF2A237E0}"/>
              </a:ext>
            </a:extLst>
          </p:cNvPr>
          <p:cNvGrpSpPr/>
          <p:nvPr/>
        </p:nvGrpSpPr>
        <p:grpSpPr>
          <a:xfrm>
            <a:off x="6541967" y="2521659"/>
            <a:ext cx="2202816" cy="1070021"/>
            <a:chOff x="6541967" y="2578817"/>
            <a:chExt cx="2202816" cy="1070021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0E7FFFD7-248F-41A8-9799-1B608E9DC1E8}"/>
                </a:ext>
              </a:extLst>
            </p:cNvPr>
            <p:cNvSpPr txBox="1"/>
            <p:nvPr/>
          </p:nvSpPr>
          <p:spPr>
            <a:xfrm>
              <a:off x="6541967" y="2578817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8AE5D39F-DE93-4B39-8B3E-F95717760DD6}"/>
                </a:ext>
              </a:extLst>
            </p:cNvPr>
            <p:cNvSpPr txBox="1"/>
            <p:nvPr/>
          </p:nvSpPr>
          <p:spPr>
            <a:xfrm>
              <a:off x="6541968" y="2940952"/>
              <a:ext cx="219697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lvl="0"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pharetra proin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2859C53-0CBE-4DA7-8D4F-94DA52D21A89}"/>
              </a:ext>
            </a:extLst>
          </p:cNvPr>
          <p:cNvGrpSpPr/>
          <p:nvPr/>
        </p:nvGrpSpPr>
        <p:grpSpPr>
          <a:xfrm>
            <a:off x="6541967" y="3745030"/>
            <a:ext cx="2202816" cy="1070021"/>
            <a:chOff x="6541967" y="3539856"/>
            <a:chExt cx="2202816" cy="1070021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79218944-A256-4F26-A8F6-60B7664AB1ED}"/>
                </a:ext>
              </a:extLst>
            </p:cNvPr>
            <p:cNvSpPr txBox="1"/>
            <p:nvPr/>
          </p:nvSpPr>
          <p:spPr>
            <a:xfrm>
              <a:off x="6541967" y="3539856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BFECD0A6-045A-4446-B8BB-CF6B3A563271}"/>
                </a:ext>
              </a:extLst>
            </p:cNvPr>
            <p:cNvSpPr txBox="1"/>
            <p:nvPr/>
          </p:nvSpPr>
          <p:spPr>
            <a:xfrm>
              <a:off x="6541968" y="3901991"/>
              <a:ext cx="219697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lvl="0"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pharetra proin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1667551-87D5-48FE-896B-B43D13645F07}"/>
              </a:ext>
            </a:extLst>
          </p:cNvPr>
          <p:cNvGrpSpPr/>
          <p:nvPr/>
        </p:nvGrpSpPr>
        <p:grpSpPr>
          <a:xfrm>
            <a:off x="6541967" y="4968401"/>
            <a:ext cx="2202816" cy="1070021"/>
            <a:chOff x="6541967" y="4875056"/>
            <a:chExt cx="2202816" cy="1070021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F21F5640-2F53-466B-B9C8-639131E099ED}"/>
                </a:ext>
              </a:extLst>
            </p:cNvPr>
            <p:cNvSpPr txBox="1"/>
            <p:nvPr/>
          </p:nvSpPr>
          <p:spPr>
            <a:xfrm>
              <a:off x="6541967" y="4875056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E91C3DA7-4C0F-4B7E-B5A9-F43BAF4F93AB}"/>
                </a:ext>
              </a:extLst>
            </p:cNvPr>
            <p:cNvSpPr txBox="1"/>
            <p:nvPr/>
          </p:nvSpPr>
          <p:spPr>
            <a:xfrm>
              <a:off x="6541968" y="5237191"/>
              <a:ext cx="219697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lvl="0"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pharetra proin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35" name="Arc 34">
            <a:extLst>
              <a:ext uri="{FF2B5EF4-FFF2-40B4-BE49-F238E27FC236}">
                <a16:creationId xmlns:a16="http://schemas.microsoft.com/office/drawing/2014/main" id="{2614CB73-570D-484B-9341-8800470A57F2}"/>
              </a:ext>
            </a:extLst>
          </p:cNvPr>
          <p:cNvSpPr/>
          <p:nvPr/>
        </p:nvSpPr>
        <p:spPr>
          <a:xfrm rot="5400000">
            <a:off x="628650" y="1696910"/>
            <a:ext cx="3806502" cy="3806501"/>
          </a:xfrm>
          <a:prstGeom prst="arc">
            <a:avLst>
              <a:gd name="adj1" fmla="val 16196098"/>
              <a:gd name="adj2" fmla="val 10873528"/>
            </a:avLst>
          </a:prstGeom>
          <a:noFill/>
          <a:ln w="373063" cap="rnd">
            <a:solidFill>
              <a:schemeClr val="accent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50">
              <a:latin typeface="Calibri" panose="020F0502020204030204" pitchFamily="34" charset="0"/>
            </a:endParaRPr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5567A487-ADEA-4E82-93A8-2DAD15675413}"/>
              </a:ext>
            </a:extLst>
          </p:cNvPr>
          <p:cNvSpPr/>
          <p:nvPr/>
        </p:nvSpPr>
        <p:spPr>
          <a:xfrm rot="5400000">
            <a:off x="1103221" y="2171482"/>
            <a:ext cx="2857356" cy="2857356"/>
          </a:xfrm>
          <a:prstGeom prst="arc">
            <a:avLst>
              <a:gd name="adj1" fmla="val 16196098"/>
              <a:gd name="adj2" fmla="val 8277983"/>
            </a:avLst>
          </a:prstGeom>
          <a:noFill/>
          <a:ln w="373063" cap="rnd">
            <a:solidFill>
              <a:schemeClr val="accent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50">
              <a:latin typeface="Calibri" panose="020F0502020204030204" pitchFamily="34" charset="0"/>
            </a:endParaRPr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A2561937-4586-4F0E-90BD-FBCC64B63A61}"/>
              </a:ext>
            </a:extLst>
          </p:cNvPr>
          <p:cNvSpPr/>
          <p:nvPr/>
        </p:nvSpPr>
        <p:spPr>
          <a:xfrm rot="5400000">
            <a:off x="1559225" y="2627485"/>
            <a:ext cx="1945350" cy="1945350"/>
          </a:xfrm>
          <a:prstGeom prst="arc">
            <a:avLst>
              <a:gd name="adj1" fmla="val 16196098"/>
              <a:gd name="adj2" fmla="val 3299027"/>
            </a:avLst>
          </a:prstGeom>
          <a:noFill/>
          <a:ln w="373063" cap="rnd">
            <a:solidFill>
              <a:schemeClr val="accent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50">
              <a:latin typeface="Calibri" panose="020F0502020204030204" pitchFamily="34" charset="0"/>
            </a:endParaRPr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2079B855-7871-464C-A9BE-3F8F9BC8ABBC}"/>
              </a:ext>
            </a:extLst>
          </p:cNvPr>
          <p:cNvSpPr/>
          <p:nvPr/>
        </p:nvSpPr>
        <p:spPr>
          <a:xfrm rot="5400000">
            <a:off x="2053570" y="3121831"/>
            <a:ext cx="956658" cy="956658"/>
          </a:xfrm>
          <a:prstGeom prst="arc">
            <a:avLst>
              <a:gd name="adj1" fmla="val 16196098"/>
              <a:gd name="adj2" fmla="val 225733"/>
            </a:avLst>
          </a:prstGeom>
          <a:noFill/>
          <a:ln w="373063" cap="rnd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50">
              <a:latin typeface="Calibri" panose="020F0502020204030204" pitchFamily="34" charset="0"/>
            </a:endParaRPr>
          </a:p>
        </p:txBody>
      </p:sp>
      <p:pic>
        <p:nvPicPr>
          <p:cNvPr id="100" name="Graphic 99" descr="Users">
            <a:extLst>
              <a:ext uri="{FF2B5EF4-FFF2-40B4-BE49-F238E27FC236}">
                <a16:creationId xmlns:a16="http://schemas.microsoft.com/office/drawing/2014/main" id="{0DAD542E-4551-45E0-82DF-C49935C19B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77514" y="2919989"/>
            <a:ext cx="429756" cy="429756"/>
          </a:xfrm>
          <a:prstGeom prst="rect">
            <a:avLst/>
          </a:prstGeom>
        </p:spPr>
      </p:pic>
      <p:pic>
        <p:nvPicPr>
          <p:cNvPr id="101" name="Graphic 100" descr="Puzzle">
            <a:extLst>
              <a:ext uri="{FF2B5EF4-FFF2-40B4-BE49-F238E27FC236}">
                <a16:creationId xmlns:a16="http://schemas.microsoft.com/office/drawing/2014/main" id="{DBE83A19-8D01-4BCE-ACE1-08A23DC9E6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98567" y="2919989"/>
            <a:ext cx="429756" cy="429756"/>
          </a:xfrm>
          <a:prstGeom prst="rect">
            <a:avLst/>
          </a:prstGeom>
        </p:spPr>
      </p:pic>
      <p:pic>
        <p:nvPicPr>
          <p:cNvPr id="102" name="Graphic 101" descr="Lightbulb">
            <a:extLst>
              <a:ext uri="{FF2B5EF4-FFF2-40B4-BE49-F238E27FC236}">
                <a16:creationId xmlns:a16="http://schemas.microsoft.com/office/drawing/2014/main" id="{E274C640-3ADF-4311-BDB2-2FA4AE38353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88040" y="2919989"/>
            <a:ext cx="429756" cy="429756"/>
          </a:xfrm>
          <a:prstGeom prst="rect">
            <a:avLst/>
          </a:prstGeom>
        </p:spPr>
      </p:pic>
      <p:pic>
        <p:nvPicPr>
          <p:cNvPr id="103" name="Graphic 102" descr="Rocket">
            <a:extLst>
              <a:ext uri="{FF2B5EF4-FFF2-40B4-BE49-F238E27FC236}">
                <a16:creationId xmlns:a16="http://schemas.microsoft.com/office/drawing/2014/main" id="{132ED5F7-7B00-46A3-A311-293DD1217E5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66988" y="2919989"/>
            <a:ext cx="429756" cy="429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541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10150</TotalTime>
  <Words>350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Multi-Level Arc Diagram for PowerPoint</vt:lpstr>
      <vt:lpstr>Multi-Level Arc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Multi-Level Arc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2018-07-18T19:58:59Z</dcterms:modified>
  <cp:category>Charts &amp; Diagrams</cp:category>
</cp:coreProperties>
</file>