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548" y="19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6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Multi-Level Circular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E8A52021-AE28-D04F-87E1-DCBEB272DE98}"/>
              </a:ext>
            </a:extLst>
          </p:cNvPr>
          <p:cNvSpPr/>
          <p:nvPr/>
        </p:nvSpPr>
        <p:spPr>
          <a:xfrm>
            <a:off x="3628965" y="1679466"/>
            <a:ext cx="4390375" cy="3831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79" y="2218"/>
                </a:moveTo>
                <a:cubicBezTo>
                  <a:pt x="7794" y="960"/>
                  <a:pt x="9441" y="203"/>
                  <a:pt x="11199" y="0"/>
                </a:cubicBezTo>
                <a:lnTo>
                  <a:pt x="11199" y="2905"/>
                </a:lnTo>
                <a:cubicBezTo>
                  <a:pt x="9707" y="3147"/>
                  <a:pt x="8332" y="3941"/>
                  <a:pt x="7244" y="5193"/>
                </a:cubicBezTo>
                <a:cubicBezTo>
                  <a:pt x="5952" y="6687"/>
                  <a:pt x="5236" y="8658"/>
                  <a:pt x="5220" y="10749"/>
                </a:cubicBezTo>
                <a:cubicBezTo>
                  <a:pt x="5203" y="14099"/>
                  <a:pt x="7034" y="17125"/>
                  <a:pt x="9774" y="18282"/>
                </a:cubicBezTo>
                <a:cubicBezTo>
                  <a:pt x="10623" y="18638"/>
                  <a:pt x="11194" y="19566"/>
                  <a:pt x="11194" y="20589"/>
                </a:cubicBezTo>
                <a:lnTo>
                  <a:pt x="11194" y="21594"/>
                </a:lnTo>
                <a:cubicBezTo>
                  <a:pt x="7344" y="21136"/>
                  <a:pt x="4066" y="18002"/>
                  <a:pt x="3034" y="13661"/>
                </a:cubicBezTo>
                <a:cubicBezTo>
                  <a:pt x="2762" y="12523"/>
                  <a:pt x="1853" y="11734"/>
                  <a:pt x="815" y="11734"/>
                </a:cubicBezTo>
                <a:lnTo>
                  <a:pt x="810" y="11734"/>
                </a:lnTo>
                <a:cubicBezTo>
                  <a:pt x="361" y="11734"/>
                  <a:pt x="0" y="11315"/>
                  <a:pt x="0" y="10806"/>
                </a:cubicBezTo>
                <a:cubicBezTo>
                  <a:pt x="0" y="10298"/>
                  <a:pt x="366" y="9878"/>
                  <a:pt x="815" y="9878"/>
                </a:cubicBezTo>
                <a:cubicBezTo>
                  <a:pt x="1847" y="9878"/>
                  <a:pt x="2762" y="9071"/>
                  <a:pt x="3040" y="7920"/>
                </a:cubicBezTo>
                <a:cubicBezTo>
                  <a:pt x="3589" y="5670"/>
                  <a:pt x="4770" y="3655"/>
                  <a:pt x="6379" y="2218"/>
                </a:cubicBezTo>
                <a:close/>
                <a:moveTo>
                  <a:pt x="19065" y="9681"/>
                </a:moveTo>
                <a:lnTo>
                  <a:pt x="21600" y="9681"/>
                </a:lnTo>
                <a:cubicBezTo>
                  <a:pt x="21378" y="7202"/>
                  <a:pt x="20418" y="4901"/>
                  <a:pt x="18849" y="3115"/>
                </a:cubicBezTo>
                <a:cubicBezTo>
                  <a:pt x="17290" y="1341"/>
                  <a:pt x="15299" y="261"/>
                  <a:pt x="13157" y="6"/>
                </a:cubicBezTo>
                <a:lnTo>
                  <a:pt x="13157" y="2911"/>
                </a:lnTo>
                <a:cubicBezTo>
                  <a:pt x="14627" y="3147"/>
                  <a:pt x="15986" y="3909"/>
                  <a:pt x="17063" y="5130"/>
                </a:cubicBezTo>
                <a:cubicBezTo>
                  <a:pt x="18161" y="6369"/>
                  <a:pt x="18854" y="7959"/>
                  <a:pt x="19065" y="9681"/>
                </a:cubicBezTo>
                <a:close/>
                <a:moveTo>
                  <a:pt x="19065" y="11919"/>
                </a:moveTo>
                <a:cubicBezTo>
                  <a:pt x="18704" y="14792"/>
                  <a:pt x="16990" y="17271"/>
                  <a:pt x="14566" y="18288"/>
                </a:cubicBezTo>
                <a:cubicBezTo>
                  <a:pt x="13723" y="18644"/>
                  <a:pt x="13157" y="19566"/>
                  <a:pt x="13157" y="20589"/>
                </a:cubicBezTo>
                <a:lnTo>
                  <a:pt x="13157" y="21600"/>
                </a:lnTo>
                <a:cubicBezTo>
                  <a:pt x="15321" y="21346"/>
                  <a:pt x="17323" y="20259"/>
                  <a:pt x="18882" y="18473"/>
                </a:cubicBezTo>
                <a:cubicBezTo>
                  <a:pt x="20435" y="16693"/>
                  <a:pt x="21378" y="14398"/>
                  <a:pt x="21600" y="11925"/>
                </a:cubicBezTo>
                <a:lnTo>
                  <a:pt x="19065" y="1192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9117F98-6A72-EE02-E539-AAE6E51F6311}"/>
              </a:ext>
            </a:extLst>
          </p:cNvPr>
          <p:cNvSpPr/>
          <p:nvPr/>
        </p:nvSpPr>
        <p:spPr>
          <a:xfrm>
            <a:off x="4723290" y="2235167"/>
            <a:ext cx="2745420" cy="3839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4" h="21600" extrusionOk="0">
                <a:moveTo>
                  <a:pt x="12395" y="2931"/>
                </a:moveTo>
                <a:lnTo>
                  <a:pt x="12395" y="0"/>
                </a:lnTo>
                <a:cubicBezTo>
                  <a:pt x="14672" y="235"/>
                  <a:pt x="16772" y="977"/>
                  <a:pt x="18446" y="2157"/>
                </a:cubicBezTo>
                <a:cubicBezTo>
                  <a:pt x="20156" y="3362"/>
                  <a:pt x="21228" y="4897"/>
                  <a:pt x="21565" y="6566"/>
                </a:cubicBezTo>
                <a:lnTo>
                  <a:pt x="19775" y="6566"/>
                </a:lnTo>
                <a:cubicBezTo>
                  <a:pt x="18535" y="6566"/>
                  <a:pt x="17401" y="6090"/>
                  <a:pt x="16807" y="5322"/>
                </a:cubicBezTo>
                <a:cubicBezTo>
                  <a:pt x="15859" y="4098"/>
                  <a:pt x="14247" y="3242"/>
                  <a:pt x="12395" y="2931"/>
                </a:cubicBezTo>
                <a:close/>
                <a:moveTo>
                  <a:pt x="16807" y="10042"/>
                </a:moveTo>
                <a:cubicBezTo>
                  <a:pt x="15603" y="11596"/>
                  <a:pt x="13317" y="12567"/>
                  <a:pt x="10836" y="12567"/>
                </a:cubicBezTo>
                <a:cubicBezTo>
                  <a:pt x="7071" y="12567"/>
                  <a:pt x="4014" y="10378"/>
                  <a:pt x="4014" y="7682"/>
                </a:cubicBezTo>
                <a:cubicBezTo>
                  <a:pt x="4014" y="5373"/>
                  <a:pt x="6264" y="3438"/>
                  <a:pt x="9277" y="2931"/>
                </a:cubicBezTo>
                <a:lnTo>
                  <a:pt x="9277" y="6"/>
                </a:lnTo>
                <a:cubicBezTo>
                  <a:pt x="4076" y="552"/>
                  <a:pt x="27" y="3787"/>
                  <a:pt x="1" y="7638"/>
                </a:cubicBezTo>
                <a:cubicBezTo>
                  <a:pt x="-26" y="10905"/>
                  <a:pt x="2827" y="13848"/>
                  <a:pt x="7106" y="14977"/>
                </a:cubicBezTo>
                <a:cubicBezTo>
                  <a:pt x="8568" y="15364"/>
                  <a:pt x="9551" y="16360"/>
                  <a:pt x="9551" y="17458"/>
                </a:cubicBezTo>
                <a:lnTo>
                  <a:pt x="9551" y="18479"/>
                </a:lnTo>
                <a:lnTo>
                  <a:pt x="9551" y="18574"/>
                </a:lnTo>
                <a:lnTo>
                  <a:pt x="9551" y="18669"/>
                </a:lnTo>
                <a:lnTo>
                  <a:pt x="9551" y="20674"/>
                </a:lnTo>
                <a:cubicBezTo>
                  <a:pt x="9551" y="21188"/>
                  <a:pt x="10136" y="21600"/>
                  <a:pt x="10845" y="21600"/>
                </a:cubicBezTo>
                <a:cubicBezTo>
                  <a:pt x="11554" y="21600"/>
                  <a:pt x="12138" y="21181"/>
                  <a:pt x="12138" y="20674"/>
                </a:cubicBezTo>
                <a:lnTo>
                  <a:pt x="12138" y="18669"/>
                </a:lnTo>
                <a:lnTo>
                  <a:pt x="12138" y="18574"/>
                </a:lnTo>
                <a:lnTo>
                  <a:pt x="12138" y="18479"/>
                </a:lnTo>
                <a:lnTo>
                  <a:pt x="12138" y="17458"/>
                </a:lnTo>
                <a:cubicBezTo>
                  <a:pt x="12138" y="16354"/>
                  <a:pt x="13113" y="15364"/>
                  <a:pt x="14566" y="14984"/>
                </a:cubicBezTo>
                <a:cubicBezTo>
                  <a:pt x="18331" y="14000"/>
                  <a:pt x="20998" y="11596"/>
                  <a:pt x="21574" y="8811"/>
                </a:cubicBezTo>
                <a:lnTo>
                  <a:pt x="19793" y="8811"/>
                </a:lnTo>
                <a:cubicBezTo>
                  <a:pt x="18535" y="8799"/>
                  <a:pt x="17401" y="9274"/>
                  <a:pt x="16807" y="1004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22FB233-2713-FD09-BA75-E0280382266E}"/>
              </a:ext>
            </a:extLst>
          </p:cNvPr>
          <p:cNvSpPr/>
          <p:nvPr/>
        </p:nvSpPr>
        <p:spPr>
          <a:xfrm>
            <a:off x="5269834" y="2794683"/>
            <a:ext cx="3283199" cy="1644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659"/>
                </a:moveTo>
                <a:cubicBezTo>
                  <a:pt x="21600" y="11859"/>
                  <a:pt x="21110" y="12821"/>
                  <a:pt x="20517" y="12821"/>
                </a:cubicBezTo>
                <a:lnTo>
                  <a:pt x="18329" y="12821"/>
                </a:lnTo>
                <a:lnTo>
                  <a:pt x="18218" y="12821"/>
                </a:lnTo>
                <a:lnTo>
                  <a:pt x="18106" y="12821"/>
                </a:lnTo>
                <a:lnTo>
                  <a:pt x="14724" y="12821"/>
                </a:lnTo>
                <a:lnTo>
                  <a:pt x="14613" y="12821"/>
                </a:lnTo>
                <a:lnTo>
                  <a:pt x="14501" y="12821"/>
                </a:lnTo>
                <a:lnTo>
                  <a:pt x="12981" y="12821"/>
                </a:lnTo>
                <a:cubicBezTo>
                  <a:pt x="11861" y="12821"/>
                  <a:pt x="10837" y="14020"/>
                  <a:pt x="10296" y="15945"/>
                </a:cubicBezTo>
                <a:cubicBezTo>
                  <a:pt x="9331" y="19439"/>
                  <a:pt x="7484" y="21600"/>
                  <a:pt x="5489" y="21600"/>
                </a:cubicBezTo>
                <a:cubicBezTo>
                  <a:pt x="2463" y="21600"/>
                  <a:pt x="0" y="16685"/>
                  <a:pt x="0" y="10645"/>
                </a:cubicBezTo>
                <a:cubicBezTo>
                  <a:pt x="0" y="5507"/>
                  <a:pt x="1788" y="1184"/>
                  <a:pt x="4184" y="0"/>
                </a:cubicBezTo>
                <a:lnTo>
                  <a:pt x="4184" y="4693"/>
                </a:lnTo>
                <a:cubicBezTo>
                  <a:pt x="4184" y="5951"/>
                  <a:pt x="4005" y="7121"/>
                  <a:pt x="3664" y="8069"/>
                </a:cubicBezTo>
                <a:cubicBezTo>
                  <a:pt x="3382" y="8853"/>
                  <a:pt x="3241" y="9801"/>
                  <a:pt x="3256" y="10763"/>
                </a:cubicBezTo>
                <a:cubicBezTo>
                  <a:pt x="3286" y="13043"/>
                  <a:pt x="4206" y="14938"/>
                  <a:pt x="5348" y="15071"/>
                </a:cubicBezTo>
                <a:cubicBezTo>
                  <a:pt x="5400" y="15071"/>
                  <a:pt x="5444" y="15086"/>
                  <a:pt x="5489" y="15086"/>
                </a:cubicBezTo>
                <a:cubicBezTo>
                  <a:pt x="6060" y="15086"/>
                  <a:pt x="6594" y="14657"/>
                  <a:pt x="7017" y="13872"/>
                </a:cubicBezTo>
                <a:cubicBezTo>
                  <a:pt x="7462" y="13028"/>
                  <a:pt x="7722" y="11844"/>
                  <a:pt x="7722" y="10630"/>
                </a:cubicBezTo>
                <a:cubicBezTo>
                  <a:pt x="7722" y="9712"/>
                  <a:pt x="7581" y="8838"/>
                  <a:pt x="7321" y="8083"/>
                </a:cubicBezTo>
                <a:cubicBezTo>
                  <a:pt x="6980" y="7106"/>
                  <a:pt x="6794" y="5966"/>
                  <a:pt x="6794" y="4797"/>
                </a:cubicBezTo>
                <a:lnTo>
                  <a:pt x="6794" y="0"/>
                </a:lnTo>
                <a:cubicBezTo>
                  <a:pt x="8263" y="725"/>
                  <a:pt x="9539" y="2635"/>
                  <a:pt x="10288" y="5344"/>
                </a:cubicBezTo>
                <a:cubicBezTo>
                  <a:pt x="10822" y="7269"/>
                  <a:pt x="11853" y="8468"/>
                  <a:pt x="12973" y="8468"/>
                </a:cubicBezTo>
                <a:lnTo>
                  <a:pt x="14501" y="8468"/>
                </a:lnTo>
                <a:lnTo>
                  <a:pt x="14613" y="8468"/>
                </a:lnTo>
                <a:lnTo>
                  <a:pt x="14724" y="8468"/>
                </a:lnTo>
                <a:lnTo>
                  <a:pt x="18106" y="8468"/>
                </a:lnTo>
                <a:lnTo>
                  <a:pt x="18218" y="8468"/>
                </a:lnTo>
                <a:lnTo>
                  <a:pt x="18329" y="8468"/>
                </a:lnTo>
                <a:lnTo>
                  <a:pt x="20517" y="8468"/>
                </a:lnTo>
                <a:cubicBezTo>
                  <a:pt x="21118" y="8498"/>
                  <a:pt x="21600" y="9460"/>
                  <a:pt x="21600" y="1065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4126304-16C3-E9DA-F6D3-41D262C01160}"/>
              </a:ext>
            </a:extLst>
          </p:cNvPr>
          <p:cNvSpPr/>
          <p:nvPr/>
        </p:nvSpPr>
        <p:spPr>
          <a:xfrm>
            <a:off x="5790929" y="1130245"/>
            <a:ext cx="610143" cy="27776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7" h="21562" extrusionOk="0">
                <a:moveTo>
                  <a:pt x="21527" y="19193"/>
                </a:moveTo>
                <a:cubicBezTo>
                  <a:pt x="21527" y="19858"/>
                  <a:pt x="20334" y="20471"/>
                  <a:pt x="18146" y="20917"/>
                </a:cubicBezTo>
                <a:cubicBezTo>
                  <a:pt x="15958" y="21372"/>
                  <a:pt x="13094" y="21600"/>
                  <a:pt x="10071" y="21556"/>
                </a:cubicBezTo>
                <a:cubicBezTo>
                  <a:pt x="4581" y="21477"/>
                  <a:pt x="166" y="20471"/>
                  <a:pt x="7" y="19263"/>
                </a:cubicBezTo>
                <a:cubicBezTo>
                  <a:pt x="-73" y="18747"/>
                  <a:pt x="603" y="18248"/>
                  <a:pt x="1956" y="17828"/>
                </a:cubicBezTo>
                <a:cubicBezTo>
                  <a:pt x="3905" y="17224"/>
                  <a:pt x="4939" y="16480"/>
                  <a:pt x="4939" y="15684"/>
                </a:cubicBezTo>
                <a:lnTo>
                  <a:pt x="4939" y="12848"/>
                </a:lnTo>
                <a:lnTo>
                  <a:pt x="4939" y="12717"/>
                </a:lnTo>
                <a:lnTo>
                  <a:pt x="4939" y="12585"/>
                </a:lnTo>
                <a:lnTo>
                  <a:pt x="4939" y="8568"/>
                </a:lnTo>
                <a:lnTo>
                  <a:pt x="4939" y="8437"/>
                </a:lnTo>
                <a:lnTo>
                  <a:pt x="4939" y="8306"/>
                </a:lnTo>
                <a:lnTo>
                  <a:pt x="4939" y="4315"/>
                </a:lnTo>
                <a:lnTo>
                  <a:pt x="4939" y="4183"/>
                </a:lnTo>
                <a:lnTo>
                  <a:pt x="4939" y="4052"/>
                </a:lnTo>
                <a:lnTo>
                  <a:pt x="4939" y="1278"/>
                </a:lnTo>
                <a:cubicBezTo>
                  <a:pt x="4939" y="569"/>
                  <a:pt x="7565" y="0"/>
                  <a:pt x="10747" y="0"/>
                </a:cubicBezTo>
                <a:cubicBezTo>
                  <a:pt x="13929" y="0"/>
                  <a:pt x="16555" y="578"/>
                  <a:pt x="16555" y="1278"/>
                </a:cubicBezTo>
                <a:lnTo>
                  <a:pt x="16555" y="4052"/>
                </a:lnTo>
                <a:lnTo>
                  <a:pt x="16555" y="4183"/>
                </a:lnTo>
                <a:lnTo>
                  <a:pt x="16555" y="4315"/>
                </a:lnTo>
                <a:lnTo>
                  <a:pt x="16555" y="8306"/>
                </a:lnTo>
                <a:lnTo>
                  <a:pt x="16555" y="8437"/>
                </a:lnTo>
                <a:lnTo>
                  <a:pt x="16555" y="8568"/>
                </a:lnTo>
                <a:lnTo>
                  <a:pt x="16555" y="12585"/>
                </a:lnTo>
                <a:lnTo>
                  <a:pt x="16555" y="12717"/>
                </a:lnTo>
                <a:lnTo>
                  <a:pt x="16555" y="12848"/>
                </a:lnTo>
                <a:lnTo>
                  <a:pt x="16555" y="15745"/>
                </a:lnTo>
                <a:cubicBezTo>
                  <a:pt x="16555" y="16489"/>
                  <a:pt x="17589" y="17215"/>
                  <a:pt x="19578" y="17837"/>
                </a:cubicBezTo>
                <a:cubicBezTo>
                  <a:pt x="20851" y="18239"/>
                  <a:pt x="21527" y="18703"/>
                  <a:pt x="21527" y="1919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7" name="Graphic 6" descr="Megaphone1 with solid fill">
            <a:extLst>
              <a:ext uri="{FF2B5EF4-FFF2-40B4-BE49-F238E27FC236}">
                <a16:creationId xmlns:a16="http://schemas.microsoft.com/office/drawing/2014/main" id="{36DC11A6-0739-4C00-D293-115EACD1DA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91268" y="3230385"/>
            <a:ext cx="609464" cy="609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Graphic 7" descr="Smart Phone with solid fill">
            <a:extLst>
              <a:ext uri="{FF2B5EF4-FFF2-40B4-BE49-F238E27FC236}">
                <a16:creationId xmlns:a16="http://schemas.microsoft.com/office/drawing/2014/main" id="{D0DA0A41-6088-26CF-5011-3FAEE087D5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36610" y="3304821"/>
            <a:ext cx="609464" cy="609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Graphic 8" descr="Bullseye with solid fill">
            <a:extLst>
              <a:ext uri="{FF2B5EF4-FFF2-40B4-BE49-F238E27FC236}">
                <a16:creationId xmlns:a16="http://schemas.microsoft.com/office/drawing/2014/main" id="{32389DC3-4119-7841-C4C7-D99F3BEF01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91268" y="4508919"/>
            <a:ext cx="609464" cy="609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9" descr="Database with solid fill">
            <a:extLst>
              <a:ext uri="{FF2B5EF4-FFF2-40B4-BE49-F238E27FC236}">
                <a16:creationId xmlns:a16="http://schemas.microsoft.com/office/drawing/2014/main" id="{1EBFC9AE-C6CD-0F34-34C9-5EA6D92AA64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35997" y="3312441"/>
            <a:ext cx="609464" cy="609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1045529-0603-04BA-E398-0ACC748E34F1}"/>
              </a:ext>
            </a:extLst>
          </p:cNvPr>
          <p:cNvSpPr txBox="1"/>
          <p:nvPr/>
        </p:nvSpPr>
        <p:spPr>
          <a:xfrm>
            <a:off x="5899472" y="1188766"/>
            <a:ext cx="39305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/>
              <a:t>01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4199D3-2206-1AD1-26A9-3D7A81BF18FE}"/>
              </a:ext>
            </a:extLst>
          </p:cNvPr>
          <p:cNvSpPr txBox="1"/>
          <p:nvPr/>
        </p:nvSpPr>
        <p:spPr>
          <a:xfrm>
            <a:off x="8108054" y="3440276"/>
            <a:ext cx="39305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/>
              <a:t>02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151C2D1-4BC1-9083-8F9D-3172D5409955}"/>
              </a:ext>
            </a:extLst>
          </p:cNvPr>
          <p:cNvSpPr txBox="1"/>
          <p:nvPr/>
        </p:nvSpPr>
        <p:spPr>
          <a:xfrm>
            <a:off x="5899472" y="5651096"/>
            <a:ext cx="39305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/>
              <a:t>03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31BAA81-41BB-8295-B8DD-9919B31C0BFB}"/>
              </a:ext>
            </a:extLst>
          </p:cNvPr>
          <p:cNvSpPr txBox="1"/>
          <p:nvPr/>
        </p:nvSpPr>
        <p:spPr>
          <a:xfrm>
            <a:off x="3696896" y="3440276"/>
            <a:ext cx="39305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/>
              <a:t>04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5024BFC-8462-6D56-79BA-2591F309A84E}"/>
              </a:ext>
            </a:extLst>
          </p:cNvPr>
          <p:cNvGrpSpPr/>
          <p:nvPr/>
        </p:nvGrpSpPr>
        <p:grpSpPr>
          <a:xfrm>
            <a:off x="8343659" y="4437602"/>
            <a:ext cx="2926080" cy="1290153"/>
            <a:chOff x="8921977" y="4073386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A2628DB-8815-8E36-8400-1F1ED8A9E61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0AF62EA-9A02-667E-CFBE-6FCB98BD362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56CBF98-4D8B-8475-6C49-2155AB7606BA}"/>
              </a:ext>
            </a:extLst>
          </p:cNvPr>
          <p:cNvGrpSpPr/>
          <p:nvPr/>
        </p:nvGrpSpPr>
        <p:grpSpPr>
          <a:xfrm>
            <a:off x="922261" y="4437602"/>
            <a:ext cx="2926080" cy="1290153"/>
            <a:chOff x="332936" y="4652338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267B7C4-0CF4-F080-94D2-2C19B077D9A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 - 03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51DD1E1-8A13-C8D7-6C5A-884FEF83DCF1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7738817-0374-B00E-7F1E-D60E5993EB65}"/>
              </a:ext>
            </a:extLst>
          </p:cNvPr>
          <p:cNvGrpSpPr/>
          <p:nvPr/>
        </p:nvGrpSpPr>
        <p:grpSpPr>
          <a:xfrm>
            <a:off x="8343659" y="1242150"/>
            <a:ext cx="2926080" cy="1290153"/>
            <a:chOff x="8921977" y="1466725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4E6660B-0DE3-AB62-12F7-5209525A863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01 - 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4541CC8-2604-4BBB-6C11-0B080F06563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54C49BE-D4D9-02C0-9AF8-01E75989524E}"/>
              </a:ext>
            </a:extLst>
          </p:cNvPr>
          <p:cNvGrpSpPr/>
          <p:nvPr/>
        </p:nvGrpSpPr>
        <p:grpSpPr>
          <a:xfrm>
            <a:off x="922261" y="1242150"/>
            <a:ext cx="2926080" cy="1290153"/>
            <a:chOff x="332936" y="2627766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D82F1EC-891B-1E49-DBAE-65628177379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 - 04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A81D5FA-03F1-F722-95B1-A2A36A585D0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Multi-Level Circular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E8A52021-AE28-D04F-87E1-DCBEB272DE98}"/>
              </a:ext>
            </a:extLst>
          </p:cNvPr>
          <p:cNvSpPr/>
          <p:nvPr/>
        </p:nvSpPr>
        <p:spPr>
          <a:xfrm>
            <a:off x="3628965" y="1679466"/>
            <a:ext cx="4390375" cy="3831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79" y="2218"/>
                </a:moveTo>
                <a:cubicBezTo>
                  <a:pt x="7794" y="960"/>
                  <a:pt x="9441" y="203"/>
                  <a:pt x="11199" y="0"/>
                </a:cubicBezTo>
                <a:lnTo>
                  <a:pt x="11199" y="2905"/>
                </a:lnTo>
                <a:cubicBezTo>
                  <a:pt x="9707" y="3147"/>
                  <a:pt x="8332" y="3941"/>
                  <a:pt x="7244" y="5193"/>
                </a:cubicBezTo>
                <a:cubicBezTo>
                  <a:pt x="5952" y="6687"/>
                  <a:pt x="5236" y="8658"/>
                  <a:pt x="5220" y="10749"/>
                </a:cubicBezTo>
                <a:cubicBezTo>
                  <a:pt x="5203" y="14099"/>
                  <a:pt x="7034" y="17125"/>
                  <a:pt x="9774" y="18282"/>
                </a:cubicBezTo>
                <a:cubicBezTo>
                  <a:pt x="10623" y="18638"/>
                  <a:pt x="11194" y="19566"/>
                  <a:pt x="11194" y="20589"/>
                </a:cubicBezTo>
                <a:lnTo>
                  <a:pt x="11194" y="21594"/>
                </a:lnTo>
                <a:cubicBezTo>
                  <a:pt x="7344" y="21136"/>
                  <a:pt x="4066" y="18002"/>
                  <a:pt x="3034" y="13661"/>
                </a:cubicBezTo>
                <a:cubicBezTo>
                  <a:pt x="2762" y="12523"/>
                  <a:pt x="1853" y="11734"/>
                  <a:pt x="815" y="11734"/>
                </a:cubicBezTo>
                <a:lnTo>
                  <a:pt x="810" y="11734"/>
                </a:lnTo>
                <a:cubicBezTo>
                  <a:pt x="361" y="11734"/>
                  <a:pt x="0" y="11315"/>
                  <a:pt x="0" y="10806"/>
                </a:cubicBezTo>
                <a:cubicBezTo>
                  <a:pt x="0" y="10298"/>
                  <a:pt x="366" y="9878"/>
                  <a:pt x="815" y="9878"/>
                </a:cubicBezTo>
                <a:cubicBezTo>
                  <a:pt x="1847" y="9878"/>
                  <a:pt x="2762" y="9071"/>
                  <a:pt x="3040" y="7920"/>
                </a:cubicBezTo>
                <a:cubicBezTo>
                  <a:pt x="3589" y="5670"/>
                  <a:pt x="4770" y="3655"/>
                  <a:pt x="6379" y="2218"/>
                </a:cubicBezTo>
                <a:close/>
                <a:moveTo>
                  <a:pt x="19065" y="9681"/>
                </a:moveTo>
                <a:lnTo>
                  <a:pt x="21600" y="9681"/>
                </a:lnTo>
                <a:cubicBezTo>
                  <a:pt x="21378" y="7202"/>
                  <a:pt x="20418" y="4901"/>
                  <a:pt x="18849" y="3115"/>
                </a:cubicBezTo>
                <a:cubicBezTo>
                  <a:pt x="17290" y="1341"/>
                  <a:pt x="15299" y="261"/>
                  <a:pt x="13157" y="6"/>
                </a:cubicBezTo>
                <a:lnTo>
                  <a:pt x="13157" y="2911"/>
                </a:lnTo>
                <a:cubicBezTo>
                  <a:pt x="14627" y="3147"/>
                  <a:pt x="15986" y="3909"/>
                  <a:pt x="17063" y="5130"/>
                </a:cubicBezTo>
                <a:cubicBezTo>
                  <a:pt x="18161" y="6369"/>
                  <a:pt x="18854" y="7959"/>
                  <a:pt x="19065" y="9681"/>
                </a:cubicBezTo>
                <a:close/>
                <a:moveTo>
                  <a:pt x="19065" y="11919"/>
                </a:moveTo>
                <a:cubicBezTo>
                  <a:pt x="18704" y="14792"/>
                  <a:pt x="16990" y="17271"/>
                  <a:pt x="14566" y="18288"/>
                </a:cubicBezTo>
                <a:cubicBezTo>
                  <a:pt x="13723" y="18644"/>
                  <a:pt x="13157" y="19566"/>
                  <a:pt x="13157" y="20589"/>
                </a:cubicBezTo>
                <a:lnTo>
                  <a:pt x="13157" y="21600"/>
                </a:lnTo>
                <a:cubicBezTo>
                  <a:pt x="15321" y="21346"/>
                  <a:pt x="17323" y="20259"/>
                  <a:pt x="18882" y="18473"/>
                </a:cubicBezTo>
                <a:cubicBezTo>
                  <a:pt x="20435" y="16693"/>
                  <a:pt x="21378" y="14398"/>
                  <a:pt x="21600" y="11925"/>
                </a:cubicBezTo>
                <a:lnTo>
                  <a:pt x="19065" y="1192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9117F98-6A72-EE02-E539-AAE6E51F6311}"/>
              </a:ext>
            </a:extLst>
          </p:cNvPr>
          <p:cNvSpPr/>
          <p:nvPr/>
        </p:nvSpPr>
        <p:spPr>
          <a:xfrm>
            <a:off x="4723290" y="2235167"/>
            <a:ext cx="2745420" cy="3839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4" h="21600" extrusionOk="0">
                <a:moveTo>
                  <a:pt x="12395" y="2931"/>
                </a:moveTo>
                <a:lnTo>
                  <a:pt x="12395" y="0"/>
                </a:lnTo>
                <a:cubicBezTo>
                  <a:pt x="14672" y="235"/>
                  <a:pt x="16772" y="977"/>
                  <a:pt x="18446" y="2157"/>
                </a:cubicBezTo>
                <a:cubicBezTo>
                  <a:pt x="20156" y="3362"/>
                  <a:pt x="21228" y="4897"/>
                  <a:pt x="21565" y="6566"/>
                </a:cubicBezTo>
                <a:lnTo>
                  <a:pt x="19775" y="6566"/>
                </a:lnTo>
                <a:cubicBezTo>
                  <a:pt x="18535" y="6566"/>
                  <a:pt x="17401" y="6090"/>
                  <a:pt x="16807" y="5322"/>
                </a:cubicBezTo>
                <a:cubicBezTo>
                  <a:pt x="15859" y="4098"/>
                  <a:pt x="14247" y="3242"/>
                  <a:pt x="12395" y="2931"/>
                </a:cubicBezTo>
                <a:close/>
                <a:moveTo>
                  <a:pt x="16807" y="10042"/>
                </a:moveTo>
                <a:cubicBezTo>
                  <a:pt x="15603" y="11596"/>
                  <a:pt x="13317" y="12567"/>
                  <a:pt x="10836" y="12567"/>
                </a:cubicBezTo>
                <a:cubicBezTo>
                  <a:pt x="7071" y="12567"/>
                  <a:pt x="4014" y="10378"/>
                  <a:pt x="4014" y="7682"/>
                </a:cubicBezTo>
                <a:cubicBezTo>
                  <a:pt x="4014" y="5373"/>
                  <a:pt x="6264" y="3438"/>
                  <a:pt x="9277" y="2931"/>
                </a:cubicBezTo>
                <a:lnTo>
                  <a:pt x="9277" y="6"/>
                </a:lnTo>
                <a:cubicBezTo>
                  <a:pt x="4076" y="552"/>
                  <a:pt x="27" y="3787"/>
                  <a:pt x="1" y="7638"/>
                </a:cubicBezTo>
                <a:cubicBezTo>
                  <a:pt x="-26" y="10905"/>
                  <a:pt x="2827" y="13848"/>
                  <a:pt x="7106" y="14977"/>
                </a:cubicBezTo>
                <a:cubicBezTo>
                  <a:pt x="8568" y="15364"/>
                  <a:pt x="9551" y="16360"/>
                  <a:pt x="9551" y="17458"/>
                </a:cubicBezTo>
                <a:lnTo>
                  <a:pt x="9551" y="18479"/>
                </a:lnTo>
                <a:lnTo>
                  <a:pt x="9551" y="18574"/>
                </a:lnTo>
                <a:lnTo>
                  <a:pt x="9551" y="18669"/>
                </a:lnTo>
                <a:lnTo>
                  <a:pt x="9551" y="20674"/>
                </a:lnTo>
                <a:cubicBezTo>
                  <a:pt x="9551" y="21188"/>
                  <a:pt x="10136" y="21600"/>
                  <a:pt x="10845" y="21600"/>
                </a:cubicBezTo>
                <a:cubicBezTo>
                  <a:pt x="11554" y="21600"/>
                  <a:pt x="12138" y="21181"/>
                  <a:pt x="12138" y="20674"/>
                </a:cubicBezTo>
                <a:lnTo>
                  <a:pt x="12138" y="18669"/>
                </a:lnTo>
                <a:lnTo>
                  <a:pt x="12138" y="18574"/>
                </a:lnTo>
                <a:lnTo>
                  <a:pt x="12138" y="18479"/>
                </a:lnTo>
                <a:lnTo>
                  <a:pt x="12138" y="17458"/>
                </a:lnTo>
                <a:cubicBezTo>
                  <a:pt x="12138" y="16354"/>
                  <a:pt x="13113" y="15364"/>
                  <a:pt x="14566" y="14984"/>
                </a:cubicBezTo>
                <a:cubicBezTo>
                  <a:pt x="18331" y="14000"/>
                  <a:pt x="20998" y="11596"/>
                  <a:pt x="21574" y="8811"/>
                </a:cubicBezTo>
                <a:lnTo>
                  <a:pt x="19793" y="8811"/>
                </a:lnTo>
                <a:cubicBezTo>
                  <a:pt x="18535" y="8799"/>
                  <a:pt x="17401" y="9274"/>
                  <a:pt x="16807" y="1004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22FB233-2713-FD09-BA75-E0280382266E}"/>
              </a:ext>
            </a:extLst>
          </p:cNvPr>
          <p:cNvSpPr/>
          <p:nvPr/>
        </p:nvSpPr>
        <p:spPr>
          <a:xfrm>
            <a:off x="5269834" y="2794683"/>
            <a:ext cx="3283199" cy="1644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659"/>
                </a:moveTo>
                <a:cubicBezTo>
                  <a:pt x="21600" y="11859"/>
                  <a:pt x="21110" y="12821"/>
                  <a:pt x="20517" y="12821"/>
                </a:cubicBezTo>
                <a:lnTo>
                  <a:pt x="18329" y="12821"/>
                </a:lnTo>
                <a:lnTo>
                  <a:pt x="18218" y="12821"/>
                </a:lnTo>
                <a:lnTo>
                  <a:pt x="18106" y="12821"/>
                </a:lnTo>
                <a:lnTo>
                  <a:pt x="14724" y="12821"/>
                </a:lnTo>
                <a:lnTo>
                  <a:pt x="14613" y="12821"/>
                </a:lnTo>
                <a:lnTo>
                  <a:pt x="14501" y="12821"/>
                </a:lnTo>
                <a:lnTo>
                  <a:pt x="12981" y="12821"/>
                </a:lnTo>
                <a:cubicBezTo>
                  <a:pt x="11861" y="12821"/>
                  <a:pt x="10837" y="14020"/>
                  <a:pt x="10296" y="15945"/>
                </a:cubicBezTo>
                <a:cubicBezTo>
                  <a:pt x="9331" y="19439"/>
                  <a:pt x="7484" y="21600"/>
                  <a:pt x="5489" y="21600"/>
                </a:cubicBezTo>
                <a:cubicBezTo>
                  <a:pt x="2463" y="21600"/>
                  <a:pt x="0" y="16685"/>
                  <a:pt x="0" y="10645"/>
                </a:cubicBezTo>
                <a:cubicBezTo>
                  <a:pt x="0" y="5507"/>
                  <a:pt x="1788" y="1184"/>
                  <a:pt x="4184" y="0"/>
                </a:cubicBezTo>
                <a:lnTo>
                  <a:pt x="4184" y="4693"/>
                </a:lnTo>
                <a:cubicBezTo>
                  <a:pt x="4184" y="5951"/>
                  <a:pt x="4005" y="7121"/>
                  <a:pt x="3664" y="8069"/>
                </a:cubicBezTo>
                <a:cubicBezTo>
                  <a:pt x="3382" y="8853"/>
                  <a:pt x="3241" y="9801"/>
                  <a:pt x="3256" y="10763"/>
                </a:cubicBezTo>
                <a:cubicBezTo>
                  <a:pt x="3286" y="13043"/>
                  <a:pt x="4206" y="14938"/>
                  <a:pt x="5348" y="15071"/>
                </a:cubicBezTo>
                <a:cubicBezTo>
                  <a:pt x="5400" y="15071"/>
                  <a:pt x="5444" y="15086"/>
                  <a:pt x="5489" y="15086"/>
                </a:cubicBezTo>
                <a:cubicBezTo>
                  <a:pt x="6060" y="15086"/>
                  <a:pt x="6594" y="14657"/>
                  <a:pt x="7017" y="13872"/>
                </a:cubicBezTo>
                <a:cubicBezTo>
                  <a:pt x="7462" y="13028"/>
                  <a:pt x="7722" y="11844"/>
                  <a:pt x="7722" y="10630"/>
                </a:cubicBezTo>
                <a:cubicBezTo>
                  <a:pt x="7722" y="9712"/>
                  <a:pt x="7581" y="8838"/>
                  <a:pt x="7321" y="8083"/>
                </a:cubicBezTo>
                <a:cubicBezTo>
                  <a:pt x="6980" y="7106"/>
                  <a:pt x="6794" y="5966"/>
                  <a:pt x="6794" y="4797"/>
                </a:cubicBezTo>
                <a:lnTo>
                  <a:pt x="6794" y="0"/>
                </a:lnTo>
                <a:cubicBezTo>
                  <a:pt x="8263" y="725"/>
                  <a:pt x="9539" y="2635"/>
                  <a:pt x="10288" y="5344"/>
                </a:cubicBezTo>
                <a:cubicBezTo>
                  <a:pt x="10822" y="7269"/>
                  <a:pt x="11853" y="8468"/>
                  <a:pt x="12973" y="8468"/>
                </a:cubicBezTo>
                <a:lnTo>
                  <a:pt x="14501" y="8468"/>
                </a:lnTo>
                <a:lnTo>
                  <a:pt x="14613" y="8468"/>
                </a:lnTo>
                <a:lnTo>
                  <a:pt x="14724" y="8468"/>
                </a:lnTo>
                <a:lnTo>
                  <a:pt x="18106" y="8468"/>
                </a:lnTo>
                <a:lnTo>
                  <a:pt x="18218" y="8468"/>
                </a:lnTo>
                <a:lnTo>
                  <a:pt x="18329" y="8468"/>
                </a:lnTo>
                <a:lnTo>
                  <a:pt x="20517" y="8468"/>
                </a:lnTo>
                <a:cubicBezTo>
                  <a:pt x="21118" y="8498"/>
                  <a:pt x="21600" y="9460"/>
                  <a:pt x="21600" y="1065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4126304-16C3-E9DA-F6D3-41D262C01160}"/>
              </a:ext>
            </a:extLst>
          </p:cNvPr>
          <p:cNvSpPr/>
          <p:nvPr/>
        </p:nvSpPr>
        <p:spPr>
          <a:xfrm>
            <a:off x="5790929" y="1130245"/>
            <a:ext cx="610143" cy="27776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7" h="21562" extrusionOk="0">
                <a:moveTo>
                  <a:pt x="21527" y="19193"/>
                </a:moveTo>
                <a:cubicBezTo>
                  <a:pt x="21527" y="19858"/>
                  <a:pt x="20334" y="20471"/>
                  <a:pt x="18146" y="20917"/>
                </a:cubicBezTo>
                <a:cubicBezTo>
                  <a:pt x="15958" y="21372"/>
                  <a:pt x="13094" y="21600"/>
                  <a:pt x="10071" y="21556"/>
                </a:cubicBezTo>
                <a:cubicBezTo>
                  <a:pt x="4581" y="21477"/>
                  <a:pt x="166" y="20471"/>
                  <a:pt x="7" y="19263"/>
                </a:cubicBezTo>
                <a:cubicBezTo>
                  <a:pt x="-73" y="18747"/>
                  <a:pt x="603" y="18248"/>
                  <a:pt x="1956" y="17828"/>
                </a:cubicBezTo>
                <a:cubicBezTo>
                  <a:pt x="3905" y="17224"/>
                  <a:pt x="4939" y="16480"/>
                  <a:pt x="4939" y="15684"/>
                </a:cubicBezTo>
                <a:lnTo>
                  <a:pt x="4939" y="12848"/>
                </a:lnTo>
                <a:lnTo>
                  <a:pt x="4939" y="12717"/>
                </a:lnTo>
                <a:lnTo>
                  <a:pt x="4939" y="12585"/>
                </a:lnTo>
                <a:lnTo>
                  <a:pt x="4939" y="8568"/>
                </a:lnTo>
                <a:lnTo>
                  <a:pt x="4939" y="8437"/>
                </a:lnTo>
                <a:lnTo>
                  <a:pt x="4939" y="8306"/>
                </a:lnTo>
                <a:lnTo>
                  <a:pt x="4939" y="4315"/>
                </a:lnTo>
                <a:lnTo>
                  <a:pt x="4939" y="4183"/>
                </a:lnTo>
                <a:lnTo>
                  <a:pt x="4939" y="4052"/>
                </a:lnTo>
                <a:lnTo>
                  <a:pt x="4939" y="1278"/>
                </a:lnTo>
                <a:cubicBezTo>
                  <a:pt x="4939" y="569"/>
                  <a:pt x="7565" y="0"/>
                  <a:pt x="10747" y="0"/>
                </a:cubicBezTo>
                <a:cubicBezTo>
                  <a:pt x="13929" y="0"/>
                  <a:pt x="16555" y="578"/>
                  <a:pt x="16555" y="1278"/>
                </a:cubicBezTo>
                <a:lnTo>
                  <a:pt x="16555" y="4052"/>
                </a:lnTo>
                <a:lnTo>
                  <a:pt x="16555" y="4183"/>
                </a:lnTo>
                <a:lnTo>
                  <a:pt x="16555" y="4315"/>
                </a:lnTo>
                <a:lnTo>
                  <a:pt x="16555" y="8306"/>
                </a:lnTo>
                <a:lnTo>
                  <a:pt x="16555" y="8437"/>
                </a:lnTo>
                <a:lnTo>
                  <a:pt x="16555" y="8568"/>
                </a:lnTo>
                <a:lnTo>
                  <a:pt x="16555" y="12585"/>
                </a:lnTo>
                <a:lnTo>
                  <a:pt x="16555" y="12717"/>
                </a:lnTo>
                <a:lnTo>
                  <a:pt x="16555" y="12848"/>
                </a:lnTo>
                <a:lnTo>
                  <a:pt x="16555" y="15745"/>
                </a:lnTo>
                <a:cubicBezTo>
                  <a:pt x="16555" y="16489"/>
                  <a:pt x="17589" y="17215"/>
                  <a:pt x="19578" y="17837"/>
                </a:cubicBezTo>
                <a:cubicBezTo>
                  <a:pt x="20851" y="18239"/>
                  <a:pt x="21527" y="18703"/>
                  <a:pt x="21527" y="1919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7" name="Graphic 6" descr="Megaphone1 with solid fill">
            <a:extLst>
              <a:ext uri="{FF2B5EF4-FFF2-40B4-BE49-F238E27FC236}">
                <a16:creationId xmlns:a16="http://schemas.microsoft.com/office/drawing/2014/main" id="{36DC11A6-0739-4C00-D293-115EACD1DA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91268" y="3230385"/>
            <a:ext cx="609464" cy="609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Graphic 7" descr="Smart Phone with solid fill">
            <a:extLst>
              <a:ext uri="{FF2B5EF4-FFF2-40B4-BE49-F238E27FC236}">
                <a16:creationId xmlns:a16="http://schemas.microsoft.com/office/drawing/2014/main" id="{D0DA0A41-6088-26CF-5011-3FAEE087D5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36610" y="3304821"/>
            <a:ext cx="609464" cy="609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Graphic 8" descr="Bullseye with solid fill">
            <a:extLst>
              <a:ext uri="{FF2B5EF4-FFF2-40B4-BE49-F238E27FC236}">
                <a16:creationId xmlns:a16="http://schemas.microsoft.com/office/drawing/2014/main" id="{32389DC3-4119-7841-C4C7-D99F3BEF01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91268" y="4508919"/>
            <a:ext cx="609464" cy="609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9" descr="Database with solid fill">
            <a:extLst>
              <a:ext uri="{FF2B5EF4-FFF2-40B4-BE49-F238E27FC236}">
                <a16:creationId xmlns:a16="http://schemas.microsoft.com/office/drawing/2014/main" id="{1EBFC9AE-C6CD-0F34-34C9-5EA6D92AA64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35997" y="3312441"/>
            <a:ext cx="609464" cy="609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1045529-0603-04BA-E398-0ACC748E34F1}"/>
              </a:ext>
            </a:extLst>
          </p:cNvPr>
          <p:cNvSpPr txBox="1"/>
          <p:nvPr/>
        </p:nvSpPr>
        <p:spPr>
          <a:xfrm>
            <a:off x="5899472" y="1188766"/>
            <a:ext cx="39305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/>
              <a:t>01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4199D3-2206-1AD1-26A9-3D7A81BF18FE}"/>
              </a:ext>
            </a:extLst>
          </p:cNvPr>
          <p:cNvSpPr txBox="1"/>
          <p:nvPr/>
        </p:nvSpPr>
        <p:spPr>
          <a:xfrm>
            <a:off x="8108054" y="3440276"/>
            <a:ext cx="39305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/>
              <a:t>02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151C2D1-4BC1-9083-8F9D-3172D5409955}"/>
              </a:ext>
            </a:extLst>
          </p:cNvPr>
          <p:cNvSpPr txBox="1"/>
          <p:nvPr/>
        </p:nvSpPr>
        <p:spPr>
          <a:xfrm>
            <a:off x="5899472" y="5651096"/>
            <a:ext cx="39305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/>
              <a:t>03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31BAA81-41BB-8295-B8DD-9919B31C0BFB}"/>
              </a:ext>
            </a:extLst>
          </p:cNvPr>
          <p:cNvSpPr txBox="1"/>
          <p:nvPr/>
        </p:nvSpPr>
        <p:spPr>
          <a:xfrm>
            <a:off x="3696896" y="3440276"/>
            <a:ext cx="39305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/>
              <a:t>04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5024BFC-8462-6D56-79BA-2591F309A84E}"/>
              </a:ext>
            </a:extLst>
          </p:cNvPr>
          <p:cNvGrpSpPr/>
          <p:nvPr/>
        </p:nvGrpSpPr>
        <p:grpSpPr>
          <a:xfrm>
            <a:off x="8343659" y="4437602"/>
            <a:ext cx="2926080" cy="1290153"/>
            <a:chOff x="8921977" y="4073386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A2628DB-8815-8E36-8400-1F1ED8A9E61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02 - 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0AF62EA-9A02-667E-CFBE-6FCB98BD362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56CBF98-4D8B-8475-6C49-2155AB7606BA}"/>
              </a:ext>
            </a:extLst>
          </p:cNvPr>
          <p:cNvGrpSpPr/>
          <p:nvPr/>
        </p:nvGrpSpPr>
        <p:grpSpPr>
          <a:xfrm>
            <a:off x="922261" y="4437602"/>
            <a:ext cx="2926080" cy="1290153"/>
            <a:chOff x="332936" y="4652338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267B7C4-0CF4-F080-94D2-2C19B077D9A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 - 03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51DD1E1-8A13-C8D7-6C5A-884FEF83DCF1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7738817-0374-B00E-7F1E-D60E5993EB65}"/>
              </a:ext>
            </a:extLst>
          </p:cNvPr>
          <p:cNvGrpSpPr/>
          <p:nvPr/>
        </p:nvGrpSpPr>
        <p:grpSpPr>
          <a:xfrm>
            <a:off x="8343659" y="1242150"/>
            <a:ext cx="2926080" cy="1290153"/>
            <a:chOff x="8921977" y="1466725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4E6660B-0DE3-AB62-12F7-5209525A863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01 - 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4541CC8-2604-4BBB-6C11-0B080F06563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54C49BE-D4D9-02C0-9AF8-01E75989524E}"/>
              </a:ext>
            </a:extLst>
          </p:cNvPr>
          <p:cNvGrpSpPr/>
          <p:nvPr/>
        </p:nvGrpSpPr>
        <p:grpSpPr>
          <a:xfrm>
            <a:off x="922261" y="1242150"/>
            <a:ext cx="2926080" cy="1290153"/>
            <a:chOff x="332936" y="2627766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D82F1EC-891B-1E49-DBAE-65628177379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 - 04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A81D5FA-03F1-F722-95B1-A2A36A585D0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7221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8489</TotalTime>
  <Words>393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Multi-Level Circular Diagram – Slide Template</vt:lpstr>
      <vt:lpstr>Multi-Level Circular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Multi-Level Circular Diagram</dc:title>
  <dc:creator>PresentationGO.com</dc:creator>
  <dc:description>© Copyright PresentationGO.com - Do not distribute or sale without written permission.</dc:description>
  <cp:lastModifiedBy>Christophe Barroche</cp:lastModifiedBy>
  <cp:revision>13</cp:revision>
  <dcterms:created xsi:type="dcterms:W3CDTF">2014-11-26T05:14:11Z</dcterms:created>
  <dcterms:modified xsi:type="dcterms:W3CDTF">2022-08-24T16:55:05Z</dcterms:modified>
  <cp:category>Charts &amp; Diagrams</cp:category>
</cp:coreProperties>
</file>