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Multidirectional Cycle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7747E4-5597-4F17-B0B2-C0B9FE45C4DB}"/>
              </a:ext>
            </a:extLst>
          </p:cNvPr>
          <p:cNvGrpSpPr/>
          <p:nvPr/>
        </p:nvGrpSpPr>
        <p:grpSpPr>
          <a:xfrm>
            <a:off x="2747325" y="1315728"/>
            <a:ext cx="6697351" cy="4556729"/>
            <a:chOff x="2747325" y="1315728"/>
            <a:chExt cx="6697351" cy="45567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A89EE89-0F84-46C0-AD57-32B445EC39C0}"/>
                </a:ext>
              </a:extLst>
            </p:cNvPr>
            <p:cNvSpPr/>
            <p:nvPr/>
          </p:nvSpPr>
          <p:spPr>
            <a:xfrm>
              <a:off x="5915568" y="4150910"/>
              <a:ext cx="2209799" cy="1721547"/>
            </a:xfrm>
            <a:custGeom>
              <a:avLst/>
              <a:gdLst>
                <a:gd name="connsiteX0" fmla="*/ 1805352 w 2209799"/>
                <a:gd name="connsiteY0" fmla="*/ 0 h 1721547"/>
                <a:gd name="connsiteX1" fmla="*/ 1926311 w 2209799"/>
                <a:gd name="connsiteY1" fmla="*/ 120941 h 1721547"/>
                <a:gd name="connsiteX2" fmla="*/ 1994288 w 2209799"/>
                <a:gd name="connsiteY2" fmla="*/ 120941 h 1721547"/>
                <a:gd name="connsiteX3" fmla="*/ 1994288 w 2209799"/>
                <a:gd name="connsiteY3" fmla="*/ 52896 h 1721547"/>
                <a:gd name="connsiteX4" fmla="*/ 1945221 w 2209799"/>
                <a:gd name="connsiteY4" fmla="*/ 3808 h 1721547"/>
                <a:gd name="connsiteX5" fmla="*/ 2119080 w 2209799"/>
                <a:gd name="connsiteY5" fmla="*/ 45363 h 1721547"/>
                <a:gd name="connsiteX6" fmla="*/ 2171979 w 2209799"/>
                <a:gd name="connsiteY6" fmla="*/ 98259 h 1721547"/>
                <a:gd name="connsiteX7" fmla="*/ 2209799 w 2209799"/>
                <a:gd name="connsiteY7" fmla="*/ 268371 h 1721547"/>
                <a:gd name="connsiteX8" fmla="*/ 2160649 w 2209799"/>
                <a:gd name="connsiteY8" fmla="*/ 219283 h 1721547"/>
                <a:gd name="connsiteX9" fmla="*/ 2092589 w 2209799"/>
                <a:gd name="connsiteY9" fmla="*/ 219283 h 1721547"/>
                <a:gd name="connsiteX10" fmla="*/ 2092589 w 2209799"/>
                <a:gd name="connsiteY10" fmla="*/ 287327 h 1721547"/>
                <a:gd name="connsiteX11" fmla="*/ 2209799 w 2209799"/>
                <a:gd name="connsiteY11" fmla="*/ 404460 h 1721547"/>
                <a:gd name="connsiteX12" fmla="*/ 2020570 w 2209799"/>
                <a:gd name="connsiteY12" fmla="*/ 756409 h 1721547"/>
                <a:gd name="connsiteX13" fmla="*/ 2018575 w 2209799"/>
                <a:gd name="connsiteY13" fmla="*/ 774113 h 1721547"/>
                <a:gd name="connsiteX14" fmla="*/ 2018812 w 2209799"/>
                <a:gd name="connsiteY14" fmla="*/ 774824 h 1721547"/>
                <a:gd name="connsiteX15" fmla="*/ 2037548 w 2209799"/>
                <a:gd name="connsiteY15" fmla="*/ 913141 h 1721547"/>
                <a:gd name="connsiteX16" fmla="*/ 1712505 w 2209799"/>
                <a:gd name="connsiteY16" fmla="*/ 1572312 h 1721547"/>
                <a:gd name="connsiteX17" fmla="*/ 1638618 w 2209799"/>
                <a:gd name="connsiteY17" fmla="*/ 1614423 h 1721547"/>
                <a:gd name="connsiteX18" fmla="*/ 1626977 w 2209799"/>
                <a:gd name="connsiteY18" fmla="*/ 1622615 h 1721547"/>
                <a:gd name="connsiteX19" fmla="*/ 1613426 w 2209799"/>
                <a:gd name="connsiteY19" fmla="*/ 1628781 h 1721547"/>
                <a:gd name="connsiteX20" fmla="*/ 1580919 w 2209799"/>
                <a:gd name="connsiteY20" fmla="*/ 1647308 h 1721547"/>
                <a:gd name="connsiteX21" fmla="*/ 1550511 w 2209799"/>
                <a:gd name="connsiteY21" fmla="*/ 1657408 h 1721547"/>
                <a:gd name="connsiteX22" fmla="*/ 1502642 w 2209799"/>
                <a:gd name="connsiteY22" fmla="*/ 1679189 h 1721547"/>
                <a:gd name="connsiteX23" fmla="*/ 739293 w 2209799"/>
                <a:gd name="connsiteY23" fmla="*/ 1523388 h 1721547"/>
                <a:gd name="connsiteX24" fmla="*/ 633493 w 2209799"/>
                <a:gd name="connsiteY24" fmla="*/ 1404018 h 1721547"/>
                <a:gd name="connsiteX25" fmla="*/ 619270 w 2209799"/>
                <a:gd name="connsiteY25" fmla="*/ 1379116 h 1721547"/>
                <a:gd name="connsiteX26" fmla="*/ 589518 w 2209799"/>
                <a:gd name="connsiteY26" fmla="*/ 1354691 h 1721547"/>
                <a:gd name="connsiteX27" fmla="*/ 204138 w 2209799"/>
                <a:gd name="connsiteY27" fmla="*/ 1238292 h 1721547"/>
                <a:gd name="connsiteX28" fmla="*/ 204138 w 2209799"/>
                <a:gd name="connsiteY28" fmla="*/ 1068113 h 1721547"/>
                <a:gd name="connsiteX29" fmla="*/ 155017 w 2209799"/>
                <a:gd name="connsiteY29" fmla="*/ 1019014 h 1721547"/>
                <a:gd name="connsiteX30" fmla="*/ 105800 w 2209799"/>
                <a:gd name="connsiteY30" fmla="*/ 1068113 h 1721547"/>
                <a:gd name="connsiteX31" fmla="*/ 105800 w 2209799"/>
                <a:gd name="connsiteY31" fmla="*/ 1139951 h 1721547"/>
                <a:gd name="connsiteX32" fmla="*/ 11373 w 2209799"/>
                <a:gd name="connsiteY32" fmla="*/ 988744 h 1721547"/>
                <a:gd name="connsiteX33" fmla="*/ 11373 w 2209799"/>
                <a:gd name="connsiteY33" fmla="*/ 913141 h 1721547"/>
                <a:gd name="connsiteX34" fmla="*/ 105800 w 2209799"/>
                <a:gd name="connsiteY34" fmla="*/ 765700 h 1721547"/>
                <a:gd name="connsiteX35" fmla="*/ 105800 w 2209799"/>
                <a:gd name="connsiteY35" fmla="*/ 837538 h 1721547"/>
                <a:gd name="connsiteX36" fmla="*/ 155017 w 2209799"/>
                <a:gd name="connsiteY36" fmla="*/ 886708 h 1721547"/>
                <a:gd name="connsiteX37" fmla="*/ 204138 w 2209799"/>
                <a:gd name="connsiteY37" fmla="*/ 837538 h 1721547"/>
                <a:gd name="connsiteX38" fmla="*/ 204138 w 2209799"/>
                <a:gd name="connsiteY38" fmla="*/ 667430 h 1721547"/>
                <a:gd name="connsiteX39" fmla="*/ 589518 w 2209799"/>
                <a:gd name="connsiteY39" fmla="*/ 549412 h 1721547"/>
                <a:gd name="connsiteX40" fmla="*/ 637487 w 2209799"/>
                <a:gd name="connsiteY40" fmla="*/ 510759 h 1721547"/>
                <a:gd name="connsiteX41" fmla="*/ 709053 w 2209799"/>
                <a:gd name="connsiteY41" fmla="*/ 419608 h 1721547"/>
                <a:gd name="connsiteX42" fmla="*/ 955708 w 2209799"/>
                <a:gd name="connsiteY42" fmla="*/ 257999 h 1721547"/>
                <a:gd name="connsiteX43" fmla="*/ 998736 w 2209799"/>
                <a:gd name="connsiteY43" fmla="*/ 243060 h 1721547"/>
                <a:gd name="connsiteX44" fmla="*/ 1003863 w 2209799"/>
                <a:gd name="connsiteY44" fmla="*/ 240565 h 1721547"/>
                <a:gd name="connsiteX45" fmla="*/ 1021232 w 2209799"/>
                <a:gd name="connsiteY45" fmla="*/ 235250 h 1721547"/>
                <a:gd name="connsiteX46" fmla="*/ 1045523 w 2209799"/>
                <a:gd name="connsiteY46" fmla="*/ 226816 h 1721547"/>
                <a:gd name="connsiteX47" fmla="*/ 1054333 w 2209799"/>
                <a:gd name="connsiteY47" fmla="*/ 225119 h 1721547"/>
                <a:gd name="connsiteX48" fmla="*/ 1111365 w 2209799"/>
                <a:gd name="connsiteY48" fmla="*/ 207664 h 1721547"/>
                <a:gd name="connsiteX49" fmla="*/ 1341936 w 2209799"/>
                <a:gd name="connsiteY49" fmla="*/ 191144 h 1721547"/>
                <a:gd name="connsiteX50" fmla="*/ 1379406 w 2209799"/>
                <a:gd name="connsiteY50" fmla="*/ 197720 h 1721547"/>
                <a:gd name="connsiteX51" fmla="*/ 1451283 w 2209799"/>
                <a:gd name="connsiteY51" fmla="*/ 189769 h 1721547"/>
                <a:gd name="connsiteX52" fmla="*/ 1805352 w 2209799"/>
                <a:gd name="connsiteY52" fmla="*/ 0 h 17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209799" h="1721547">
                  <a:moveTo>
                    <a:pt x="1805352" y="0"/>
                  </a:moveTo>
                  <a:lnTo>
                    <a:pt x="1926311" y="120941"/>
                  </a:lnTo>
                  <a:cubicBezTo>
                    <a:pt x="1945221" y="139897"/>
                    <a:pt x="1975461" y="139897"/>
                    <a:pt x="1994288" y="120941"/>
                  </a:cubicBezTo>
                  <a:cubicBezTo>
                    <a:pt x="2013198" y="102067"/>
                    <a:pt x="2013198" y="71853"/>
                    <a:pt x="1994288" y="52896"/>
                  </a:cubicBezTo>
                  <a:lnTo>
                    <a:pt x="1945221" y="3808"/>
                  </a:lnTo>
                  <a:lnTo>
                    <a:pt x="2119080" y="45363"/>
                  </a:lnTo>
                  <a:cubicBezTo>
                    <a:pt x="2145571" y="52896"/>
                    <a:pt x="2164398" y="71853"/>
                    <a:pt x="2171979" y="98259"/>
                  </a:cubicBezTo>
                  <a:lnTo>
                    <a:pt x="2209799" y="268371"/>
                  </a:lnTo>
                  <a:lnTo>
                    <a:pt x="2160649" y="219283"/>
                  </a:lnTo>
                  <a:cubicBezTo>
                    <a:pt x="2141739" y="200326"/>
                    <a:pt x="2111499" y="200326"/>
                    <a:pt x="2092589" y="219283"/>
                  </a:cubicBezTo>
                  <a:cubicBezTo>
                    <a:pt x="2073678" y="238156"/>
                    <a:pt x="2073678" y="268371"/>
                    <a:pt x="2092589" y="287327"/>
                  </a:cubicBezTo>
                  <a:lnTo>
                    <a:pt x="2209799" y="404460"/>
                  </a:lnTo>
                  <a:cubicBezTo>
                    <a:pt x="2110582" y="503733"/>
                    <a:pt x="2047494" y="626334"/>
                    <a:pt x="2020570" y="756409"/>
                  </a:cubicBezTo>
                  <a:lnTo>
                    <a:pt x="2018575" y="774113"/>
                  </a:lnTo>
                  <a:lnTo>
                    <a:pt x="2018812" y="774824"/>
                  </a:lnTo>
                  <a:cubicBezTo>
                    <a:pt x="2029270" y="819640"/>
                    <a:pt x="2035653" y="865889"/>
                    <a:pt x="2037548" y="913141"/>
                  </a:cubicBezTo>
                  <a:cubicBezTo>
                    <a:pt x="2049352" y="1184840"/>
                    <a:pt x="1917935" y="1427035"/>
                    <a:pt x="1712505" y="1572312"/>
                  </a:cubicBezTo>
                  <a:lnTo>
                    <a:pt x="1638618" y="1614423"/>
                  </a:lnTo>
                  <a:lnTo>
                    <a:pt x="1626977" y="1622615"/>
                  </a:lnTo>
                  <a:lnTo>
                    <a:pt x="1613426" y="1628781"/>
                  </a:lnTo>
                  <a:lnTo>
                    <a:pt x="1580919" y="1647308"/>
                  </a:lnTo>
                  <a:lnTo>
                    <a:pt x="1550511" y="1657408"/>
                  </a:lnTo>
                  <a:lnTo>
                    <a:pt x="1502642" y="1679189"/>
                  </a:lnTo>
                  <a:cubicBezTo>
                    <a:pt x="1246060" y="1768668"/>
                    <a:pt x="949097" y="1716222"/>
                    <a:pt x="739293" y="1523388"/>
                  </a:cubicBezTo>
                  <a:cubicBezTo>
                    <a:pt x="699129" y="1486530"/>
                    <a:pt x="663868" y="1446484"/>
                    <a:pt x="633493" y="1404018"/>
                  </a:cubicBezTo>
                  <a:lnTo>
                    <a:pt x="619270" y="1379116"/>
                  </a:lnTo>
                  <a:lnTo>
                    <a:pt x="589518" y="1354691"/>
                  </a:lnTo>
                  <a:cubicBezTo>
                    <a:pt x="479139" y="1280819"/>
                    <a:pt x="345850" y="1238292"/>
                    <a:pt x="204138" y="1238292"/>
                  </a:cubicBezTo>
                  <a:lnTo>
                    <a:pt x="204138" y="1068113"/>
                  </a:lnTo>
                  <a:cubicBezTo>
                    <a:pt x="204138" y="1041681"/>
                    <a:pt x="181437" y="1019014"/>
                    <a:pt x="155017" y="1019014"/>
                  </a:cubicBezTo>
                  <a:cubicBezTo>
                    <a:pt x="128501" y="1019014"/>
                    <a:pt x="105800" y="1041681"/>
                    <a:pt x="105800" y="1068113"/>
                  </a:cubicBezTo>
                  <a:lnTo>
                    <a:pt x="105800" y="1139951"/>
                  </a:lnTo>
                  <a:lnTo>
                    <a:pt x="11373" y="988744"/>
                  </a:lnTo>
                  <a:cubicBezTo>
                    <a:pt x="-3792" y="966077"/>
                    <a:pt x="-3792" y="935808"/>
                    <a:pt x="11373" y="913141"/>
                  </a:cubicBezTo>
                  <a:lnTo>
                    <a:pt x="105800" y="765700"/>
                  </a:lnTo>
                  <a:lnTo>
                    <a:pt x="105800" y="837538"/>
                  </a:lnTo>
                  <a:cubicBezTo>
                    <a:pt x="105800" y="864041"/>
                    <a:pt x="128501" y="886708"/>
                    <a:pt x="155017" y="886708"/>
                  </a:cubicBezTo>
                  <a:cubicBezTo>
                    <a:pt x="181437" y="886708"/>
                    <a:pt x="204138" y="864041"/>
                    <a:pt x="204138" y="837538"/>
                  </a:cubicBezTo>
                  <a:lnTo>
                    <a:pt x="204138" y="667430"/>
                  </a:lnTo>
                  <a:cubicBezTo>
                    <a:pt x="345850" y="667430"/>
                    <a:pt x="479139" y="622785"/>
                    <a:pt x="589518" y="549412"/>
                  </a:cubicBezTo>
                  <a:lnTo>
                    <a:pt x="637487" y="510759"/>
                  </a:lnTo>
                  <a:lnTo>
                    <a:pt x="709053" y="419608"/>
                  </a:lnTo>
                  <a:cubicBezTo>
                    <a:pt x="782778" y="348708"/>
                    <a:pt x="867094" y="294850"/>
                    <a:pt x="955708" y="257999"/>
                  </a:cubicBezTo>
                  <a:lnTo>
                    <a:pt x="998736" y="243060"/>
                  </a:lnTo>
                  <a:lnTo>
                    <a:pt x="1003863" y="240565"/>
                  </a:lnTo>
                  <a:lnTo>
                    <a:pt x="1021232" y="235250"/>
                  </a:lnTo>
                  <a:lnTo>
                    <a:pt x="1045523" y="226816"/>
                  </a:lnTo>
                  <a:lnTo>
                    <a:pt x="1054333" y="225119"/>
                  </a:lnTo>
                  <a:lnTo>
                    <a:pt x="1111365" y="207664"/>
                  </a:lnTo>
                  <a:cubicBezTo>
                    <a:pt x="1185082" y="191126"/>
                    <a:pt x="1262579" y="185459"/>
                    <a:pt x="1341936" y="191144"/>
                  </a:cubicBezTo>
                  <a:lnTo>
                    <a:pt x="1379406" y="197720"/>
                  </a:lnTo>
                  <a:lnTo>
                    <a:pt x="1451283" y="189769"/>
                  </a:lnTo>
                  <a:cubicBezTo>
                    <a:pt x="1579943" y="163717"/>
                    <a:pt x="1703261" y="102067"/>
                    <a:pt x="18053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C763D8E-CE90-4D84-A0AB-A061D5F6D14A}"/>
                </a:ext>
              </a:extLst>
            </p:cNvPr>
            <p:cNvSpPr/>
            <p:nvPr/>
          </p:nvSpPr>
          <p:spPr>
            <a:xfrm>
              <a:off x="4063279" y="4150910"/>
              <a:ext cx="2265134" cy="1718324"/>
            </a:xfrm>
            <a:custGeom>
              <a:avLst/>
              <a:gdLst>
                <a:gd name="connsiteX0" fmla="*/ 268371 w 2265134"/>
                <a:gd name="connsiteY0" fmla="*/ 0 h 1718324"/>
                <a:gd name="connsiteX1" fmla="*/ 219282 w 2265134"/>
                <a:gd name="connsiteY1" fmla="*/ 49150 h 1718324"/>
                <a:gd name="connsiteX2" fmla="*/ 219282 w 2265134"/>
                <a:gd name="connsiteY2" fmla="*/ 117210 h 1718324"/>
                <a:gd name="connsiteX3" fmla="*/ 287327 w 2265134"/>
                <a:gd name="connsiteY3" fmla="*/ 117210 h 1718324"/>
                <a:gd name="connsiteX4" fmla="*/ 404460 w 2265134"/>
                <a:gd name="connsiteY4" fmla="*/ 0 h 1718324"/>
                <a:gd name="connsiteX5" fmla="*/ 756409 w 2265134"/>
                <a:gd name="connsiteY5" fmla="*/ 189229 h 1718324"/>
                <a:gd name="connsiteX6" fmla="*/ 865688 w 2265134"/>
                <a:gd name="connsiteY6" fmla="*/ 201541 h 1718324"/>
                <a:gd name="connsiteX7" fmla="*/ 907017 w 2265134"/>
                <a:gd name="connsiteY7" fmla="*/ 194478 h 1718324"/>
                <a:gd name="connsiteX8" fmla="*/ 987386 w 2265134"/>
                <a:gd name="connsiteY8" fmla="*/ 189012 h 1718324"/>
                <a:gd name="connsiteX9" fmla="*/ 1361661 w 2265134"/>
                <a:gd name="connsiteY9" fmla="*/ 287282 h 1718324"/>
                <a:gd name="connsiteX10" fmla="*/ 1520471 w 2265134"/>
                <a:gd name="connsiteY10" fmla="*/ 404524 h 1718324"/>
                <a:gd name="connsiteX11" fmla="*/ 1573407 w 2265134"/>
                <a:gd name="connsiteY11" fmla="*/ 464993 h 1718324"/>
                <a:gd name="connsiteX12" fmla="*/ 2060996 w 2265134"/>
                <a:gd name="connsiteY12" fmla="*/ 665299 h 1718324"/>
                <a:gd name="connsiteX13" fmla="*/ 2060996 w 2265134"/>
                <a:gd name="connsiteY13" fmla="*/ 835477 h 1718324"/>
                <a:gd name="connsiteX14" fmla="*/ 2110117 w 2265134"/>
                <a:gd name="connsiteY14" fmla="*/ 884577 h 1718324"/>
                <a:gd name="connsiteX15" fmla="*/ 2159334 w 2265134"/>
                <a:gd name="connsiteY15" fmla="*/ 835477 h 1718324"/>
                <a:gd name="connsiteX16" fmla="*/ 2159334 w 2265134"/>
                <a:gd name="connsiteY16" fmla="*/ 763640 h 1718324"/>
                <a:gd name="connsiteX17" fmla="*/ 2253761 w 2265134"/>
                <a:gd name="connsiteY17" fmla="*/ 914846 h 1718324"/>
                <a:gd name="connsiteX18" fmla="*/ 2253761 w 2265134"/>
                <a:gd name="connsiteY18" fmla="*/ 990450 h 1718324"/>
                <a:gd name="connsiteX19" fmla="*/ 2159334 w 2265134"/>
                <a:gd name="connsiteY19" fmla="*/ 1137890 h 1718324"/>
                <a:gd name="connsiteX20" fmla="*/ 2159334 w 2265134"/>
                <a:gd name="connsiteY20" fmla="*/ 1066053 h 1718324"/>
                <a:gd name="connsiteX21" fmla="*/ 2110117 w 2265134"/>
                <a:gd name="connsiteY21" fmla="*/ 1016882 h 1718324"/>
                <a:gd name="connsiteX22" fmla="*/ 2060996 w 2265134"/>
                <a:gd name="connsiteY22" fmla="*/ 1066053 h 1718324"/>
                <a:gd name="connsiteX23" fmla="*/ 2060996 w 2265134"/>
                <a:gd name="connsiteY23" fmla="*/ 1236160 h 1718324"/>
                <a:gd name="connsiteX24" fmla="*/ 1573407 w 2265134"/>
                <a:gd name="connsiteY24" fmla="*/ 1436537 h 1718324"/>
                <a:gd name="connsiteX25" fmla="*/ 1520471 w 2265134"/>
                <a:gd name="connsiteY25" fmla="*/ 1497006 h 1718324"/>
                <a:gd name="connsiteX26" fmla="*/ 1361661 w 2265134"/>
                <a:gd name="connsiteY26" fmla="*/ 1614176 h 1718324"/>
                <a:gd name="connsiteX27" fmla="*/ 1153766 w 2265134"/>
                <a:gd name="connsiteY27" fmla="*/ 1695926 h 1718324"/>
                <a:gd name="connsiteX28" fmla="*/ 1128435 w 2265134"/>
                <a:gd name="connsiteY28" fmla="*/ 1699640 h 1718324"/>
                <a:gd name="connsiteX29" fmla="*/ 1127290 w 2265134"/>
                <a:gd name="connsiteY29" fmla="*/ 1700018 h 1718324"/>
                <a:gd name="connsiteX30" fmla="*/ 1118907 w 2265134"/>
                <a:gd name="connsiteY30" fmla="*/ 1701037 h 1718324"/>
                <a:gd name="connsiteX31" fmla="*/ 1040595 w 2265134"/>
                <a:gd name="connsiteY31" fmla="*/ 1712520 h 1718324"/>
                <a:gd name="connsiteX32" fmla="*/ 1024596 w 2265134"/>
                <a:gd name="connsiteY32" fmla="*/ 1712510 h 1718324"/>
                <a:gd name="connsiteX33" fmla="*/ 978575 w 2265134"/>
                <a:gd name="connsiteY33" fmla="*/ 1718108 h 1718324"/>
                <a:gd name="connsiteX34" fmla="*/ 419608 w 2265134"/>
                <a:gd name="connsiteY34" fmla="*/ 1500744 h 1718324"/>
                <a:gd name="connsiteX35" fmla="*/ 226815 w 2265134"/>
                <a:gd name="connsiteY35" fmla="*/ 1164274 h 1718324"/>
                <a:gd name="connsiteX36" fmla="*/ 200326 w 2265134"/>
                <a:gd name="connsiteY36" fmla="*/ 967757 h 1718324"/>
                <a:gd name="connsiteX37" fmla="*/ 204133 w 2265134"/>
                <a:gd name="connsiteY37" fmla="*/ 888367 h 1718324"/>
                <a:gd name="connsiteX38" fmla="*/ 0 w 2265134"/>
                <a:gd name="connsiteY38" fmla="*/ 404447 h 1718324"/>
                <a:gd name="connsiteX39" fmla="*/ 120940 w 2265134"/>
                <a:gd name="connsiteY39" fmla="*/ 283488 h 1718324"/>
                <a:gd name="connsiteX40" fmla="*/ 120940 w 2265134"/>
                <a:gd name="connsiteY40" fmla="*/ 215511 h 1718324"/>
                <a:gd name="connsiteX41" fmla="*/ 52896 w 2265134"/>
                <a:gd name="connsiteY41" fmla="*/ 215511 h 1718324"/>
                <a:gd name="connsiteX42" fmla="*/ 3808 w 2265134"/>
                <a:gd name="connsiteY42" fmla="*/ 264578 h 1718324"/>
                <a:gd name="connsiteX43" fmla="*/ 45363 w 2265134"/>
                <a:gd name="connsiteY43" fmla="*/ 90719 h 1718324"/>
                <a:gd name="connsiteX44" fmla="*/ 98259 w 2265134"/>
                <a:gd name="connsiteY44" fmla="*/ 37820 h 171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65134" h="1718324">
                  <a:moveTo>
                    <a:pt x="268371" y="0"/>
                  </a:moveTo>
                  <a:lnTo>
                    <a:pt x="219282" y="49150"/>
                  </a:lnTo>
                  <a:cubicBezTo>
                    <a:pt x="200326" y="68060"/>
                    <a:pt x="200326" y="98300"/>
                    <a:pt x="219282" y="117210"/>
                  </a:cubicBezTo>
                  <a:cubicBezTo>
                    <a:pt x="238156" y="136121"/>
                    <a:pt x="268371" y="136121"/>
                    <a:pt x="287327" y="117210"/>
                  </a:cubicBezTo>
                  <a:lnTo>
                    <a:pt x="404460" y="0"/>
                  </a:lnTo>
                  <a:cubicBezTo>
                    <a:pt x="503733" y="99216"/>
                    <a:pt x="626334" y="162304"/>
                    <a:pt x="756409" y="189229"/>
                  </a:cubicBezTo>
                  <a:lnTo>
                    <a:pt x="865688" y="201541"/>
                  </a:lnTo>
                  <a:lnTo>
                    <a:pt x="907017" y="194478"/>
                  </a:lnTo>
                  <a:cubicBezTo>
                    <a:pt x="933409" y="191327"/>
                    <a:pt x="960221" y="189483"/>
                    <a:pt x="987386" y="189012"/>
                  </a:cubicBezTo>
                  <a:cubicBezTo>
                    <a:pt x="1123495" y="189012"/>
                    <a:pt x="1252069" y="223048"/>
                    <a:pt x="1361661" y="287282"/>
                  </a:cubicBezTo>
                  <a:cubicBezTo>
                    <a:pt x="1422133" y="317552"/>
                    <a:pt x="1475070" y="359120"/>
                    <a:pt x="1520471" y="404524"/>
                  </a:cubicBezTo>
                  <a:cubicBezTo>
                    <a:pt x="1535541" y="427191"/>
                    <a:pt x="1554427" y="446092"/>
                    <a:pt x="1573407" y="464993"/>
                  </a:cubicBezTo>
                  <a:cubicBezTo>
                    <a:pt x="1698071" y="589695"/>
                    <a:pt x="1872046" y="665299"/>
                    <a:pt x="2060996" y="665299"/>
                  </a:cubicBezTo>
                  <a:lnTo>
                    <a:pt x="2060996" y="835477"/>
                  </a:lnTo>
                  <a:cubicBezTo>
                    <a:pt x="2060996" y="861910"/>
                    <a:pt x="2083696" y="884577"/>
                    <a:pt x="2110117" y="884577"/>
                  </a:cubicBezTo>
                  <a:cubicBezTo>
                    <a:pt x="2136633" y="884577"/>
                    <a:pt x="2159334" y="861910"/>
                    <a:pt x="2159334" y="835477"/>
                  </a:cubicBezTo>
                  <a:lnTo>
                    <a:pt x="2159334" y="763640"/>
                  </a:lnTo>
                  <a:lnTo>
                    <a:pt x="2253761" y="914846"/>
                  </a:lnTo>
                  <a:cubicBezTo>
                    <a:pt x="2268926" y="937513"/>
                    <a:pt x="2268926" y="967783"/>
                    <a:pt x="2253761" y="990450"/>
                  </a:cubicBezTo>
                  <a:lnTo>
                    <a:pt x="2159334" y="1137890"/>
                  </a:lnTo>
                  <a:lnTo>
                    <a:pt x="2159334" y="1066053"/>
                  </a:lnTo>
                  <a:cubicBezTo>
                    <a:pt x="2159334" y="1039549"/>
                    <a:pt x="2136633" y="1016882"/>
                    <a:pt x="2110117" y="1016882"/>
                  </a:cubicBezTo>
                  <a:cubicBezTo>
                    <a:pt x="2083696" y="1016882"/>
                    <a:pt x="2060996" y="1039549"/>
                    <a:pt x="2060996" y="1066053"/>
                  </a:cubicBezTo>
                  <a:lnTo>
                    <a:pt x="2060996" y="1236160"/>
                  </a:lnTo>
                  <a:cubicBezTo>
                    <a:pt x="1872046" y="1236160"/>
                    <a:pt x="1698071" y="1315529"/>
                    <a:pt x="1573407" y="1436537"/>
                  </a:cubicBezTo>
                  <a:cubicBezTo>
                    <a:pt x="1558242" y="1459204"/>
                    <a:pt x="1539356" y="1478105"/>
                    <a:pt x="1520471" y="1497006"/>
                  </a:cubicBezTo>
                  <a:cubicBezTo>
                    <a:pt x="1471254" y="1542339"/>
                    <a:pt x="1418413" y="1580141"/>
                    <a:pt x="1361661" y="1614176"/>
                  </a:cubicBezTo>
                  <a:cubicBezTo>
                    <a:pt x="1297422" y="1651978"/>
                    <a:pt x="1227484" y="1679388"/>
                    <a:pt x="1153766" y="1695926"/>
                  </a:cubicBezTo>
                  <a:lnTo>
                    <a:pt x="1128435" y="1699640"/>
                  </a:lnTo>
                  <a:lnTo>
                    <a:pt x="1127290" y="1700018"/>
                  </a:lnTo>
                  <a:lnTo>
                    <a:pt x="1118907" y="1701037"/>
                  </a:lnTo>
                  <a:lnTo>
                    <a:pt x="1040595" y="1712520"/>
                  </a:lnTo>
                  <a:lnTo>
                    <a:pt x="1024596" y="1712510"/>
                  </a:lnTo>
                  <a:lnTo>
                    <a:pt x="978575" y="1718108"/>
                  </a:lnTo>
                  <a:cubicBezTo>
                    <a:pt x="778705" y="1722836"/>
                    <a:pt x="576475" y="1650069"/>
                    <a:pt x="419608" y="1500744"/>
                  </a:cubicBezTo>
                  <a:cubicBezTo>
                    <a:pt x="325074" y="1402444"/>
                    <a:pt x="260838" y="1285317"/>
                    <a:pt x="226815" y="1164274"/>
                  </a:cubicBezTo>
                  <a:cubicBezTo>
                    <a:pt x="211666" y="1100046"/>
                    <a:pt x="200326" y="1031985"/>
                    <a:pt x="200326" y="967757"/>
                  </a:cubicBezTo>
                  <a:cubicBezTo>
                    <a:pt x="204133" y="941266"/>
                    <a:pt x="204133" y="914775"/>
                    <a:pt x="204133" y="888367"/>
                  </a:cubicBezTo>
                  <a:cubicBezTo>
                    <a:pt x="200326" y="714426"/>
                    <a:pt x="136089" y="540568"/>
                    <a:pt x="0" y="404447"/>
                  </a:cubicBezTo>
                  <a:lnTo>
                    <a:pt x="120940" y="283488"/>
                  </a:lnTo>
                  <a:cubicBezTo>
                    <a:pt x="139897" y="264578"/>
                    <a:pt x="139897" y="234338"/>
                    <a:pt x="120940" y="215511"/>
                  </a:cubicBezTo>
                  <a:cubicBezTo>
                    <a:pt x="102067" y="196600"/>
                    <a:pt x="71852" y="196600"/>
                    <a:pt x="52896" y="215511"/>
                  </a:cubicBezTo>
                  <a:lnTo>
                    <a:pt x="3808" y="264578"/>
                  </a:lnTo>
                  <a:lnTo>
                    <a:pt x="45363" y="90719"/>
                  </a:lnTo>
                  <a:cubicBezTo>
                    <a:pt x="52896" y="64228"/>
                    <a:pt x="71852" y="45401"/>
                    <a:pt x="98259" y="378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652E7-CAC0-42FD-9893-7FC21B0C8FE2}"/>
                </a:ext>
              </a:extLst>
            </p:cNvPr>
            <p:cNvSpPr/>
            <p:nvPr/>
          </p:nvSpPr>
          <p:spPr>
            <a:xfrm>
              <a:off x="4063284" y="1315728"/>
              <a:ext cx="2265122" cy="1721567"/>
            </a:xfrm>
            <a:custGeom>
              <a:avLst/>
              <a:gdLst>
                <a:gd name="connsiteX0" fmla="*/ 987374 w 2265122"/>
                <a:gd name="connsiteY0" fmla="*/ 0 h 1721567"/>
                <a:gd name="connsiteX1" fmla="*/ 1361649 w 2265122"/>
                <a:gd name="connsiteY1" fmla="*/ 98270 h 1721567"/>
                <a:gd name="connsiteX2" fmla="*/ 1520459 w 2265122"/>
                <a:gd name="connsiteY2" fmla="*/ 215512 h 1721567"/>
                <a:gd name="connsiteX3" fmla="*/ 1573395 w 2265122"/>
                <a:gd name="connsiteY3" fmla="*/ 275980 h 1721567"/>
                <a:gd name="connsiteX4" fmla="*/ 2060984 w 2265122"/>
                <a:gd name="connsiteY4" fmla="*/ 476286 h 1721567"/>
                <a:gd name="connsiteX5" fmla="*/ 2060984 w 2265122"/>
                <a:gd name="connsiteY5" fmla="*/ 646465 h 1721567"/>
                <a:gd name="connsiteX6" fmla="*/ 2110105 w 2265122"/>
                <a:gd name="connsiteY6" fmla="*/ 695564 h 1721567"/>
                <a:gd name="connsiteX7" fmla="*/ 2159322 w 2265122"/>
                <a:gd name="connsiteY7" fmla="*/ 646465 h 1721567"/>
                <a:gd name="connsiteX8" fmla="*/ 2159322 w 2265122"/>
                <a:gd name="connsiteY8" fmla="*/ 574628 h 1721567"/>
                <a:gd name="connsiteX9" fmla="*/ 2253749 w 2265122"/>
                <a:gd name="connsiteY9" fmla="*/ 725834 h 1721567"/>
                <a:gd name="connsiteX10" fmla="*/ 2253749 w 2265122"/>
                <a:gd name="connsiteY10" fmla="*/ 801437 h 1721567"/>
                <a:gd name="connsiteX11" fmla="*/ 2159322 w 2265122"/>
                <a:gd name="connsiteY11" fmla="*/ 948878 h 1721567"/>
                <a:gd name="connsiteX12" fmla="*/ 2159322 w 2265122"/>
                <a:gd name="connsiteY12" fmla="*/ 877041 h 1721567"/>
                <a:gd name="connsiteX13" fmla="*/ 2110105 w 2265122"/>
                <a:gd name="connsiteY13" fmla="*/ 827870 h 1721567"/>
                <a:gd name="connsiteX14" fmla="*/ 2060984 w 2265122"/>
                <a:gd name="connsiteY14" fmla="*/ 877041 h 1721567"/>
                <a:gd name="connsiteX15" fmla="*/ 2060984 w 2265122"/>
                <a:gd name="connsiteY15" fmla="*/ 1047148 h 1721567"/>
                <a:gd name="connsiteX16" fmla="*/ 1573395 w 2265122"/>
                <a:gd name="connsiteY16" fmla="*/ 1247525 h 1721567"/>
                <a:gd name="connsiteX17" fmla="*/ 1520459 w 2265122"/>
                <a:gd name="connsiteY17" fmla="*/ 1307994 h 1721567"/>
                <a:gd name="connsiteX18" fmla="*/ 1361649 w 2265122"/>
                <a:gd name="connsiteY18" fmla="*/ 1425164 h 1721567"/>
                <a:gd name="connsiteX19" fmla="*/ 923183 w 2265122"/>
                <a:gd name="connsiteY19" fmla="*/ 1523435 h 1721567"/>
                <a:gd name="connsiteX20" fmla="*/ 889224 w 2265122"/>
                <a:gd name="connsiteY20" fmla="*/ 1517474 h 1721567"/>
                <a:gd name="connsiteX21" fmla="*/ 888367 w 2265122"/>
                <a:gd name="connsiteY21" fmla="*/ 1517433 h 1721567"/>
                <a:gd name="connsiteX22" fmla="*/ 404447 w 2265122"/>
                <a:gd name="connsiteY22" fmla="*/ 1721567 h 1721567"/>
                <a:gd name="connsiteX23" fmla="*/ 283488 w 2265122"/>
                <a:gd name="connsiteY23" fmla="*/ 1600627 h 1721567"/>
                <a:gd name="connsiteX24" fmla="*/ 215511 w 2265122"/>
                <a:gd name="connsiteY24" fmla="*/ 1600627 h 1721567"/>
                <a:gd name="connsiteX25" fmla="*/ 215511 w 2265122"/>
                <a:gd name="connsiteY25" fmla="*/ 1668671 h 1721567"/>
                <a:gd name="connsiteX26" fmla="*/ 264578 w 2265122"/>
                <a:gd name="connsiteY26" fmla="*/ 1717759 h 1721567"/>
                <a:gd name="connsiteX27" fmla="*/ 90720 w 2265122"/>
                <a:gd name="connsiteY27" fmla="*/ 1676204 h 1721567"/>
                <a:gd name="connsiteX28" fmla="*/ 37821 w 2265122"/>
                <a:gd name="connsiteY28" fmla="*/ 1623308 h 1721567"/>
                <a:gd name="connsiteX29" fmla="*/ 0 w 2265122"/>
                <a:gd name="connsiteY29" fmla="*/ 1453197 h 1721567"/>
                <a:gd name="connsiteX30" fmla="*/ 49150 w 2265122"/>
                <a:gd name="connsiteY30" fmla="*/ 1502285 h 1721567"/>
                <a:gd name="connsiteX31" fmla="*/ 117211 w 2265122"/>
                <a:gd name="connsiteY31" fmla="*/ 1502285 h 1721567"/>
                <a:gd name="connsiteX32" fmla="*/ 117211 w 2265122"/>
                <a:gd name="connsiteY32" fmla="*/ 1434240 h 1721567"/>
                <a:gd name="connsiteX33" fmla="*/ 0 w 2265122"/>
                <a:gd name="connsiteY33" fmla="*/ 1317108 h 1721567"/>
                <a:gd name="connsiteX34" fmla="*/ 204098 w 2265122"/>
                <a:gd name="connsiteY34" fmla="*/ 833180 h 1721567"/>
                <a:gd name="connsiteX35" fmla="*/ 200349 w 2265122"/>
                <a:gd name="connsiteY35" fmla="*/ 753877 h 1721567"/>
                <a:gd name="connsiteX36" fmla="*/ 226840 w 2265122"/>
                <a:gd name="connsiteY36" fmla="*/ 557276 h 1721567"/>
                <a:gd name="connsiteX37" fmla="*/ 468759 w 2265122"/>
                <a:gd name="connsiteY37" fmla="*/ 179223 h 1721567"/>
                <a:gd name="connsiteX38" fmla="*/ 972474 w 2265122"/>
                <a:gd name="connsiteY38" fmla="*/ 151 h 1721567"/>
                <a:gd name="connsiteX39" fmla="*/ 977416 w 2265122"/>
                <a:gd name="connsiteY39" fmla="*/ 677 h 172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265122" h="1721567">
                  <a:moveTo>
                    <a:pt x="987374" y="0"/>
                  </a:moveTo>
                  <a:cubicBezTo>
                    <a:pt x="1123483" y="0"/>
                    <a:pt x="1252057" y="34036"/>
                    <a:pt x="1361649" y="98270"/>
                  </a:cubicBezTo>
                  <a:cubicBezTo>
                    <a:pt x="1422121" y="128540"/>
                    <a:pt x="1475058" y="170107"/>
                    <a:pt x="1520459" y="215512"/>
                  </a:cubicBezTo>
                  <a:cubicBezTo>
                    <a:pt x="1535529" y="238179"/>
                    <a:pt x="1554415" y="257080"/>
                    <a:pt x="1573395" y="275980"/>
                  </a:cubicBezTo>
                  <a:cubicBezTo>
                    <a:pt x="1698059" y="400683"/>
                    <a:pt x="1872034" y="476286"/>
                    <a:pt x="2060984" y="476286"/>
                  </a:cubicBezTo>
                  <a:lnTo>
                    <a:pt x="2060984" y="646465"/>
                  </a:lnTo>
                  <a:cubicBezTo>
                    <a:pt x="2060984" y="672898"/>
                    <a:pt x="2083684" y="695564"/>
                    <a:pt x="2110105" y="695564"/>
                  </a:cubicBezTo>
                  <a:cubicBezTo>
                    <a:pt x="2136621" y="695564"/>
                    <a:pt x="2159322" y="672898"/>
                    <a:pt x="2159322" y="646465"/>
                  </a:cubicBezTo>
                  <a:lnTo>
                    <a:pt x="2159322" y="574628"/>
                  </a:lnTo>
                  <a:lnTo>
                    <a:pt x="2253749" y="725834"/>
                  </a:lnTo>
                  <a:cubicBezTo>
                    <a:pt x="2268914" y="748501"/>
                    <a:pt x="2268914" y="778771"/>
                    <a:pt x="2253749" y="801437"/>
                  </a:cubicBezTo>
                  <a:lnTo>
                    <a:pt x="2159322" y="948878"/>
                  </a:lnTo>
                  <a:lnTo>
                    <a:pt x="2159322" y="877041"/>
                  </a:lnTo>
                  <a:cubicBezTo>
                    <a:pt x="2159322" y="850537"/>
                    <a:pt x="2136621" y="827870"/>
                    <a:pt x="2110105" y="827870"/>
                  </a:cubicBezTo>
                  <a:cubicBezTo>
                    <a:pt x="2083684" y="827870"/>
                    <a:pt x="2060984" y="850537"/>
                    <a:pt x="2060984" y="877041"/>
                  </a:cubicBezTo>
                  <a:lnTo>
                    <a:pt x="2060984" y="1047148"/>
                  </a:lnTo>
                  <a:cubicBezTo>
                    <a:pt x="1872034" y="1047148"/>
                    <a:pt x="1698059" y="1126517"/>
                    <a:pt x="1573395" y="1247525"/>
                  </a:cubicBezTo>
                  <a:cubicBezTo>
                    <a:pt x="1558230" y="1270192"/>
                    <a:pt x="1539344" y="1289093"/>
                    <a:pt x="1520459" y="1307994"/>
                  </a:cubicBezTo>
                  <a:cubicBezTo>
                    <a:pt x="1471242" y="1353327"/>
                    <a:pt x="1418401" y="1391129"/>
                    <a:pt x="1361649" y="1425164"/>
                  </a:cubicBezTo>
                  <a:cubicBezTo>
                    <a:pt x="1233171" y="1500768"/>
                    <a:pt x="1081897" y="1534803"/>
                    <a:pt x="923183" y="1523435"/>
                  </a:cubicBezTo>
                  <a:lnTo>
                    <a:pt x="889224" y="1517474"/>
                  </a:lnTo>
                  <a:lnTo>
                    <a:pt x="888367" y="1517433"/>
                  </a:lnTo>
                  <a:cubicBezTo>
                    <a:pt x="714426" y="1521241"/>
                    <a:pt x="540568" y="1585478"/>
                    <a:pt x="404447" y="1721567"/>
                  </a:cubicBezTo>
                  <a:lnTo>
                    <a:pt x="283488" y="1600627"/>
                  </a:lnTo>
                  <a:cubicBezTo>
                    <a:pt x="264578" y="1581670"/>
                    <a:pt x="234338" y="1581670"/>
                    <a:pt x="215511" y="1600627"/>
                  </a:cubicBezTo>
                  <a:cubicBezTo>
                    <a:pt x="196601" y="1619500"/>
                    <a:pt x="196601" y="1649715"/>
                    <a:pt x="215511" y="1668671"/>
                  </a:cubicBezTo>
                  <a:lnTo>
                    <a:pt x="264578" y="1717759"/>
                  </a:lnTo>
                  <a:lnTo>
                    <a:pt x="90720" y="1676204"/>
                  </a:lnTo>
                  <a:cubicBezTo>
                    <a:pt x="64228" y="1668671"/>
                    <a:pt x="45401" y="1649715"/>
                    <a:pt x="37821" y="1623308"/>
                  </a:cubicBezTo>
                  <a:lnTo>
                    <a:pt x="0" y="1453197"/>
                  </a:lnTo>
                  <a:lnTo>
                    <a:pt x="49150" y="1502285"/>
                  </a:lnTo>
                  <a:cubicBezTo>
                    <a:pt x="68061" y="1521241"/>
                    <a:pt x="98300" y="1521241"/>
                    <a:pt x="117211" y="1502285"/>
                  </a:cubicBezTo>
                  <a:cubicBezTo>
                    <a:pt x="136121" y="1483411"/>
                    <a:pt x="136121" y="1453197"/>
                    <a:pt x="117211" y="1434240"/>
                  </a:cubicBezTo>
                  <a:lnTo>
                    <a:pt x="0" y="1317108"/>
                  </a:lnTo>
                  <a:cubicBezTo>
                    <a:pt x="132289" y="1184743"/>
                    <a:pt x="200349" y="1010907"/>
                    <a:pt x="204098" y="833180"/>
                  </a:cubicBezTo>
                  <a:cubicBezTo>
                    <a:pt x="200349" y="806773"/>
                    <a:pt x="200349" y="780284"/>
                    <a:pt x="200349" y="753877"/>
                  </a:cubicBezTo>
                  <a:cubicBezTo>
                    <a:pt x="200349" y="685833"/>
                    <a:pt x="207930" y="621513"/>
                    <a:pt x="226840" y="557276"/>
                  </a:cubicBezTo>
                  <a:cubicBezTo>
                    <a:pt x="264578" y="417379"/>
                    <a:pt x="347800" y="281290"/>
                    <a:pt x="468759" y="179223"/>
                  </a:cubicBezTo>
                  <a:cubicBezTo>
                    <a:pt x="612419" y="56379"/>
                    <a:pt x="792920" y="-3160"/>
                    <a:pt x="972474" y="151"/>
                  </a:cubicBezTo>
                  <a:lnTo>
                    <a:pt x="977416" y="67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74890D1-780C-4F4C-8036-2FE142E7CF1C}"/>
                </a:ext>
              </a:extLst>
            </p:cNvPr>
            <p:cNvSpPr/>
            <p:nvPr/>
          </p:nvSpPr>
          <p:spPr>
            <a:xfrm>
              <a:off x="7723130" y="2631838"/>
              <a:ext cx="1721546" cy="1924530"/>
            </a:xfrm>
            <a:custGeom>
              <a:avLst/>
              <a:gdLst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0351 w 1721546"/>
                <a:gd name="connsiteY32" fmla="*/ 956840 h 1924530"/>
                <a:gd name="connsiteX33" fmla="*/ 202584 w 1721546"/>
                <a:gd name="connsiteY33" fmla="*/ 920655 h 1924530"/>
                <a:gd name="connsiteX34" fmla="*/ 204134 w 1721546"/>
                <a:gd name="connsiteY34" fmla="*/ 888347 h 1924530"/>
                <a:gd name="connsiteX35" fmla="*/ 0 w 1721546"/>
                <a:gd name="connsiteY35" fmla="*/ 404438 h 1924530"/>
                <a:gd name="connsiteX36" fmla="*/ 120941 w 1721546"/>
                <a:gd name="connsiteY36" fmla="*/ 283481 h 1924530"/>
                <a:gd name="connsiteX37" fmla="*/ 120941 w 1721546"/>
                <a:gd name="connsiteY37" fmla="*/ 215506 h 1924530"/>
                <a:gd name="connsiteX38" fmla="*/ 52896 w 1721546"/>
                <a:gd name="connsiteY38" fmla="*/ 215506 h 1924530"/>
                <a:gd name="connsiteX39" fmla="*/ 3808 w 1721546"/>
                <a:gd name="connsiteY39" fmla="*/ 264572 h 1924530"/>
                <a:gd name="connsiteX40" fmla="*/ 45363 w 1721546"/>
                <a:gd name="connsiteY40" fmla="*/ 90717 h 1924530"/>
                <a:gd name="connsiteX41" fmla="*/ 98259 w 1721546"/>
                <a:gd name="connsiteY41" fmla="*/ 3782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2584 w 1721546"/>
                <a:gd name="connsiteY32" fmla="*/ 920655 h 1924530"/>
                <a:gd name="connsiteX33" fmla="*/ 204134 w 1721546"/>
                <a:gd name="connsiteY33" fmla="*/ 888347 h 1924530"/>
                <a:gd name="connsiteX34" fmla="*/ 0 w 1721546"/>
                <a:gd name="connsiteY34" fmla="*/ 404438 h 1924530"/>
                <a:gd name="connsiteX35" fmla="*/ 120941 w 1721546"/>
                <a:gd name="connsiteY35" fmla="*/ 283481 h 1924530"/>
                <a:gd name="connsiteX36" fmla="*/ 120941 w 1721546"/>
                <a:gd name="connsiteY36" fmla="*/ 215506 h 1924530"/>
                <a:gd name="connsiteX37" fmla="*/ 52896 w 1721546"/>
                <a:gd name="connsiteY37" fmla="*/ 215506 h 1924530"/>
                <a:gd name="connsiteX38" fmla="*/ 3808 w 1721546"/>
                <a:gd name="connsiteY38" fmla="*/ 264572 h 1924530"/>
                <a:gd name="connsiteX39" fmla="*/ 45363 w 1721546"/>
                <a:gd name="connsiteY39" fmla="*/ 90717 h 1924530"/>
                <a:gd name="connsiteX40" fmla="*/ 98259 w 1721546"/>
                <a:gd name="connsiteY40" fmla="*/ 37820 h 1924530"/>
                <a:gd name="connsiteX41" fmla="*/ 268371 w 1721546"/>
                <a:gd name="connsiteY41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2584 w 1721546"/>
                <a:gd name="connsiteY31" fmla="*/ 920655 h 1924530"/>
                <a:gd name="connsiteX32" fmla="*/ 204134 w 1721546"/>
                <a:gd name="connsiteY32" fmla="*/ 888347 h 1924530"/>
                <a:gd name="connsiteX33" fmla="*/ 0 w 1721546"/>
                <a:gd name="connsiteY33" fmla="*/ 404438 h 1924530"/>
                <a:gd name="connsiteX34" fmla="*/ 120941 w 1721546"/>
                <a:gd name="connsiteY34" fmla="*/ 283481 h 1924530"/>
                <a:gd name="connsiteX35" fmla="*/ 120941 w 1721546"/>
                <a:gd name="connsiteY35" fmla="*/ 215506 h 1924530"/>
                <a:gd name="connsiteX36" fmla="*/ 52896 w 1721546"/>
                <a:gd name="connsiteY36" fmla="*/ 215506 h 1924530"/>
                <a:gd name="connsiteX37" fmla="*/ 3808 w 1721546"/>
                <a:gd name="connsiteY37" fmla="*/ 264572 h 1924530"/>
                <a:gd name="connsiteX38" fmla="*/ 45363 w 1721546"/>
                <a:gd name="connsiteY38" fmla="*/ 90717 h 1924530"/>
                <a:gd name="connsiteX39" fmla="*/ 98259 w 1721546"/>
                <a:gd name="connsiteY39" fmla="*/ 37820 h 1924530"/>
                <a:gd name="connsiteX40" fmla="*/ 268371 w 1721546"/>
                <a:gd name="connsiteY40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2584 w 1721546"/>
                <a:gd name="connsiteY30" fmla="*/ 920655 h 1924530"/>
                <a:gd name="connsiteX31" fmla="*/ 204134 w 1721546"/>
                <a:gd name="connsiteY31" fmla="*/ 888347 h 1924530"/>
                <a:gd name="connsiteX32" fmla="*/ 0 w 1721546"/>
                <a:gd name="connsiteY32" fmla="*/ 404438 h 1924530"/>
                <a:gd name="connsiteX33" fmla="*/ 120941 w 1721546"/>
                <a:gd name="connsiteY33" fmla="*/ 283481 h 1924530"/>
                <a:gd name="connsiteX34" fmla="*/ 120941 w 1721546"/>
                <a:gd name="connsiteY34" fmla="*/ 215506 h 1924530"/>
                <a:gd name="connsiteX35" fmla="*/ 52896 w 1721546"/>
                <a:gd name="connsiteY35" fmla="*/ 215506 h 1924530"/>
                <a:gd name="connsiteX36" fmla="*/ 3808 w 1721546"/>
                <a:gd name="connsiteY36" fmla="*/ 264572 h 1924530"/>
                <a:gd name="connsiteX37" fmla="*/ 45363 w 1721546"/>
                <a:gd name="connsiteY37" fmla="*/ 90717 h 1924530"/>
                <a:gd name="connsiteX38" fmla="*/ 98259 w 1721546"/>
                <a:gd name="connsiteY38" fmla="*/ 37820 h 1924530"/>
                <a:gd name="connsiteX39" fmla="*/ 268371 w 1721546"/>
                <a:gd name="connsiteY39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2584 w 1721546"/>
                <a:gd name="connsiteY29" fmla="*/ 920655 h 1924530"/>
                <a:gd name="connsiteX30" fmla="*/ 204134 w 1721546"/>
                <a:gd name="connsiteY30" fmla="*/ 888347 h 1924530"/>
                <a:gd name="connsiteX31" fmla="*/ 0 w 1721546"/>
                <a:gd name="connsiteY31" fmla="*/ 404438 h 1924530"/>
                <a:gd name="connsiteX32" fmla="*/ 120941 w 1721546"/>
                <a:gd name="connsiteY32" fmla="*/ 283481 h 1924530"/>
                <a:gd name="connsiteX33" fmla="*/ 120941 w 1721546"/>
                <a:gd name="connsiteY33" fmla="*/ 215506 h 1924530"/>
                <a:gd name="connsiteX34" fmla="*/ 52896 w 1721546"/>
                <a:gd name="connsiteY34" fmla="*/ 215506 h 1924530"/>
                <a:gd name="connsiteX35" fmla="*/ 3808 w 1721546"/>
                <a:gd name="connsiteY35" fmla="*/ 264572 h 1924530"/>
                <a:gd name="connsiteX36" fmla="*/ 45363 w 1721546"/>
                <a:gd name="connsiteY36" fmla="*/ 90717 h 1924530"/>
                <a:gd name="connsiteX37" fmla="*/ 98259 w 1721546"/>
                <a:gd name="connsiteY37" fmla="*/ 37820 h 1924530"/>
                <a:gd name="connsiteX38" fmla="*/ 268371 w 1721546"/>
                <a:gd name="connsiteY38" fmla="*/ 0 h 192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1546" h="1924530">
                  <a:moveTo>
                    <a:pt x="268371" y="0"/>
                  </a:moveTo>
                  <a:lnTo>
                    <a:pt x="219282" y="49149"/>
                  </a:lnTo>
                  <a:cubicBezTo>
                    <a:pt x="200326" y="68059"/>
                    <a:pt x="200326" y="98298"/>
                    <a:pt x="219282" y="117208"/>
                  </a:cubicBezTo>
                  <a:cubicBezTo>
                    <a:pt x="238156" y="136118"/>
                    <a:pt x="268371" y="136118"/>
                    <a:pt x="287327" y="117208"/>
                  </a:cubicBezTo>
                  <a:lnTo>
                    <a:pt x="404460" y="0"/>
                  </a:lnTo>
                  <a:cubicBezTo>
                    <a:pt x="536824" y="132286"/>
                    <a:pt x="710660" y="200345"/>
                    <a:pt x="888387" y="204093"/>
                  </a:cubicBezTo>
                  <a:cubicBezTo>
                    <a:pt x="914793" y="200345"/>
                    <a:pt x="941283" y="200345"/>
                    <a:pt x="967689" y="200345"/>
                  </a:cubicBezTo>
                  <a:cubicBezTo>
                    <a:pt x="1035734" y="200345"/>
                    <a:pt x="1100053" y="207925"/>
                    <a:pt x="1164290" y="226835"/>
                  </a:cubicBezTo>
                  <a:cubicBezTo>
                    <a:pt x="1304187" y="264572"/>
                    <a:pt x="1440276" y="347792"/>
                    <a:pt x="1542343" y="468748"/>
                  </a:cubicBezTo>
                  <a:cubicBezTo>
                    <a:pt x="1726610" y="684233"/>
                    <a:pt x="1768439" y="982610"/>
                    <a:pt x="1669368" y="1236343"/>
                  </a:cubicBezTo>
                  <a:lnTo>
                    <a:pt x="1667730" y="1239619"/>
                  </a:lnTo>
                  <a:lnTo>
                    <a:pt x="1667197" y="1241565"/>
                  </a:lnTo>
                  <a:cubicBezTo>
                    <a:pt x="1630931" y="1336714"/>
                    <a:pt x="1575408" y="1426488"/>
                    <a:pt x="1500746" y="1504922"/>
                  </a:cubicBezTo>
                  <a:cubicBezTo>
                    <a:pt x="1402446" y="1599456"/>
                    <a:pt x="1285318" y="1663693"/>
                    <a:pt x="1164276" y="1697715"/>
                  </a:cubicBezTo>
                  <a:cubicBezTo>
                    <a:pt x="1100048" y="1712864"/>
                    <a:pt x="1031987" y="1724204"/>
                    <a:pt x="967759" y="1724204"/>
                  </a:cubicBezTo>
                  <a:cubicBezTo>
                    <a:pt x="941268" y="1720396"/>
                    <a:pt x="914777" y="1720396"/>
                    <a:pt x="888369" y="1720396"/>
                  </a:cubicBezTo>
                  <a:cubicBezTo>
                    <a:pt x="714428" y="1724204"/>
                    <a:pt x="540570" y="1788441"/>
                    <a:pt x="404449" y="1924530"/>
                  </a:cubicBezTo>
                  <a:lnTo>
                    <a:pt x="283490" y="1803590"/>
                  </a:lnTo>
                  <a:cubicBezTo>
                    <a:pt x="264580" y="1784633"/>
                    <a:pt x="234340" y="1784633"/>
                    <a:pt x="215513" y="1803590"/>
                  </a:cubicBezTo>
                  <a:cubicBezTo>
                    <a:pt x="196603" y="1822463"/>
                    <a:pt x="196603" y="1852678"/>
                    <a:pt x="215513" y="1871634"/>
                  </a:cubicBezTo>
                  <a:lnTo>
                    <a:pt x="264580" y="1920722"/>
                  </a:lnTo>
                  <a:lnTo>
                    <a:pt x="90722" y="1879167"/>
                  </a:lnTo>
                  <a:cubicBezTo>
                    <a:pt x="64231" y="1871634"/>
                    <a:pt x="45404" y="1852678"/>
                    <a:pt x="37823" y="1826271"/>
                  </a:cubicBezTo>
                  <a:lnTo>
                    <a:pt x="2" y="1656160"/>
                  </a:lnTo>
                  <a:lnTo>
                    <a:pt x="49152" y="1705248"/>
                  </a:lnTo>
                  <a:cubicBezTo>
                    <a:pt x="68063" y="1724204"/>
                    <a:pt x="98302" y="1724204"/>
                    <a:pt x="117213" y="1705248"/>
                  </a:cubicBezTo>
                  <a:cubicBezTo>
                    <a:pt x="136123" y="1686374"/>
                    <a:pt x="136123" y="1656160"/>
                    <a:pt x="117213" y="1637203"/>
                  </a:cubicBezTo>
                  <a:lnTo>
                    <a:pt x="2" y="1520071"/>
                  </a:lnTo>
                  <a:cubicBezTo>
                    <a:pt x="132291" y="1387706"/>
                    <a:pt x="200351" y="1213870"/>
                    <a:pt x="204100" y="1036143"/>
                  </a:cubicBezTo>
                  <a:cubicBezTo>
                    <a:pt x="203595" y="997647"/>
                    <a:pt x="203089" y="959151"/>
                    <a:pt x="202584" y="920655"/>
                  </a:cubicBezTo>
                  <a:cubicBezTo>
                    <a:pt x="203101" y="909886"/>
                    <a:pt x="203617" y="899116"/>
                    <a:pt x="204134" y="888347"/>
                  </a:cubicBezTo>
                  <a:cubicBezTo>
                    <a:pt x="200326" y="714410"/>
                    <a:pt x="136089" y="540555"/>
                    <a:pt x="0" y="404438"/>
                  </a:cubicBezTo>
                  <a:lnTo>
                    <a:pt x="120941" y="283481"/>
                  </a:lnTo>
                  <a:cubicBezTo>
                    <a:pt x="139897" y="264572"/>
                    <a:pt x="139897" y="234332"/>
                    <a:pt x="120941" y="215506"/>
                  </a:cubicBezTo>
                  <a:cubicBezTo>
                    <a:pt x="102067" y="196596"/>
                    <a:pt x="71853" y="196596"/>
                    <a:pt x="52896" y="215506"/>
                  </a:cubicBezTo>
                  <a:lnTo>
                    <a:pt x="3808" y="264572"/>
                  </a:lnTo>
                  <a:lnTo>
                    <a:pt x="45363" y="90717"/>
                  </a:lnTo>
                  <a:cubicBezTo>
                    <a:pt x="52896" y="64227"/>
                    <a:pt x="71853" y="45400"/>
                    <a:pt x="98259" y="37820"/>
                  </a:cubicBezTo>
                  <a:lnTo>
                    <a:pt x="268371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0EB5567-892B-452D-951C-232ACE04DD65}"/>
                </a:ext>
              </a:extLst>
            </p:cNvPr>
            <p:cNvSpPr/>
            <p:nvPr/>
          </p:nvSpPr>
          <p:spPr>
            <a:xfrm>
              <a:off x="8032531" y="2941238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17C3187-22D0-4981-9B94-25A3B260481B}"/>
                </a:ext>
              </a:extLst>
            </p:cNvPr>
            <p:cNvSpPr/>
            <p:nvPr/>
          </p:nvSpPr>
          <p:spPr>
            <a:xfrm>
              <a:off x="5915571" y="1315963"/>
              <a:ext cx="2213013" cy="1718111"/>
            </a:xfrm>
            <a:custGeom>
              <a:avLst/>
              <a:gdLst>
                <a:gd name="connsiteX0" fmla="*/ 1235835 w 2213013"/>
                <a:gd name="connsiteY0" fmla="*/ 0 h 1718111"/>
                <a:gd name="connsiteX1" fmla="*/ 1261134 w 2213013"/>
                <a:gd name="connsiteY1" fmla="*/ 1852 h 1718111"/>
                <a:gd name="connsiteX2" fmla="*/ 1341936 w 2213013"/>
                <a:gd name="connsiteY2" fmla="*/ 1903 h 1718111"/>
                <a:gd name="connsiteX3" fmla="*/ 2037548 w 2213013"/>
                <a:gd name="connsiteY3" fmla="*/ 723900 h 1718111"/>
                <a:gd name="connsiteX4" fmla="*/ 2027998 w 2213013"/>
                <a:gd name="connsiteY4" fmla="*/ 882839 h 1718111"/>
                <a:gd name="connsiteX5" fmla="*/ 2018571 w 2213013"/>
                <a:gd name="connsiteY5" fmla="*/ 917346 h 1718111"/>
                <a:gd name="connsiteX6" fmla="*/ 2023244 w 2213013"/>
                <a:gd name="connsiteY6" fmla="*/ 959595 h 1718111"/>
                <a:gd name="connsiteX7" fmla="*/ 2213013 w 2213013"/>
                <a:gd name="connsiteY7" fmla="*/ 1313664 h 1718111"/>
                <a:gd name="connsiteX8" fmla="*/ 2092073 w 2213013"/>
                <a:gd name="connsiteY8" fmla="*/ 1434623 h 1718111"/>
                <a:gd name="connsiteX9" fmla="*/ 2092073 w 2213013"/>
                <a:gd name="connsiteY9" fmla="*/ 1502600 h 1718111"/>
                <a:gd name="connsiteX10" fmla="*/ 2160117 w 2213013"/>
                <a:gd name="connsiteY10" fmla="*/ 1502600 h 1718111"/>
                <a:gd name="connsiteX11" fmla="*/ 2209205 w 2213013"/>
                <a:gd name="connsiteY11" fmla="*/ 1453533 h 1718111"/>
                <a:gd name="connsiteX12" fmla="*/ 2167650 w 2213013"/>
                <a:gd name="connsiteY12" fmla="*/ 1627392 h 1718111"/>
                <a:gd name="connsiteX13" fmla="*/ 2114754 w 2213013"/>
                <a:gd name="connsiteY13" fmla="*/ 1680291 h 1718111"/>
                <a:gd name="connsiteX14" fmla="*/ 1944643 w 2213013"/>
                <a:gd name="connsiteY14" fmla="*/ 1718111 h 1718111"/>
                <a:gd name="connsiteX15" fmla="*/ 1993731 w 2213013"/>
                <a:gd name="connsiteY15" fmla="*/ 1668961 h 1718111"/>
                <a:gd name="connsiteX16" fmla="*/ 1993731 w 2213013"/>
                <a:gd name="connsiteY16" fmla="*/ 1600901 h 1718111"/>
                <a:gd name="connsiteX17" fmla="*/ 1925686 w 2213013"/>
                <a:gd name="connsiteY17" fmla="*/ 1600901 h 1718111"/>
                <a:gd name="connsiteX18" fmla="*/ 1808554 w 2213013"/>
                <a:gd name="connsiteY18" fmla="*/ 1718111 h 1718111"/>
                <a:gd name="connsiteX19" fmla="*/ 1456605 w 2213013"/>
                <a:gd name="connsiteY19" fmla="*/ 1528882 h 1718111"/>
                <a:gd name="connsiteX20" fmla="*/ 1365072 w 2213013"/>
                <a:gd name="connsiteY20" fmla="*/ 1518570 h 1718111"/>
                <a:gd name="connsiteX21" fmla="*/ 1357500 w 2213013"/>
                <a:gd name="connsiteY21" fmla="*/ 1519871 h 1718111"/>
                <a:gd name="connsiteX22" fmla="*/ 1277745 w 2213013"/>
                <a:gd name="connsiteY22" fmla="*/ 1525337 h 1718111"/>
                <a:gd name="connsiteX23" fmla="*/ 1080664 w 2213013"/>
                <a:gd name="connsiteY23" fmla="*/ 1500290 h 1718111"/>
                <a:gd name="connsiteX24" fmla="*/ 1062285 w 2213013"/>
                <a:gd name="connsiteY24" fmla="*/ 1494118 h 1718111"/>
                <a:gd name="connsiteX25" fmla="*/ 1048723 w 2213013"/>
                <a:gd name="connsiteY25" fmla="*/ 1491271 h 1718111"/>
                <a:gd name="connsiteX26" fmla="*/ 670670 w 2213013"/>
                <a:gd name="connsiteY26" fmla="*/ 1249352 h 1718111"/>
                <a:gd name="connsiteX27" fmla="*/ 641872 w 2213013"/>
                <a:gd name="connsiteY27" fmla="*/ 1208430 h 1718111"/>
                <a:gd name="connsiteX28" fmla="*/ 589518 w 2213013"/>
                <a:gd name="connsiteY28" fmla="*/ 1165450 h 1718111"/>
                <a:gd name="connsiteX29" fmla="*/ 204138 w 2213013"/>
                <a:gd name="connsiteY29" fmla="*/ 1049051 h 1718111"/>
                <a:gd name="connsiteX30" fmla="*/ 204138 w 2213013"/>
                <a:gd name="connsiteY30" fmla="*/ 878872 h 1718111"/>
                <a:gd name="connsiteX31" fmla="*/ 155017 w 2213013"/>
                <a:gd name="connsiteY31" fmla="*/ 829773 h 1718111"/>
                <a:gd name="connsiteX32" fmla="*/ 105801 w 2213013"/>
                <a:gd name="connsiteY32" fmla="*/ 878872 h 1718111"/>
                <a:gd name="connsiteX33" fmla="*/ 105801 w 2213013"/>
                <a:gd name="connsiteY33" fmla="*/ 950710 h 1718111"/>
                <a:gd name="connsiteX34" fmla="*/ 11374 w 2213013"/>
                <a:gd name="connsiteY34" fmla="*/ 799503 h 1718111"/>
                <a:gd name="connsiteX35" fmla="*/ 11374 w 2213013"/>
                <a:gd name="connsiteY35" fmla="*/ 723900 h 1718111"/>
                <a:gd name="connsiteX36" fmla="*/ 105801 w 2213013"/>
                <a:gd name="connsiteY36" fmla="*/ 576459 h 1718111"/>
                <a:gd name="connsiteX37" fmla="*/ 105801 w 2213013"/>
                <a:gd name="connsiteY37" fmla="*/ 648297 h 1718111"/>
                <a:gd name="connsiteX38" fmla="*/ 155017 w 2213013"/>
                <a:gd name="connsiteY38" fmla="*/ 697467 h 1718111"/>
                <a:gd name="connsiteX39" fmla="*/ 204138 w 2213013"/>
                <a:gd name="connsiteY39" fmla="*/ 648297 h 1718111"/>
                <a:gd name="connsiteX40" fmla="*/ 204138 w 2213013"/>
                <a:gd name="connsiteY40" fmla="*/ 478189 h 1718111"/>
                <a:gd name="connsiteX41" fmla="*/ 589518 w 2213013"/>
                <a:gd name="connsiteY41" fmla="*/ 360171 h 1718111"/>
                <a:gd name="connsiteX42" fmla="*/ 627242 w 2213013"/>
                <a:gd name="connsiteY42" fmla="*/ 329773 h 1718111"/>
                <a:gd name="connsiteX43" fmla="*/ 689627 w 2213013"/>
                <a:gd name="connsiteY43" fmla="*/ 247605 h 1718111"/>
                <a:gd name="connsiteX44" fmla="*/ 1235835 w 2213013"/>
                <a:gd name="connsiteY44" fmla="*/ 0 h 17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3013" h="1718111">
                  <a:moveTo>
                    <a:pt x="1235835" y="0"/>
                  </a:moveTo>
                  <a:lnTo>
                    <a:pt x="1261134" y="1852"/>
                  </a:lnTo>
                  <a:lnTo>
                    <a:pt x="1341936" y="1903"/>
                  </a:lnTo>
                  <a:cubicBezTo>
                    <a:pt x="1720025" y="32101"/>
                    <a:pt x="2022383" y="345883"/>
                    <a:pt x="2037548" y="723900"/>
                  </a:cubicBezTo>
                  <a:cubicBezTo>
                    <a:pt x="2039909" y="778240"/>
                    <a:pt x="2036541" y="831399"/>
                    <a:pt x="2027998" y="882839"/>
                  </a:cubicBezTo>
                  <a:lnTo>
                    <a:pt x="2018571" y="917346"/>
                  </a:lnTo>
                  <a:lnTo>
                    <a:pt x="2023244" y="959595"/>
                  </a:lnTo>
                  <a:cubicBezTo>
                    <a:pt x="2049297" y="1088255"/>
                    <a:pt x="2110946" y="1211573"/>
                    <a:pt x="2213013" y="1313664"/>
                  </a:cubicBezTo>
                  <a:lnTo>
                    <a:pt x="2092073" y="1434623"/>
                  </a:lnTo>
                  <a:cubicBezTo>
                    <a:pt x="2073116" y="1453533"/>
                    <a:pt x="2073116" y="1483773"/>
                    <a:pt x="2092073" y="1502600"/>
                  </a:cubicBezTo>
                  <a:cubicBezTo>
                    <a:pt x="2110946" y="1521510"/>
                    <a:pt x="2141161" y="1521510"/>
                    <a:pt x="2160117" y="1502600"/>
                  </a:cubicBezTo>
                  <a:lnTo>
                    <a:pt x="2209205" y="1453533"/>
                  </a:lnTo>
                  <a:lnTo>
                    <a:pt x="2167650" y="1627392"/>
                  </a:lnTo>
                  <a:cubicBezTo>
                    <a:pt x="2160117" y="1653883"/>
                    <a:pt x="2141161" y="1672710"/>
                    <a:pt x="2114754" y="1680291"/>
                  </a:cubicBezTo>
                  <a:lnTo>
                    <a:pt x="1944643" y="1718111"/>
                  </a:lnTo>
                  <a:lnTo>
                    <a:pt x="1993731" y="1668961"/>
                  </a:lnTo>
                  <a:cubicBezTo>
                    <a:pt x="2012687" y="1650051"/>
                    <a:pt x="2012687" y="1619811"/>
                    <a:pt x="1993731" y="1600901"/>
                  </a:cubicBezTo>
                  <a:cubicBezTo>
                    <a:pt x="1974857" y="1581990"/>
                    <a:pt x="1944643" y="1581990"/>
                    <a:pt x="1925686" y="1600901"/>
                  </a:cubicBezTo>
                  <a:lnTo>
                    <a:pt x="1808554" y="1718111"/>
                  </a:lnTo>
                  <a:cubicBezTo>
                    <a:pt x="1709281" y="1618894"/>
                    <a:pt x="1586679" y="1555806"/>
                    <a:pt x="1456605" y="1528882"/>
                  </a:cubicBezTo>
                  <a:lnTo>
                    <a:pt x="1365072" y="1518570"/>
                  </a:lnTo>
                  <a:lnTo>
                    <a:pt x="1357500" y="1519871"/>
                  </a:lnTo>
                  <a:cubicBezTo>
                    <a:pt x="1331286" y="1523022"/>
                    <a:pt x="1304678" y="1524866"/>
                    <a:pt x="1277745" y="1525337"/>
                  </a:cubicBezTo>
                  <a:cubicBezTo>
                    <a:pt x="1209691" y="1525337"/>
                    <a:pt x="1143520" y="1516828"/>
                    <a:pt x="1080664" y="1500290"/>
                  </a:cubicBezTo>
                  <a:lnTo>
                    <a:pt x="1062285" y="1494118"/>
                  </a:lnTo>
                  <a:lnTo>
                    <a:pt x="1048723" y="1491271"/>
                  </a:lnTo>
                  <a:cubicBezTo>
                    <a:pt x="908826" y="1453533"/>
                    <a:pt x="772737" y="1370311"/>
                    <a:pt x="670670" y="1249352"/>
                  </a:cubicBezTo>
                  <a:lnTo>
                    <a:pt x="641872" y="1208430"/>
                  </a:lnTo>
                  <a:lnTo>
                    <a:pt x="589518" y="1165450"/>
                  </a:lnTo>
                  <a:cubicBezTo>
                    <a:pt x="479139" y="1091578"/>
                    <a:pt x="345850" y="1049051"/>
                    <a:pt x="204138" y="1049051"/>
                  </a:cubicBezTo>
                  <a:lnTo>
                    <a:pt x="204138" y="878872"/>
                  </a:lnTo>
                  <a:cubicBezTo>
                    <a:pt x="204138" y="852440"/>
                    <a:pt x="181438" y="829773"/>
                    <a:pt x="155017" y="829773"/>
                  </a:cubicBezTo>
                  <a:cubicBezTo>
                    <a:pt x="128501" y="829773"/>
                    <a:pt x="105801" y="852440"/>
                    <a:pt x="105801" y="878872"/>
                  </a:cubicBezTo>
                  <a:lnTo>
                    <a:pt x="105801" y="950710"/>
                  </a:lnTo>
                  <a:lnTo>
                    <a:pt x="11374" y="799503"/>
                  </a:lnTo>
                  <a:cubicBezTo>
                    <a:pt x="-3792" y="776836"/>
                    <a:pt x="-3792" y="746567"/>
                    <a:pt x="11374" y="723900"/>
                  </a:cubicBezTo>
                  <a:lnTo>
                    <a:pt x="105801" y="576459"/>
                  </a:lnTo>
                  <a:lnTo>
                    <a:pt x="105801" y="648297"/>
                  </a:lnTo>
                  <a:cubicBezTo>
                    <a:pt x="105801" y="674800"/>
                    <a:pt x="128501" y="697467"/>
                    <a:pt x="155017" y="697467"/>
                  </a:cubicBezTo>
                  <a:cubicBezTo>
                    <a:pt x="181438" y="697467"/>
                    <a:pt x="204138" y="674800"/>
                    <a:pt x="204138" y="648297"/>
                  </a:cubicBezTo>
                  <a:lnTo>
                    <a:pt x="204138" y="478189"/>
                  </a:lnTo>
                  <a:cubicBezTo>
                    <a:pt x="345850" y="478189"/>
                    <a:pt x="479139" y="433544"/>
                    <a:pt x="589518" y="360171"/>
                  </a:cubicBezTo>
                  <a:lnTo>
                    <a:pt x="627242" y="329773"/>
                  </a:lnTo>
                  <a:lnTo>
                    <a:pt x="689627" y="247605"/>
                  </a:lnTo>
                  <a:cubicBezTo>
                    <a:pt x="837057" y="86950"/>
                    <a:pt x="1035499" y="4728"/>
                    <a:pt x="1235835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8F98E338-77C4-4A5E-BEBE-97A4B9EF97EC}"/>
                </a:ext>
              </a:extLst>
            </p:cNvPr>
            <p:cNvSpPr/>
            <p:nvPr/>
          </p:nvSpPr>
          <p:spPr>
            <a:xfrm>
              <a:off x="6520434" y="1429144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47B8A52-BBCF-443C-BB4D-137896FF6950}"/>
                </a:ext>
              </a:extLst>
            </p:cNvPr>
            <p:cNvSpPr/>
            <p:nvPr/>
          </p:nvSpPr>
          <p:spPr>
            <a:xfrm>
              <a:off x="6520434" y="4453332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38FF758-4768-4E23-B2C2-D1455EAC9DD3}"/>
                </a:ext>
              </a:extLst>
            </p:cNvPr>
            <p:cNvSpPr/>
            <p:nvPr/>
          </p:nvSpPr>
          <p:spPr>
            <a:xfrm>
              <a:off x="4365701" y="4453329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84BDBA1-D7A7-49A9-97A6-9393C7C83CB6}"/>
                </a:ext>
              </a:extLst>
            </p:cNvPr>
            <p:cNvSpPr/>
            <p:nvPr/>
          </p:nvSpPr>
          <p:spPr>
            <a:xfrm>
              <a:off x="2747325" y="2631833"/>
              <a:ext cx="1721415" cy="1921315"/>
            </a:xfrm>
            <a:custGeom>
              <a:avLst/>
              <a:gdLst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21089 w 1721415"/>
                <a:gd name="connsiteY14" fmla="*/ 953557 h 1921315"/>
                <a:gd name="connsiteX15" fmla="*/ 1517282 w 1721415"/>
                <a:gd name="connsiteY15" fmla="*/ 1032947 h 1921315"/>
                <a:gd name="connsiteX16" fmla="*/ 1721415 w 1721415"/>
                <a:gd name="connsiteY16" fmla="*/ 1516868 h 1921315"/>
                <a:gd name="connsiteX17" fmla="*/ 1600475 w 1721415"/>
                <a:gd name="connsiteY17" fmla="*/ 1637827 h 1921315"/>
                <a:gd name="connsiteX18" fmla="*/ 1600475 w 1721415"/>
                <a:gd name="connsiteY18" fmla="*/ 1705804 h 1921315"/>
                <a:gd name="connsiteX19" fmla="*/ 1668519 w 1721415"/>
                <a:gd name="connsiteY19" fmla="*/ 1705804 h 1921315"/>
                <a:gd name="connsiteX20" fmla="*/ 1717607 w 1721415"/>
                <a:gd name="connsiteY20" fmla="*/ 1656737 h 1921315"/>
                <a:gd name="connsiteX21" fmla="*/ 1676052 w 1721415"/>
                <a:gd name="connsiteY21" fmla="*/ 1830596 h 1921315"/>
                <a:gd name="connsiteX22" fmla="*/ 1623156 w 1721415"/>
                <a:gd name="connsiteY22" fmla="*/ 1883495 h 1921315"/>
                <a:gd name="connsiteX23" fmla="*/ 1453045 w 1721415"/>
                <a:gd name="connsiteY23" fmla="*/ 1921315 h 1921315"/>
                <a:gd name="connsiteX24" fmla="*/ 1502133 w 1721415"/>
                <a:gd name="connsiteY24" fmla="*/ 1872165 h 1921315"/>
                <a:gd name="connsiteX25" fmla="*/ 1502133 w 1721415"/>
                <a:gd name="connsiteY25" fmla="*/ 1804105 h 1921315"/>
                <a:gd name="connsiteX26" fmla="*/ 1434088 w 1721415"/>
                <a:gd name="connsiteY26" fmla="*/ 1804105 h 1921315"/>
                <a:gd name="connsiteX27" fmla="*/ 1316956 w 1721415"/>
                <a:gd name="connsiteY27" fmla="*/ 1921315 h 1921315"/>
                <a:gd name="connsiteX28" fmla="*/ 833028 w 1721415"/>
                <a:gd name="connsiteY28" fmla="*/ 1717217 h 1921315"/>
                <a:gd name="connsiteX29" fmla="*/ 753726 w 1721415"/>
                <a:gd name="connsiteY29" fmla="*/ 1720966 h 1921315"/>
                <a:gd name="connsiteX30" fmla="*/ 752928 w 1721415"/>
                <a:gd name="connsiteY30" fmla="*/ 1720916 h 1921315"/>
                <a:gd name="connsiteX31" fmla="*/ 745716 w 1721415"/>
                <a:gd name="connsiteY31" fmla="*/ 1721416 h 1921315"/>
                <a:gd name="connsiteX32" fmla="*/ 724619 w 1721415"/>
                <a:gd name="connsiteY32" fmla="*/ 1719169 h 1921315"/>
                <a:gd name="connsiteX33" fmla="*/ 653997 w 1721415"/>
                <a:gd name="connsiteY33" fmla="*/ 1714811 h 1921315"/>
                <a:gd name="connsiteX34" fmla="*/ 623412 w 1721415"/>
                <a:gd name="connsiteY34" fmla="*/ 1708390 h 1921315"/>
                <a:gd name="connsiteX35" fmla="*/ 611819 w 1721415"/>
                <a:gd name="connsiteY35" fmla="*/ 1707156 h 1921315"/>
                <a:gd name="connsiteX36" fmla="*/ 596967 w 1721415"/>
                <a:gd name="connsiteY36" fmla="*/ 1702839 h 1921315"/>
                <a:gd name="connsiteX37" fmla="*/ 557125 w 1721415"/>
                <a:gd name="connsiteY37" fmla="*/ 1694475 h 1921315"/>
                <a:gd name="connsiteX38" fmla="*/ 506238 w 1721415"/>
                <a:gd name="connsiteY38" fmla="*/ 1676467 h 1921315"/>
                <a:gd name="connsiteX39" fmla="*/ 481819 w 1721415"/>
                <a:gd name="connsiteY39" fmla="*/ 1669369 h 1921315"/>
                <a:gd name="connsiteX40" fmla="*/ 471250 w 1721415"/>
                <a:gd name="connsiteY40" fmla="*/ 1664085 h 1921315"/>
                <a:gd name="connsiteX41" fmla="*/ 453388 w 1721415"/>
                <a:gd name="connsiteY41" fmla="*/ 1657764 h 1921315"/>
                <a:gd name="connsiteX42" fmla="*/ 374995 w 1721415"/>
                <a:gd name="connsiteY42" fmla="*/ 1615965 h 1921315"/>
                <a:gd name="connsiteX43" fmla="*/ 359261 w 1721415"/>
                <a:gd name="connsiteY43" fmla="*/ 1608099 h 1921315"/>
                <a:gd name="connsiteX44" fmla="*/ 356944 w 1721415"/>
                <a:gd name="connsiteY44" fmla="*/ 1606340 h 1921315"/>
                <a:gd name="connsiteX45" fmla="*/ 353912 w 1721415"/>
                <a:gd name="connsiteY45" fmla="*/ 1604723 h 1921315"/>
                <a:gd name="connsiteX46" fmla="*/ 261529 w 1721415"/>
                <a:gd name="connsiteY46" fmla="*/ 1536078 h 1921315"/>
                <a:gd name="connsiteX47" fmla="*/ 252936 w 1721415"/>
                <a:gd name="connsiteY47" fmla="*/ 1527374 h 1921315"/>
                <a:gd name="connsiteX48" fmla="*/ 247686 w 1721415"/>
                <a:gd name="connsiteY48" fmla="*/ 1523388 h 1921315"/>
                <a:gd name="connsiteX49" fmla="*/ 236139 w 1721415"/>
                <a:gd name="connsiteY49" fmla="*/ 1510359 h 1921315"/>
                <a:gd name="connsiteX50" fmla="*/ 179072 w 1721415"/>
                <a:gd name="connsiteY50" fmla="*/ 1452556 h 1921315"/>
                <a:gd name="connsiteX51" fmla="*/ 156585 w 1721415"/>
                <a:gd name="connsiteY51" fmla="*/ 1420601 h 1921315"/>
                <a:gd name="connsiteX52" fmla="*/ 141886 w 1721415"/>
                <a:gd name="connsiteY52" fmla="*/ 1404018 h 1921315"/>
                <a:gd name="connsiteX53" fmla="*/ 128843 w 1721415"/>
                <a:gd name="connsiteY53" fmla="*/ 1381181 h 1921315"/>
                <a:gd name="connsiteX54" fmla="*/ 98802 w 1721415"/>
                <a:gd name="connsiteY54" fmla="*/ 1338493 h 1921315"/>
                <a:gd name="connsiteX55" fmla="*/ 76630 w 1721415"/>
                <a:gd name="connsiteY55" fmla="*/ 1289766 h 1921315"/>
                <a:gd name="connsiteX56" fmla="*/ 65411 w 1721415"/>
                <a:gd name="connsiteY56" fmla="*/ 1270123 h 1921315"/>
                <a:gd name="connsiteX57" fmla="*/ 59488 w 1721415"/>
                <a:gd name="connsiteY57" fmla="*/ 1252093 h 1921315"/>
                <a:gd name="connsiteX58" fmla="*/ 42228 w 1721415"/>
                <a:gd name="connsiteY58" fmla="*/ 1214158 h 1921315"/>
                <a:gd name="connsiteX59" fmla="*/ 26631 w 1721415"/>
                <a:gd name="connsiteY59" fmla="*/ 1152062 h 1921315"/>
                <a:gd name="connsiteX60" fmla="*/ 18172 w 1721415"/>
                <a:gd name="connsiteY60" fmla="*/ 1126308 h 1921315"/>
                <a:gd name="connsiteX61" fmla="*/ 16312 w 1721415"/>
                <a:gd name="connsiteY61" fmla="*/ 1110978 h 1921315"/>
                <a:gd name="connsiteX62" fmla="*/ 9308 w 1721415"/>
                <a:gd name="connsiteY62" fmla="*/ 1083092 h 1921315"/>
                <a:gd name="connsiteX63" fmla="*/ 4478 w 1721415"/>
                <a:gd name="connsiteY63" fmla="*/ 1013419 h 1921315"/>
                <a:gd name="connsiteX64" fmla="*/ 81 w 1721415"/>
                <a:gd name="connsiteY64" fmla="*/ 977179 h 1921315"/>
                <a:gd name="connsiteX65" fmla="*/ 1049 w 1721415"/>
                <a:gd name="connsiteY65" fmla="*/ 963964 h 1921315"/>
                <a:gd name="connsiteX66" fmla="*/ 0 w 1721415"/>
                <a:gd name="connsiteY66" fmla="*/ 948839 h 1921315"/>
                <a:gd name="connsiteX67" fmla="*/ 6897 w 1721415"/>
                <a:gd name="connsiteY67" fmla="*/ 884083 h 1921315"/>
                <a:gd name="connsiteX68" fmla="*/ 11051 w 1721415"/>
                <a:gd name="connsiteY68" fmla="*/ 827339 h 1921315"/>
                <a:gd name="connsiteX69" fmla="*/ 14144 w 1721415"/>
                <a:gd name="connsiteY69" fmla="*/ 816039 h 1921315"/>
                <a:gd name="connsiteX70" fmla="*/ 14261 w 1721415"/>
                <a:gd name="connsiteY70" fmla="*/ 814942 h 1921315"/>
                <a:gd name="connsiteX71" fmla="*/ 17398 w 1721415"/>
                <a:gd name="connsiteY71" fmla="*/ 804147 h 1921315"/>
                <a:gd name="connsiteX72" fmla="*/ 50994 w 1721415"/>
                <a:gd name="connsiteY72" fmla="*/ 681394 h 1921315"/>
                <a:gd name="connsiteX73" fmla="*/ 217446 w 1721415"/>
                <a:gd name="connsiteY73" fmla="*/ 419608 h 1921315"/>
                <a:gd name="connsiteX74" fmla="*/ 553916 w 1721415"/>
                <a:gd name="connsiteY74" fmla="*/ 226815 h 1921315"/>
                <a:gd name="connsiteX75" fmla="*/ 750434 w 1721415"/>
                <a:gd name="connsiteY75" fmla="*/ 200326 h 1921315"/>
                <a:gd name="connsiteX76" fmla="*/ 829824 w 1721415"/>
                <a:gd name="connsiteY76" fmla="*/ 204134 h 1921315"/>
                <a:gd name="connsiteX77" fmla="*/ 1313745 w 1721415"/>
                <a:gd name="connsiteY77" fmla="*/ 0 h 1921315"/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17282 w 1721415"/>
                <a:gd name="connsiteY14" fmla="*/ 1032947 h 1921315"/>
                <a:gd name="connsiteX15" fmla="*/ 1721415 w 1721415"/>
                <a:gd name="connsiteY15" fmla="*/ 1516868 h 1921315"/>
                <a:gd name="connsiteX16" fmla="*/ 1600475 w 1721415"/>
                <a:gd name="connsiteY16" fmla="*/ 1637827 h 1921315"/>
                <a:gd name="connsiteX17" fmla="*/ 1600475 w 1721415"/>
                <a:gd name="connsiteY17" fmla="*/ 1705804 h 1921315"/>
                <a:gd name="connsiteX18" fmla="*/ 1668519 w 1721415"/>
                <a:gd name="connsiteY18" fmla="*/ 1705804 h 1921315"/>
                <a:gd name="connsiteX19" fmla="*/ 1717607 w 1721415"/>
                <a:gd name="connsiteY19" fmla="*/ 1656737 h 1921315"/>
                <a:gd name="connsiteX20" fmla="*/ 1676052 w 1721415"/>
                <a:gd name="connsiteY20" fmla="*/ 1830596 h 1921315"/>
                <a:gd name="connsiteX21" fmla="*/ 1623156 w 1721415"/>
                <a:gd name="connsiteY21" fmla="*/ 1883495 h 1921315"/>
                <a:gd name="connsiteX22" fmla="*/ 1453045 w 1721415"/>
                <a:gd name="connsiteY22" fmla="*/ 1921315 h 1921315"/>
                <a:gd name="connsiteX23" fmla="*/ 1502133 w 1721415"/>
                <a:gd name="connsiteY23" fmla="*/ 1872165 h 1921315"/>
                <a:gd name="connsiteX24" fmla="*/ 1502133 w 1721415"/>
                <a:gd name="connsiteY24" fmla="*/ 1804105 h 1921315"/>
                <a:gd name="connsiteX25" fmla="*/ 1434088 w 1721415"/>
                <a:gd name="connsiteY25" fmla="*/ 1804105 h 1921315"/>
                <a:gd name="connsiteX26" fmla="*/ 1316956 w 1721415"/>
                <a:gd name="connsiteY26" fmla="*/ 1921315 h 1921315"/>
                <a:gd name="connsiteX27" fmla="*/ 833028 w 1721415"/>
                <a:gd name="connsiteY27" fmla="*/ 1717217 h 1921315"/>
                <a:gd name="connsiteX28" fmla="*/ 753726 w 1721415"/>
                <a:gd name="connsiteY28" fmla="*/ 1720966 h 1921315"/>
                <a:gd name="connsiteX29" fmla="*/ 752928 w 1721415"/>
                <a:gd name="connsiteY29" fmla="*/ 1720916 h 1921315"/>
                <a:gd name="connsiteX30" fmla="*/ 745716 w 1721415"/>
                <a:gd name="connsiteY30" fmla="*/ 1721416 h 1921315"/>
                <a:gd name="connsiteX31" fmla="*/ 724619 w 1721415"/>
                <a:gd name="connsiteY31" fmla="*/ 1719169 h 1921315"/>
                <a:gd name="connsiteX32" fmla="*/ 653997 w 1721415"/>
                <a:gd name="connsiteY32" fmla="*/ 1714811 h 1921315"/>
                <a:gd name="connsiteX33" fmla="*/ 623412 w 1721415"/>
                <a:gd name="connsiteY33" fmla="*/ 1708390 h 1921315"/>
                <a:gd name="connsiteX34" fmla="*/ 611819 w 1721415"/>
                <a:gd name="connsiteY34" fmla="*/ 1707156 h 1921315"/>
                <a:gd name="connsiteX35" fmla="*/ 596967 w 1721415"/>
                <a:gd name="connsiteY35" fmla="*/ 1702839 h 1921315"/>
                <a:gd name="connsiteX36" fmla="*/ 557125 w 1721415"/>
                <a:gd name="connsiteY36" fmla="*/ 1694475 h 1921315"/>
                <a:gd name="connsiteX37" fmla="*/ 506238 w 1721415"/>
                <a:gd name="connsiteY37" fmla="*/ 1676467 h 1921315"/>
                <a:gd name="connsiteX38" fmla="*/ 481819 w 1721415"/>
                <a:gd name="connsiteY38" fmla="*/ 1669369 h 1921315"/>
                <a:gd name="connsiteX39" fmla="*/ 471250 w 1721415"/>
                <a:gd name="connsiteY39" fmla="*/ 1664085 h 1921315"/>
                <a:gd name="connsiteX40" fmla="*/ 453388 w 1721415"/>
                <a:gd name="connsiteY40" fmla="*/ 1657764 h 1921315"/>
                <a:gd name="connsiteX41" fmla="*/ 374995 w 1721415"/>
                <a:gd name="connsiteY41" fmla="*/ 1615965 h 1921315"/>
                <a:gd name="connsiteX42" fmla="*/ 359261 w 1721415"/>
                <a:gd name="connsiteY42" fmla="*/ 1608099 h 1921315"/>
                <a:gd name="connsiteX43" fmla="*/ 356944 w 1721415"/>
                <a:gd name="connsiteY43" fmla="*/ 1606340 h 1921315"/>
                <a:gd name="connsiteX44" fmla="*/ 353912 w 1721415"/>
                <a:gd name="connsiteY44" fmla="*/ 1604723 h 1921315"/>
                <a:gd name="connsiteX45" fmla="*/ 261529 w 1721415"/>
                <a:gd name="connsiteY45" fmla="*/ 1536078 h 1921315"/>
                <a:gd name="connsiteX46" fmla="*/ 252936 w 1721415"/>
                <a:gd name="connsiteY46" fmla="*/ 1527374 h 1921315"/>
                <a:gd name="connsiteX47" fmla="*/ 247686 w 1721415"/>
                <a:gd name="connsiteY47" fmla="*/ 1523388 h 1921315"/>
                <a:gd name="connsiteX48" fmla="*/ 236139 w 1721415"/>
                <a:gd name="connsiteY48" fmla="*/ 1510359 h 1921315"/>
                <a:gd name="connsiteX49" fmla="*/ 179072 w 1721415"/>
                <a:gd name="connsiteY49" fmla="*/ 1452556 h 1921315"/>
                <a:gd name="connsiteX50" fmla="*/ 156585 w 1721415"/>
                <a:gd name="connsiteY50" fmla="*/ 1420601 h 1921315"/>
                <a:gd name="connsiteX51" fmla="*/ 141886 w 1721415"/>
                <a:gd name="connsiteY51" fmla="*/ 1404018 h 1921315"/>
                <a:gd name="connsiteX52" fmla="*/ 128843 w 1721415"/>
                <a:gd name="connsiteY52" fmla="*/ 1381181 h 1921315"/>
                <a:gd name="connsiteX53" fmla="*/ 98802 w 1721415"/>
                <a:gd name="connsiteY53" fmla="*/ 1338493 h 1921315"/>
                <a:gd name="connsiteX54" fmla="*/ 76630 w 1721415"/>
                <a:gd name="connsiteY54" fmla="*/ 1289766 h 1921315"/>
                <a:gd name="connsiteX55" fmla="*/ 65411 w 1721415"/>
                <a:gd name="connsiteY55" fmla="*/ 1270123 h 1921315"/>
                <a:gd name="connsiteX56" fmla="*/ 59488 w 1721415"/>
                <a:gd name="connsiteY56" fmla="*/ 1252093 h 1921315"/>
                <a:gd name="connsiteX57" fmla="*/ 42228 w 1721415"/>
                <a:gd name="connsiteY57" fmla="*/ 1214158 h 1921315"/>
                <a:gd name="connsiteX58" fmla="*/ 26631 w 1721415"/>
                <a:gd name="connsiteY58" fmla="*/ 1152062 h 1921315"/>
                <a:gd name="connsiteX59" fmla="*/ 18172 w 1721415"/>
                <a:gd name="connsiteY59" fmla="*/ 1126308 h 1921315"/>
                <a:gd name="connsiteX60" fmla="*/ 16312 w 1721415"/>
                <a:gd name="connsiteY60" fmla="*/ 1110978 h 1921315"/>
                <a:gd name="connsiteX61" fmla="*/ 9308 w 1721415"/>
                <a:gd name="connsiteY61" fmla="*/ 1083092 h 1921315"/>
                <a:gd name="connsiteX62" fmla="*/ 4478 w 1721415"/>
                <a:gd name="connsiteY62" fmla="*/ 1013419 h 1921315"/>
                <a:gd name="connsiteX63" fmla="*/ 81 w 1721415"/>
                <a:gd name="connsiteY63" fmla="*/ 977179 h 1921315"/>
                <a:gd name="connsiteX64" fmla="*/ 1049 w 1721415"/>
                <a:gd name="connsiteY64" fmla="*/ 963964 h 1921315"/>
                <a:gd name="connsiteX65" fmla="*/ 0 w 1721415"/>
                <a:gd name="connsiteY65" fmla="*/ 948839 h 1921315"/>
                <a:gd name="connsiteX66" fmla="*/ 6897 w 1721415"/>
                <a:gd name="connsiteY66" fmla="*/ 884083 h 1921315"/>
                <a:gd name="connsiteX67" fmla="*/ 11051 w 1721415"/>
                <a:gd name="connsiteY67" fmla="*/ 827339 h 1921315"/>
                <a:gd name="connsiteX68" fmla="*/ 14144 w 1721415"/>
                <a:gd name="connsiteY68" fmla="*/ 816039 h 1921315"/>
                <a:gd name="connsiteX69" fmla="*/ 14261 w 1721415"/>
                <a:gd name="connsiteY69" fmla="*/ 814942 h 1921315"/>
                <a:gd name="connsiteX70" fmla="*/ 17398 w 1721415"/>
                <a:gd name="connsiteY70" fmla="*/ 804147 h 1921315"/>
                <a:gd name="connsiteX71" fmla="*/ 50994 w 1721415"/>
                <a:gd name="connsiteY71" fmla="*/ 681394 h 1921315"/>
                <a:gd name="connsiteX72" fmla="*/ 217446 w 1721415"/>
                <a:gd name="connsiteY72" fmla="*/ 419608 h 1921315"/>
                <a:gd name="connsiteX73" fmla="*/ 553916 w 1721415"/>
                <a:gd name="connsiteY73" fmla="*/ 226815 h 1921315"/>
                <a:gd name="connsiteX74" fmla="*/ 750434 w 1721415"/>
                <a:gd name="connsiteY74" fmla="*/ 200326 h 1921315"/>
                <a:gd name="connsiteX75" fmla="*/ 829824 w 1721415"/>
                <a:gd name="connsiteY75" fmla="*/ 204134 h 1921315"/>
                <a:gd name="connsiteX76" fmla="*/ 1313745 w 1721415"/>
                <a:gd name="connsiteY76" fmla="*/ 0 h 192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721415" h="1921315">
                  <a:moveTo>
                    <a:pt x="1313745" y="0"/>
                  </a:moveTo>
                  <a:lnTo>
                    <a:pt x="1434704" y="120941"/>
                  </a:lnTo>
                  <a:cubicBezTo>
                    <a:pt x="1453614" y="139897"/>
                    <a:pt x="1483854" y="139897"/>
                    <a:pt x="1502681" y="120941"/>
                  </a:cubicBezTo>
                  <a:cubicBezTo>
                    <a:pt x="1521591" y="102067"/>
                    <a:pt x="1521591" y="71853"/>
                    <a:pt x="1502681" y="52896"/>
                  </a:cubicBezTo>
                  <a:lnTo>
                    <a:pt x="1453614" y="3808"/>
                  </a:lnTo>
                  <a:lnTo>
                    <a:pt x="1627473" y="45363"/>
                  </a:lnTo>
                  <a:cubicBezTo>
                    <a:pt x="1653964" y="52896"/>
                    <a:pt x="1672791" y="71853"/>
                    <a:pt x="1680372" y="98259"/>
                  </a:cubicBezTo>
                  <a:lnTo>
                    <a:pt x="1718192" y="268371"/>
                  </a:lnTo>
                  <a:lnTo>
                    <a:pt x="1669042" y="219282"/>
                  </a:lnTo>
                  <a:cubicBezTo>
                    <a:pt x="1650132" y="200326"/>
                    <a:pt x="1619892" y="200326"/>
                    <a:pt x="1600982" y="219282"/>
                  </a:cubicBezTo>
                  <a:cubicBezTo>
                    <a:pt x="1582071" y="238156"/>
                    <a:pt x="1582071" y="268371"/>
                    <a:pt x="1600982" y="287327"/>
                  </a:cubicBezTo>
                  <a:lnTo>
                    <a:pt x="1718192" y="404460"/>
                  </a:lnTo>
                  <a:cubicBezTo>
                    <a:pt x="1618976" y="503733"/>
                    <a:pt x="1555887" y="626334"/>
                    <a:pt x="1528963" y="756409"/>
                  </a:cubicBezTo>
                  <a:lnTo>
                    <a:pt x="1515270" y="877955"/>
                  </a:lnTo>
                  <a:cubicBezTo>
                    <a:pt x="1515941" y="929619"/>
                    <a:pt x="1516611" y="981283"/>
                    <a:pt x="1517282" y="1032947"/>
                  </a:cubicBezTo>
                  <a:cubicBezTo>
                    <a:pt x="1521089" y="1206888"/>
                    <a:pt x="1585326" y="1380747"/>
                    <a:pt x="1721415" y="1516868"/>
                  </a:cubicBezTo>
                  <a:lnTo>
                    <a:pt x="1600475" y="1637827"/>
                  </a:lnTo>
                  <a:cubicBezTo>
                    <a:pt x="1581518" y="1656737"/>
                    <a:pt x="1581518" y="1686977"/>
                    <a:pt x="1600475" y="1705804"/>
                  </a:cubicBezTo>
                  <a:cubicBezTo>
                    <a:pt x="1619348" y="1724714"/>
                    <a:pt x="1649563" y="1724714"/>
                    <a:pt x="1668519" y="1705804"/>
                  </a:cubicBezTo>
                  <a:lnTo>
                    <a:pt x="1717607" y="1656737"/>
                  </a:lnTo>
                  <a:lnTo>
                    <a:pt x="1676052" y="1830596"/>
                  </a:lnTo>
                  <a:cubicBezTo>
                    <a:pt x="1668519" y="1857087"/>
                    <a:pt x="1649563" y="1875914"/>
                    <a:pt x="1623156" y="1883495"/>
                  </a:cubicBezTo>
                  <a:lnTo>
                    <a:pt x="1453045" y="1921315"/>
                  </a:lnTo>
                  <a:lnTo>
                    <a:pt x="1502133" y="1872165"/>
                  </a:lnTo>
                  <a:cubicBezTo>
                    <a:pt x="1521089" y="1853255"/>
                    <a:pt x="1521089" y="1823015"/>
                    <a:pt x="1502133" y="1804105"/>
                  </a:cubicBezTo>
                  <a:cubicBezTo>
                    <a:pt x="1483259" y="1785194"/>
                    <a:pt x="1453045" y="1785194"/>
                    <a:pt x="1434088" y="1804105"/>
                  </a:cubicBezTo>
                  <a:lnTo>
                    <a:pt x="1316956" y="1921315"/>
                  </a:lnTo>
                  <a:cubicBezTo>
                    <a:pt x="1184592" y="1789026"/>
                    <a:pt x="1010755" y="1720966"/>
                    <a:pt x="833028" y="1717217"/>
                  </a:cubicBezTo>
                  <a:cubicBezTo>
                    <a:pt x="806622" y="1720966"/>
                    <a:pt x="780132" y="1720966"/>
                    <a:pt x="753726" y="1720966"/>
                  </a:cubicBezTo>
                  <a:lnTo>
                    <a:pt x="752928" y="1720916"/>
                  </a:lnTo>
                  <a:lnTo>
                    <a:pt x="745716" y="1721416"/>
                  </a:lnTo>
                  <a:lnTo>
                    <a:pt x="724619" y="1719169"/>
                  </a:lnTo>
                  <a:lnTo>
                    <a:pt x="653997" y="1714811"/>
                  </a:lnTo>
                  <a:lnTo>
                    <a:pt x="623412" y="1708390"/>
                  </a:lnTo>
                  <a:lnTo>
                    <a:pt x="611819" y="1707156"/>
                  </a:lnTo>
                  <a:lnTo>
                    <a:pt x="596967" y="1702839"/>
                  </a:lnTo>
                  <a:lnTo>
                    <a:pt x="557125" y="1694475"/>
                  </a:lnTo>
                  <a:lnTo>
                    <a:pt x="506238" y="1676467"/>
                  </a:lnTo>
                  <a:lnTo>
                    <a:pt x="481819" y="1669369"/>
                  </a:lnTo>
                  <a:lnTo>
                    <a:pt x="471250" y="1664085"/>
                  </a:lnTo>
                  <a:lnTo>
                    <a:pt x="453388" y="1657764"/>
                  </a:lnTo>
                  <a:lnTo>
                    <a:pt x="374995" y="1615965"/>
                  </a:lnTo>
                  <a:lnTo>
                    <a:pt x="359261" y="1608099"/>
                  </a:lnTo>
                  <a:lnTo>
                    <a:pt x="356944" y="1606340"/>
                  </a:lnTo>
                  <a:lnTo>
                    <a:pt x="353912" y="1604723"/>
                  </a:lnTo>
                  <a:cubicBezTo>
                    <a:pt x="321779" y="1584402"/>
                    <a:pt x="290827" y="1561480"/>
                    <a:pt x="261529" y="1536078"/>
                  </a:cubicBezTo>
                  <a:lnTo>
                    <a:pt x="252936" y="1527374"/>
                  </a:lnTo>
                  <a:lnTo>
                    <a:pt x="247686" y="1523388"/>
                  </a:lnTo>
                  <a:lnTo>
                    <a:pt x="236139" y="1510359"/>
                  </a:lnTo>
                  <a:lnTo>
                    <a:pt x="179072" y="1452556"/>
                  </a:lnTo>
                  <a:lnTo>
                    <a:pt x="156585" y="1420601"/>
                  </a:lnTo>
                  <a:lnTo>
                    <a:pt x="141886" y="1404018"/>
                  </a:lnTo>
                  <a:lnTo>
                    <a:pt x="128843" y="1381181"/>
                  </a:lnTo>
                  <a:lnTo>
                    <a:pt x="98802" y="1338493"/>
                  </a:lnTo>
                  <a:lnTo>
                    <a:pt x="76630" y="1289766"/>
                  </a:lnTo>
                  <a:lnTo>
                    <a:pt x="65411" y="1270123"/>
                  </a:lnTo>
                  <a:lnTo>
                    <a:pt x="59488" y="1252093"/>
                  </a:lnTo>
                  <a:lnTo>
                    <a:pt x="42228" y="1214158"/>
                  </a:lnTo>
                  <a:lnTo>
                    <a:pt x="26631" y="1152062"/>
                  </a:lnTo>
                  <a:lnTo>
                    <a:pt x="18172" y="1126308"/>
                  </a:lnTo>
                  <a:lnTo>
                    <a:pt x="16312" y="1110978"/>
                  </a:lnTo>
                  <a:lnTo>
                    <a:pt x="9308" y="1083092"/>
                  </a:lnTo>
                  <a:lnTo>
                    <a:pt x="4478" y="1013419"/>
                  </a:lnTo>
                  <a:lnTo>
                    <a:pt x="81" y="977179"/>
                  </a:lnTo>
                  <a:cubicBezTo>
                    <a:pt x="404" y="972774"/>
                    <a:pt x="726" y="968369"/>
                    <a:pt x="1049" y="963964"/>
                  </a:cubicBezTo>
                  <a:cubicBezTo>
                    <a:pt x="699" y="958922"/>
                    <a:pt x="350" y="953881"/>
                    <a:pt x="0" y="948839"/>
                  </a:cubicBezTo>
                  <a:lnTo>
                    <a:pt x="6897" y="884083"/>
                  </a:lnTo>
                  <a:lnTo>
                    <a:pt x="11051" y="827339"/>
                  </a:lnTo>
                  <a:lnTo>
                    <a:pt x="14144" y="816039"/>
                  </a:lnTo>
                  <a:lnTo>
                    <a:pt x="14261" y="814942"/>
                  </a:lnTo>
                  <a:lnTo>
                    <a:pt x="17398" y="804147"/>
                  </a:lnTo>
                  <a:lnTo>
                    <a:pt x="50994" y="681394"/>
                  </a:lnTo>
                  <a:cubicBezTo>
                    <a:pt x="87260" y="586419"/>
                    <a:pt x="142783" y="497111"/>
                    <a:pt x="217446" y="419608"/>
                  </a:cubicBezTo>
                  <a:cubicBezTo>
                    <a:pt x="315746" y="325074"/>
                    <a:pt x="432873" y="260838"/>
                    <a:pt x="553916" y="226815"/>
                  </a:cubicBezTo>
                  <a:cubicBezTo>
                    <a:pt x="618145" y="211667"/>
                    <a:pt x="686205" y="200326"/>
                    <a:pt x="750434" y="200326"/>
                  </a:cubicBezTo>
                  <a:cubicBezTo>
                    <a:pt x="776925" y="204134"/>
                    <a:pt x="803416" y="204134"/>
                    <a:pt x="829824" y="204134"/>
                  </a:cubicBezTo>
                  <a:cubicBezTo>
                    <a:pt x="1003765" y="200326"/>
                    <a:pt x="1177624" y="136089"/>
                    <a:pt x="1313745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C71C112-5595-464F-9EE6-02F07D61E86F}"/>
                </a:ext>
              </a:extLst>
            </p:cNvPr>
            <p:cNvSpPr/>
            <p:nvPr/>
          </p:nvSpPr>
          <p:spPr>
            <a:xfrm>
              <a:off x="2853604" y="2941235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CBCC0B62-FF76-4DAD-BF08-4A4B7AD76AAA}"/>
                </a:ext>
              </a:extLst>
            </p:cNvPr>
            <p:cNvSpPr/>
            <p:nvPr/>
          </p:nvSpPr>
          <p:spPr>
            <a:xfrm>
              <a:off x="4365704" y="1429147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A75AA2F9-9E02-46A7-8BF8-ED0A9FE80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5533" y="3134240"/>
            <a:ext cx="914400" cy="914400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937F8A9B-00E7-4CB2-855E-D8C0A5BB0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3436" y="1622146"/>
            <a:ext cx="914400" cy="914400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D221A926-7564-4E6E-BD30-C049FAD56C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3436" y="4646334"/>
            <a:ext cx="914400" cy="914400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03B00E1C-7B45-4F72-81F5-F148E1263B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6606" y="3134237"/>
            <a:ext cx="914400" cy="91440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FC73150A-40C8-4A4D-838F-215FF1CE95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58706" y="1622149"/>
            <a:ext cx="914400" cy="91440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7DD3C86E-7C8F-45DE-A2CC-70D23378C9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58703" y="4646331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7803B17-D229-4516-BDE5-84FE660319A5}"/>
              </a:ext>
            </a:extLst>
          </p:cNvPr>
          <p:cNvGrpSpPr/>
          <p:nvPr/>
        </p:nvGrpSpPr>
        <p:grpSpPr>
          <a:xfrm>
            <a:off x="9779475" y="2762578"/>
            <a:ext cx="2074086" cy="1659485"/>
            <a:chOff x="8921977" y="1466725"/>
            <a:chExt cx="2926080" cy="1659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E50AA82-DF96-449C-86B9-FB4F38D0EB4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BD94B3-B23E-489F-B10B-B72F83043B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8179B4-358D-4BCC-BB96-C1FDD6CD02F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87131-D15F-4E76-8118-8DF811C567C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B1D03D-A9BF-4532-9A96-F05B38891D2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8C3B68-8E9E-423C-B0CF-B172D50443AD}"/>
              </a:ext>
            </a:extLst>
          </p:cNvPr>
          <p:cNvGrpSpPr/>
          <p:nvPr/>
        </p:nvGrpSpPr>
        <p:grpSpPr>
          <a:xfrm>
            <a:off x="338440" y="2762578"/>
            <a:ext cx="2074086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8ABDC09-BE13-4C35-B6A4-F192C0F9C75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3210B3-1D1E-44AD-9AC8-449FD40C258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CC2278-708D-4430-A825-99A09BF3F5E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E7C37-8FB8-4A17-B216-D589E3C284B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35B970-8CAF-4DCE-BEA8-5D69A5A732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2D49BE-21A1-49BD-BEF7-DEB12CF4B56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DA9251-B82F-43A4-BBDC-9C81C15711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D1C040-23AB-48F7-8425-AD1D2058EC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8DD4DD-C5FC-4618-B0CF-535AFD02784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4243445-8101-4BF3-BFD7-F25EDDC648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079C75-CBEA-438F-A64F-B15AA5BF1A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84D1DB6-7BCF-43FF-A753-87E03955D5DE}"/>
              </a:ext>
            </a:extLst>
          </p:cNvPr>
          <p:cNvSpPr txBox="1"/>
          <p:nvPr/>
        </p:nvSpPr>
        <p:spPr>
          <a:xfrm>
            <a:off x="4889986" y="3176993"/>
            <a:ext cx="241202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45237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Multidirectional Cycle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7747E4-5597-4F17-B0B2-C0B9FE45C4DB}"/>
              </a:ext>
            </a:extLst>
          </p:cNvPr>
          <p:cNvGrpSpPr/>
          <p:nvPr/>
        </p:nvGrpSpPr>
        <p:grpSpPr>
          <a:xfrm>
            <a:off x="2747325" y="1315728"/>
            <a:ext cx="6697351" cy="4556729"/>
            <a:chOff x="2747325" y="1315728"/>
            <a:chExt cx="6697351" cy="45567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A89EE89-0F84-46C0-AD57-32B445EC39C0}"/>
                </a:ext>
              </a:extLst>
            </p:cNvPr>
            <p:cNvSpPr/>
            <p:nvPr/>
          </p:nvSpPr>
          <p:spPr>
            <a:xfrm>
              <a:off x="5915568" y="4150910"/>
              <a:ext cx="2209799" cy="1721547"/>
            </a:xfrm>
            <a:custGeom>
              <a:avLst/>
              <a:gdLst>
                <a:gd name="connsiteX0" fmla="*/ 1805352 w 2209799"/>
                <a:gd name="connsiteY0" fmla="*/ 0 h 1721547"/>
                <a:gd name="connsiteX1" fmla="*/ 1926311 w 2209799"/>
                <a:gd name="connsiteY1" fmla="*/ 120941 h 1721547"/>
                <a:gd name="connsiteX2" fmla="*/ 1994288 w 2209799"/>
                <a:gd name="connsiteY2" fmla="*/ 120941 h 1721547"/>
                <a:gd name="connsiteX3" fmla="*/ 1994288 w 2209799"/>
                <a:gd name="connsiteY3" fmla="*/ 52896 h 1721547"/>
                <a:gd name="connsiteX4" fmla="*/ 1945221 w 2209799"/>
                <a:gd name="connsiteY4" fmla="*/ 3808 h 1721547"/>
                <a:gd name="connsiteX5" fmla="*/ 2119080 w 2209799"/>
                <a:gd name="connsiteY5" fmla="*/ 45363 h 1721547"/>
                <a:gd name="connsiteX6" fmla="*/ 2171979 w 2209799"/>
                <a:gd name="connsiteY6" fmla="*/ 98259 h 1721547"/>
                <a:gd name="connsiteX7" fmla="*/ 2209799 w 2209799"/>
                <a:gd name="connsiteY7" fmla="*/ 268371 h 1721547"/>
                <a:gd name="connsiteX8" fmla="*/ 2160649 w 2209799"/>
                <a:gd name="connsiteY8" fmla="*/ 219283 h 1721547"/>
                <a:gd name="connsiteX9" fmla="*/ 2092589 w 2209799"/>
                <a:gd name="connsiteY9" fmla="*/ 219283 h 1721547"/>
                <a:gd name="connsiteX10" fmla="*/ 2092589 w 2209799"/>
                <a:gd name="connsiteY10" fmla="*/ 287327 h 1721547"/>
                <a:gd name="connsiteX11" fmla="*/ 2209799 w 2209799"/>
                <a:gd name="connsiteY11" fmla="*/ 404460 h 1721547"/>
                <a:gd name="connsiteX12" fmla="*/ 2020570 w 2209799"/>
                <a:gd name="connsiteY12" fmla="*/ 756409 h 1721547"/>
                <a:gd name="connsiteX13" fmla="*/ 2018575 w 2209799"/>
                <a:gd name="connsiteY13" fmla="*/ 774113 h 1721547"/>
                <a:gd name="connsiteX14" fmla="*/ 2018812 w 2209799"/>
                <a:gd name="connsiteY14" fmla="*/ 774824 h 1721547"/>
                <a:gd name="connsiteX15" fmla="*/ 2037548 w 2209799"/>
                <a:gd name="connsiteY15" fmla="*/ 913141 h 1721547"/>
                <a:gd name="connsiteX16" fmla="*/ 1712505 w 2209799"/>
                <a:gd name="connsiteY16" fmla="*/ 1572312 h 1721547"/>
                <a:gd name="connsiteX17" fmla="*/ 1638618 w 2209799"/>
                <a:gd name="connsiteY17" fmla="*/ 1614423 h 1721547"/>
                <a:gd name="connsiteX18" fmla="*/ 1626977 w 2209799"/>
                <a:gd name="connsiteY18" fmla="*/ 1622615 h 1721547"/>
                <a:gd name="connsiteX19" fmla="*/ 1613426 w 2209799"/>
                <a:gd name="connsiteY19" fmla="*/ 1628781 h 1721547"/>
                <a:gd name="connsiteX20" fmla="*/ 1580919 w 2209799"/>
                <a:gd name="connsiteY20" fmla="*/ 1647308 h 1721547"/>
                <a:gd name="connsiteX21" fmla="*/ 1550511 w 2209799"/>
                <a:gd name="connsiteY21" fmla="*/ 1657408 h 1721547"/>
                <a:gd name="connsiteX22" fmla="*/ 1502642 w 2209799"/>
                <a:gd name="connsiteY22" fmla="*/ 1679189 h 1721547"/>
                <a:gd name="connsiteX23" fmla="*/ 739293 w 2209799"/>
                <a:gd name="connsiteY23" fmla="*/ 1523388 h 1721547"/>
                <a:gd name="connsiteX24" fmla="*/ 633493 w 2209799"/>
                <a:gd name="connsiteY24" fmla="*/ 1404018 h 1721547"/>
                <a:gd name="connsiteX25" fmla="*/ 619270 w 2209799"/>
                <a:gd name="connsiteY25" fmla="*/ 1379116 h 1721547"/>
                <a:gd name="connsiteX26" fmla="*/ 589518 w 2209799"/>
                <a:gd name="connsiteY26" fmla="*/ 1354691 h 1721547"/>
                <a:gd name="connsiteX27" fmla="*/ 204138 w 2209799"/>
                <a:gd name="connsiteY27" fmla="*/ 1238292 h 1721547"/>
                <a:gd name="connsiteX28" fmla="*/ 204138 w 2209799"/>
                <a:gd name="connsiteY28" fmla="*/ 1068113 h 1721547"/>
                <a:gd name="connsiteX29" fmla="*/ 155017 w 2209799"/>
                <a:gd name="connsiteY29" fmla="*/ 1019014 h 1721547"/>
                <a:gd name="connsiteX30" fmla="*/ 105800 w 2209799"/>
                <a:gd name="connsiteY30" fmla="*/ 1068113 h 1721547"/>
                <a:gd name="connsiteX31" fmla="*/ 105800 w 2209799"/>
                <a:gd name="connsiteY31" fmla="*/ 1139951 h 1721547"/>
                <a:gd name="connsiteX32" fmla="*/ 11373 w 2209799"/>
                <a:gd name="connsiteY32" fmla="*/ 988744 h 1721547"/>
                <a:gd name="connsiteX33" fmla="*/ 11373 w 2209799"/>
                <a:gd name="connsiteY33" fmla="*/ 913141 h 1721547"/>
                <a:gd name="connsiteX34" fmla="*/ 105800 w 2209799"/>
                <a:gd name="connsiteY34" fmla="*/ 765700 h 1721547"/>
                <a:gd name="connsiteX35" fmla="*/ 105800 w 2209799"/>
                <a:gd name="connsiteY35" fmla="*/ 837538 h 1721547"/>
                <a:gd name="connsiteX36" fmla="*/ 155017 w 2209799"/>
                <a:gd name="connsiteY36" fmla="*/ 886708 h 1721547"/>
                <a:gd name="connsiteX37" fmla="*/ 204138 w 2209799"/>
                <a:gd name="connsiteY37" fmla="*/ 837538 h 1721547"/>
                <a:gd name="connsiteX38" fmla="*/ 204138 w 2209799"/>
                <a:gd name="connsiteY38" fmla="*/ 667430 h 1721547"/>
                <a:gd name="connsiteX39" fmla="*/ 589518 w 2209799"/>
                <a:gd name="connsiteY39" fmla="*/ 549412 h 1721547"/>
                <a:gd name="connsiteX40" fmla="*/ 637487 w 2209799"/>
                <a:gd name="connsiteY40" fmla="*/ 510759 h 1721547"/>
                <a:gd name="connsiteX41" fmla="*/ 709053 w 2209799"/>
                <a:gd name="connsiteY41" fmla="*/ 419608 h 1721547"/>
                <a:gd name="connsiteX42" fmla="*/ 955708 w 2209799"/>
                <a:gd name="connsiteY42" fmla="*/ 257999 h 1721547"/>
                <a:gd name="connsiteX43" fmla="*/ 998736 w 2209799"/>
                <a:gd name="connsiteY43" fmla="*/ 243060 h 1721547"/>
                <a:gd name="connsiteX44" fmla="*/ 1003863 w 2209799"/>
                <a:gd name="connsiteY44" fmla="*/ 240565 h 1721547"/>
                <a:gd name="connsiteX45" fmla="*/ 1021232 w 2209799"/>
                <a:gd name="connsiteY45" fmla="*/ 235250 h 1721547"/>
                <a:gd name="connsiteX46" fmla="*/ 1045523 w 2209799"/>
                <a:gd name="connsiteY46" fmla="*/ 226816 h 1721547"/>
                <a:gd name="connsiteX47" fmla="*/ 1054333 w 2209799"/>
                <a:gd name="connsiteY47" fmla="*/ 225119 h 1721547"/>
                <a:gd name="connsiteX48" fmla="*/ 1111365 w 2209799"/>
                <a:gd name="connsiteY48" fmla="*/ 207664 h 1721547"/>
                <a:gd name="connsiteX49" fmla="*/ 1341936 w 2209799"/>
                <a:gd name="connsiteY49" fmla="*/ 191144 h 1721547"/>
                <a:gd name="connsiteX50" fmla="*/ 1379406 w 2209799"/>
                <a:gd name="connsiteY50" fmla="*/ 197720 h 1721547"/>
                <a:gd name="connsiteX51" fmla="*/ 1451283 w 2209799"/>
                <a:gd name="connsiteY51" fmla="*/ 189769 h 1721547"/>
                <a:gd name="connsiteX52" fmla="*/ 1805352 w 2209799"/>
                <a:gd name="connsiteY52" fmla="*/ 0 h 17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209799" h="1721547">
                  <a:moveTo>
                    <a:pt x="1805352" y="0"/>
                  </a:moveTo>
                  <a:lnTo>
                    <a:pt x="1926311" y="120941"/>
                  </a:lnTo>
                  <a:cubicBezTo>
                    <a:pt x="1945221" y="139897"/>
                    <a:pt x="1975461" y="139897"/>
                    <a:pt x="1994288" y="120941"/>
                  </a:cubicBezTo>
                  <a:cubicBezTo>
                    <a:pt x="2013198" y="102067"/>
                    <a:pt x="2013198" y="71853"/>
                    <a:pt x="1994288" y="52896"/>
                  </a:cubicBezTo>
                  <a:lnTo>
                    <a:pt x="1945221" y="3808"/>
                  </a:lnTo>
                  <a:lnTo>
                    <a:pt x="2119080" y="45363"/>
                  </a:lnTo>
                  <a:cubicBezTo>
                    <a:pt x="2145571" y="52896"/>
                    <a:pt x="2164398" y="71853"/>
                    <a:pt x="2171979" y="98259"/>
                  </a:cubicBezTo>
                  <a:lnTo>
                    <a:pt x="2209799" y="268371"/>
                  </a:lnTo>
                  <a:lnTo>
                    <a:pt x="2160649" y="219283"/>
                  </a:lnTo>
                  <a:cubicBezTo>
                    <a:pt x="2141739" y="200326"/>
                    <a:pt x="2111499" y="200326"/>
                    <a:pt x="2092589" y="219283"/>
                  </a:cubicBezTo>
                  <a:cubicBezTo>
                    <a:pt x="2073678" y="238156"/>
                    <a:pt x="2073678" y="268371"/>
                    <a:pt x="2092589" y="287327"/>
                  </a:cubicBezTo>
                  <a:lnTo>
                    <a:pt x="2209799" y="404460"/>
                  </a:lnTo>
                  <a:cubicBezTo>
                    <a:pt x="2110582" y="503733"/>
                    <a:pt x="2047494" y="626334"/>
                    <a:pt x="2020570" y="756409"/>
                  </a:cubicBezTo>
                  <a:lnTo>
                    <a:pt x="2018575" y="774113"/>
                  </a:lnTo>
                  <a:lnTo>
                    <a:pt x="2018812" y="774824"/>
                  </a:lnTo>
                  <a:cubicBezTo>
                    <a:pt x="2029270" y="819640"/>
                    <a:pt x="2035653" y="865889"/>
                    <a:pt x="2037548" y="913141"/>
                  </a:cubicBezTo>
                  <a:cubicBezTo>
                    <a:pt x="2049352" y="1184840"/>
                    <a:pt x="1917935" y="1427035"/>
                    <a:pt x="1712505" y="1572312"/>
                  </a:cubicBezTo>
                  <a:lnTo>
                    <a:pt x="1638618" y="1614423"/>
                  </a:lnTo>
                  <a:lnTo>
                    <a:pt x="1626977" y="1622615"/>
                  </a:lnTo>
                  <a:lnTo>
                    <a:pt x="1613426" y="1628781"/>
                  </a:lnTo>
                  <a:lnTo>
                    <a:pt x="1580919" y="1647308"/>
                  </a:lnTo>
                  <a:lnTo>
                    <a:pt x="1550511" y="1657408"/>
                  </a:lnTo>
                  <a:lnTo>
                    <a:pt x="1502642" y="1679189"/>
                  </a:lnTo>
                  <a:cubicBezTo>
                    <a:pt x="1246060" y="1768668"/>
                    <a:pt x="949097" y="1716222"/>
                    <a:pt x="739293" y="1523388"/>
                  </a:cubicBezTo>
                  <a:cubicBezTo>
                    <a:pt x="699129" y="1486530"/>
                    <a:pt x="663868" y="1446484"/>
                    <a:pt x="633493" y="1404018"/>
                  </a:cubicBezTo>
                  <a:lnTo>
                    <a:pt x="619270" y="1379116"/>
                  </a:lnTo>
                  <a:lnTo>
                    <a:pt x="589518" y="1354691"/>
                  </a:lnTo>
                  <a:cubicBezTo>
                    <a:pt x="479139" y="1280819"/>
                    <a:pt x="345850" y="1238292"/>
                    <a:pt x="204138" y="1238292"/>
                  </a:cubicBezTo>
                  <a:lnTo>
                    <a:pt x="204138" y="1068113"/>
                  </a:lnTo>
                  <a:cubicBezTo>
                    <a:pt x="204138" y="1041681"/>
                    <a:pt x="181437" y="1019014"/>
                    <a:pt x="155017" y="1019014"/>
                  </a:cubicBezTo>
                  <a:cubicBezTo>
                    <a:pt x="128501" y="1019014"/>
                    <a:pt x="105800" y="1041681"/>
                    <a:pt x="105800" y="1068113"/>
                  </a:cubicBezTo>
                  <a:lnTo>
                    <a:pt x="105800" y="1139951"/>
                  </a:lnTo>
                  <a:lnTo>
                    <a:pt x="11373" y="988744"/>
                  </a:lnTo>
                  <a:cubicBezTo>
                    <a:pt x="-3792" y="966077"/>
                    <a:pt x="-3792" y="935808"/>
                    <a:pt x="11373" y="913141"/>
                  </a:cubicBezTo>
                  <a:lnTo>
                    <a:pt x="105800" y="765700"/>
                  </a:lnTo>
                  <a:lnTo>
                    <a:pt x="105800" y="837538"/>
                  </a:lnTo>
                  <a:cubicBezTo>
                    <a:pt x="105800" y="864041"/>
                    <a:pt x="128501" y="886708"/>
                    <a:pt x="155017" y="886708"/>
                  </a:cubicBezTo>
                  <a:cubicBezTo>
                    <a:pt x="181437" y="886708"/>
                    <a:pt x="204138" y="864041"/>
                    <a:pt x="204138" y="837538"/>
                  </a:cubicBezTo>
                  <a:lnTo>
                    <a:pt x="204138" y="667430"/>
                  </a:lnTo>
                  <a:cubicBezTo>
                    <a:pt x="345850" y="667430"/>
                    <a:pt x="479139" y="622785"/>
                    <a:pt x="589518" y="549412"/>
                  </a:cubicBezTo>
                  <a:lnTo>
                    <a:pt x="637487" y="510759"/>
                  </a:lnTo>
                  <a:lnTo>
                    <a:pt x="709053" y="419608"/>
                  </a:lnTo>
                  <a:cubicBezTo>
                    <a:pt x="782778" y="348708"/>
                    <a:pt x="867094" y="294850"/>
                    <a:pt x="955708" y="257999"/>
                  </a:cubicBezTo>
                  <a:lnTo>
                    <a:pt x="998736" y="243060"/>
                  </a:lnTo>
                  <a:lnTo>
                    <a:pt x="1003863" y="240565"/>
                  </a:lnTo>
                  <a:lnTo>
                    <a:pt x="1021232" y="235250"/>
                  </a:lnTo>
                  <a:lnTo>
                    <a:pt x="1045523" y="226816"/>
                  </a:lnTo>
                  <a:lnTo>
                    <a:pt x="1054333" y="225119"/>
                  </a:lnTo>
                  <a:lnTo>
                    <a:pt x="1111365" y="207664"/>
                  </a:lnTo>
                  <a:cubicBezTo>
                    <a:pt x="1185082" y="191126"/>
                    <a:pt x="1262579" y="185459"/>
                    <a:pt x="1341936" y="191144"/>
                  </a:cubicBezTo>
                  <a:lnTo>
                    <a:pt x="1379406" y="197720"/>
                  </a:lnTo>
                  <a:lnTo>
                    <a:pt x="1451283" y="189769"/>
                  </a:lnTo>
                  <a:cubicBezTo>
                    <a:pt x="1579943" y="163717"/>
                    <a:pt x="1703261" y="102067"/>
                    <a:pt x="18053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C763D8E-CE90-4D84-A0AB-A061D5F6D14A}"/>
                </a:ext>
              </a:extLst>
            </p:cNvPr>
            <p:cNvSpPr/>
            <p:nvPr/>
          </p:nvSpPr>
          <p:spPr>
            <a:xfrm>
              <a:off x="4063279" y="4150910"/>
              <a:ext cx="2265134" cy="1718324"/>
            </a:xfrm>
            <a:custGeom>
              <a:avLst/>
              <a:gdLst>
                <a:gd name="connsiteX0" fmla="*/ 268371 w 2265134"/>
                <a:gd name="connsiteY0" fmla="*/ 0 h 1718324"/>
                <a:gd name="connsiteX1" fmla="*/ 219282 w 2265134"/>
                <a:gd name="connsiteY1" fmla="*/ 49150 h 1718324"/>
                <a:gd name="connsiteX2" fmla="*/ 219282 w 2265134"/>
                <a:gd name="connsiteY2" fmla="*/ 117210 h 1718324"/>
                <a:gd name="connsiteX3" fmla="*/ 287327 w 2265134"/>
                <a:gd name="connsiteY3" fmla="*/ 117210 h 1718324"/>
                <a:gd name="connsiteX4" fmla="*/ 404460 w 2265134"/>
                <a:gd name="connsiteY4" fmla="*/ 0 h 1718324"/>
                <a:gd name="connsiteX5" fmla="*/ 756409 w 2265134"/>
                <a:gd name="connsiteY5" fmla="*/ 189229 h 1718324"/>
                <a:gd name="connsiteX6" fmla="*/ 865688 w 2265134"/>
                <a:gd name="connsiteY6" fmla="*/ 201541 h 1718324"/>
                <a:gd name="connsiteX7" fmla="*/ 907017 w 2265134"/>
                <a:gd name="connsiteY7" fmla="*/ 194478 h 1718324"/>
                <a:gd name="connsiteX8" fmla="*/ 987386 w 2265134"/>
                <a:gd name="connsiteY8" fmla="*/ 189012 h 1718324"/>
                <a:gd name="connsiteX9" fmla="*/ 1361661 w 2265134"/>
                <a:gd name="connsiteY9" fmla="*/ 287282 h 1718324"/>
                <a:gd name="connsiteX10" fmla="*/ 1520471 w 2265134"/>
                <a:gd name="connsiteY10" fmla="*/ 404524 h 1718324"/>
                <a:gd name="connsiteX11" fmla="*/ 1573407 w 2265134"/>
                <a:gd name="connsiteY11" fmla="*/ 464993 h 1718324"/>
                <a:gd name="connsiteX12" fmla="*/ 2060996 w 2265134"/>
                <a:gd name="connsiteY12" fmla="*/ 665299 h 1718324"/>
                <a:gd name="connsiteX13" fmla="*/ 2060996 w 2265134"/>
                <a:gd name="connsiteY13" fmla="*/ 835477 h 1718324"/>
                <a:gd name="connsiteX14" fmla="*/ 2110117 w 2265134"/>
                <a:gd name="connsiteY14" fmla="*/ 884577 h 1718324"/>
                <a:gd name="connsiteX15" fmla="*/ 2159334 w 2265134"/>
                <a:gd name="connsiteY15" fmla="*/ 835477 h 1718324"/>
                <a:gd name="connsiteX16" fmla="*/ 2159334 w 2265134"/>
                <a:gd name="connsiteY16" fmla="*/ 763640 h 1718324"/>
                <a:gd name="connsiteX17" fmla="*/ 2253761 w 2265134"/>
                <a:gd name="connsiteY17" fmla="*/ 914846 h 1718324"/>
                <a:gd name="connsiteX18" fmla="*/ 2253761 w 2265134"/>
                <a:gd name="connsiteY18" fmla="*/ 990450 h 1718324"/>
                <a:gd name="connsiteX19" fmla="*/ 2159334 w 2265134"/>
                <a:gd name="connsiteY19" fmla="*/ 1137890 h 1718324"/>
                <a:gd name="connsiteX20" fmla="*/ 2159334 w 2265134"/>
                <a:gd name="connsiteY20" fmla="*/ 1066053 h 1718324"/>
                <a:gd name="connsiteX21" fmla="*/ 2110117 w 2265134"/>
                <a:gd name="connsiteY21" fmla="*/ 1016882 h 1718324"/>
                <a:gd name="connsiteX22" fmla="*/ 2060996 w 2265134"/>
                <a:gd name="connsiteY22" fmla="*/ 1066053 h 1718324"/>
                <a:gd name="connsiteX23" fmla="*/ 2060996 w 2265134"/>
                <a:gd name="connsiteY23" fmla="*/ 1236160 h 1718324"/>
                <a:gd name="connsiteX24" fmla="*/ 1573407 w 2265134"/>
                <a:gd name="connsiteY24" fmla="*/ 1436537 h 1718324"/>
                <a:gd name="connsiteX25" fmla="*/ 1520471 w 2265134"/>
                <a:gd name="connsiteY25" fmla="*/ 1497006 h 1718324"/>
                <a:gd name="connsiteX26" fmla="*/ 1361661 w 2265134"/>
                <a:gd name="connsiteY26" fmla="*/ 1614176 h 1718324"/>
                <a:gd name="connsiteX27" fmla="*/ 1153766 w 2265134"/>
                <a:gd name="connsiteY27" fmla="*/ 1695926 h 1718324"/>
                <a:gd name="connsiteX28" fmla="*/ 1128435 w 2265134"/>
                <a:gd name="connsiteY28" fmla="*/ 1699640 h 1718324"/>
                <a:gd name="connsiteX29" fmla="*/ 1127290 w 2265134"/>
                <a:gd name="connsiteY29" fmla="*/ 1700018 h 1718324"/>
                <a:gd name="connsiteX30" fmla="*/ 1118907 w 2265134"/>
                <a:gd name="connsiteY30" fmla="*/ 1701037 h 1718324"/>
                <a:gd name="connsiteX31" fmla="*/ 1040595 w 2265134"/>
                <a:gd name="connsiteY31" fmla="*/ 1712520 h 1718324"/>
                <a:gd name="connsiteX32" fmla="*/ 1024596 w 2265134"/>
                <a:gd name="connsiteY32" fmla="*/ 1712510 h 1718324"/>
                <a:gd name="connsiteX33" fmla="*/ 978575 w 2265134"/>
                <a:gd name="connsiteY33" fmla="*/ 1718108 h 1718324"/>
                <a:gd name="connsiteX34" fmla="*/ 419608 w 2265134"/>
                <a:gd name="connsiteY34" fmla="*/ 1500744 h 1718324"/>
                <a:gd name="connsiteX35" fmla="*/ 226815 w 2265134"/>
                <a:gd name="connsiteY35" fmla="*/ 1164274 h 1718324"/>
                <a:gd name="connsiteX36" fmla="*/ 200326 w 2265134"/>
                <a:gd name="connsiteY36" fmla="*/ 967757 h 1718324"/>
                <a:gd name="connsiteX37" fmla="*/ 204133 w 2265134"/>
                <a:gd name="connsiteY37" fmla="*/ 888367 h 1718324"/>
                <a:gd name="connsiteX38" fmla="*/ 0 w 2265134"/>
                <a:gd name="connsiteY38" fmla="*/ 404447 h 1718324"/>
                <a:gd name="connsiteX39" fmla="*/ 120940 w 2265134"/>
                <a:gd name="connsiteY39" fmla="*/ 283488 h 1718324"/>
                <a:gd name="connsiteX40" fmla="*/ 120940 w 2265134"/>
                <a:gd name="connsiteY40" fmla="*/ 215511 h 1718324"/>
                <a:gd name="connsiteX41" fmla="*/ 52896 w 2265134"/>
                <a:gd name="connsiteY41" fmla="*/ 215511 h 1718324"/>
                <a:gd name="connsiteX42" fmla="*/ 3808 w 2265134"/>
                <a:gd name="connsiteY42" fmla="*/ 264578 h 1718324"/>
                <a:gd name="connsiteX43" fmla="*/ 45363 w 2265134"/>
                <a:gd name="connsiteY43" fmla="*/ 90719 h 1718324"/>
                <a:gd name="connsiteX44" fmla="*/ 98259 w 2265134"/>
                <a:gd name="connsiteY44" fmla="*/ 37820 h 171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65134" h="1718324">
                  <a:moveTo>
                    <a:pt x="268371" y="0"/>
                  </a:moveTo>
                  <a:lnTo>
                    <a:pt x="219282" y="49150"/>
                  </a:lnTo>
                  <a:cubicBezTo>
                    <a:pt x="200326" y="68060"/>
                    <a:pt x="200326" y="98300"/>
                    <a:pt x="219282" y="117210"/>
                  </a:cubicBezTo>
                  <a:cubicBezTo>
                    <a:pt x="238156" y="136121"/>
                    <a:pt x="268371" y="136121"/>
                    <a:pt x="287327" y="117210"/>
                  </a:cubicBezTo>
                  <a:lnTo>
                    <a:pt x="404460" y="0"/>
                  </a:lnTo>
                  <a:cubicBezTo>
                    <a:pt x="503733" y="99216"/>
                    <a:pt x="626334" y="162304"/>
                    <a:pt x="756409" y="189229"/>
                  </a:cubicBezTo>
                  <a:lnTo>
                    <a:pt x="865688" y="201541"/>
                  </a:lnTo>
                  <a:lnTo>
                    <a:pt x="907017" y="194478"/>
                  </a:lnTo>
                  <a:cubicBezTo>
                    <a:pt x="933409" y="191327"/>
                    <a:pt x="960221" y="189483"/>
                    <a:pt x="987386" y="189012"/>
                  </a:cubicBezTo>
                  <a:cubicBezTo>
                    <a:pt x="1123495" y="189012"/>
                    <a:pt x="1252069" y="223048"/>
                    <a:pt x="1361661" y="287282"/>
                  </a:cubicBezTo>
                  <a:cubicBezTo>
                    <a:pt x="1422133" y="317552"/>
                    <a:pt x="1475070" y="359120"/>
                    <a:pt x="1520471" y="404524"/>
                  </a:cubicBezTo>
                  <a:cubicBezTo>
                    <a:pt x="1535541" y="427191"/>
                    <a:pt x="1554427" y="446092"/>
                    <a:pt x="1573407" y="464993"/>
                  </a:cubicBezTo>
                  <a:cubicBezTo>
                    <a:pt x="1698071" y="589695"/>
                    <a:pt x="1872046" y="665299"/>
                    <a:pt x="2060996" y="665299"/>
                  </a:cubicBezTo>
                  <a:lnTo>
                    <a:pt x="2060996" y="835477"/>
                  </a:lnTo>
                  <a:cubicBezTo>
                    <a:pt x="2060996" y="861910"/>
                    <a:pt x="2083696" y="884577"/>
                    <a:pt x="2110117" y="884577"/>
                  </a:cubicBezTo>
                  <a:cubicBezTo>
                    <a:pt x="2136633" y="884577"/>
                    <a:pt x="2159334" y="861910"/>
                    <a:pt x="2159334" y="835477"/>
                  </a:cubicBezTo>
                  <a:lnTo>
                    <a:pt x="2159334" y="763640"/>
                  </a:lnTo>
                  <a:lnTo>
                    <a:pt x="2253761" y="914846"/>
                  </a:lnTo>
                  <a:cubicBezTo>
                    <a:pt x="2268926" y="937513"/>
                    <a:pt x="2268926" y="967783"/>
                    <a:pt x="2253761" y="990450"/>
                  </a:cubicBezTo>
                  <a:lnTo>
                    <a:pt x="2159334" y="1137890"/>
                  </a:lnTo>
                  <a:lnTo>
                    <a:pt x="2159334" y="1066053"/>
                  </a:lnTo>
                  <a:cubicBezTo>
                    <a:pt x="2159334" y="1039549"/>
                    <a:pt x="2136633" y="1016882"/>
                    <a:pt x="2110117" y="1016882"/>
                  </a:cubicBezTo>
                  <a:cubicBezTo>
                    <a:pt x="2083696" y="1016882"/>
                    <a:pt x="2060996" y="1039549"/>
                    <a:pt x="2060996" y="1066053"/>
                  </a:cubicBezTo>
                  <a:lnTo>
                    <a:pt x="2060996" y="1236160"/>
                  </a:lnTo>
                  <a:cubicBezTo>
                    <a:pt x="1872046" y="1236160"/>
                    <a:pt x="1698071" y="1315529"/>
                    <a:pt x="1573407" y="1436537"/>
                  </a:cubicBezTo>
                  <a:cubicBezTo>
                    <a:pt x="1558242" y="1459204"/>
                    <a:pt x="1539356" y="1478105"/>
                    <a:pt x="1520471" y="1497006"/>
                  </a:cubicBezTo>
                  <a:cubicBezTo>
                    <a:pt x="1471254" y="1542339"/>
                    <a:pt x="1418413" y="1580141"/>
                    <a:pt x="1361661" y="1614176"/>
                  </a:cubicBezTo>
                  <a:cubicBezTo>
                    <a:pt x="1297422" y="1651978"/>
                    <a:pt x="1227484" y="1679388"/>
                    <a:pt x="1153766" y="1695926"/>
                  </a:cubicBezTo>
                  <a:lnTo>
                    <a:pt x="1128435" y="1699640"/>
                  </a:lnTo>
                  <a:lnTo>
                    <a:pt x="1127290" y="1700018"/>
                  </a:lnTo>
                  <a:lnTo>
                    <a:pt x="1118907" y="1701037"/>
                  </a:lnTo>
                  <a:lnTo>
                    <a:pt x="1040595" y="1712520"/>
                  </a:lnTo>
                  <a:lnTo>
                    <a:pt x="1024596" y="1712510"/>
                  </a:lnTo>
                  <a:lnTo>
                    <a:pt x="978575" y="1718108"/>
                  </a:lnTo>
                  <a:cubicBezTo>
                    <a:pt x="778705" y="1722836"/>
                    <a:pt x="576475" y="1650069"/>
                    <a:pt x="419608" y="1500744"/>
                  </a:cubicBezTo>
                  <a:cubicBezTo>
                    <a:pt x="325074" y="1402444"/>
                    <a:pt x="260838" y="1285317"/>
                    <a:pt x="226815" y="1164274"/>
                  </a:cubicBezTo>
                  <a:cubicBezTo>
                    <a:pt x="211666" y="1100046"/>
                    <a:pt x="200326" y="1031985"/>
                    <a:pt x="200326" y="967757"/>
                  </a:cubicBezTo>
                  <a:cubicBezTo>
                    <a:pt x="204133" y="941266"/>
                    <a:pt x="204133" y="914775"/>
                    <a:pt x="204133" y="888367"/>
                  </a:cubicBezTo>
                  <a:cubicBezTo>
                    <a:pt x="200326" y="714426"/>
                    <a:pt x="136089" y="540568"/>
                    <a:pt x="0" y="404447"/>
                  </a:cubicBezTo>
                  <a:lnTo>
                    <a:pt x="120940" y="283488"/>
                  </a:lnTo>
                  <a:cubicBezTo>
                    <a:pt x="139897" y="264578"/>
                    <a:pt x="139897" y="234338"/>
                    <a:pt x="120940" y="215511"/>
                  </a:cubicBezTo>
                  <a:cubicBezTo>
                    <a:pt x="102067" y="196600"/>
                    <a:pt x="71852" y="196600"/>
                    <a:pt x="52896" y="215511"/>
                  </a:cubicBezTo>
                  <a:lnTo>
                    <a:pt x="3808" y="264578"/>
                  </a:lnTo>
                  <a:lnTo>
                    <a:pt x="45363" y="90719"/>
                  </a:lnTo>
                  <a:cubicBezTo>
                    <a:pt x="52896" y="64228"/>
                    <a:pt x="71852" y="45401"/>
                    <a:pt x="98259" y="378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652E7-CAC0-42FD-9893-7FC21B0C8FE2}"/>
                </a:ext>
              </a:extLst>
            </p:cNvPr>
            <p:cNvSpPr/>
            <p:nvPr/>
          </p:nvSpPr>
          <p:spPr>
            <a:xfrm>
              <a:off x="4063284" y="1315728"/>
              <a:ext cx="2265122" cy="1721567"/>
            </a:xfrm>
            <a:custGeom>
              <a:avLst/>
              <a:gdLst>
                <a:gd name="connsiteX0" fmla="*/ 987374 w 2265122"/>
                <a:gd name="connsiteY0" fmla="*/ 0 h 1721567"/>
                <a:gd name="connsiteX1" fmla="*/ 1361649 w 2265122"/>
                <a:gd name="connsiteY1" fmla="*/ 98270 h 1721567"/>
                <a:gd name="connsiteX2" fmla="*/ 1520459 w 2265122"/>
                <a:gd name="connsiteY2" fmla="*/ 215512 h 1721567"/>
                <a:gd name="connsiteX3" fmla="*/ 1573395 w 2265122"/>
                <a:gd name="connsiteY3" fmla="*/ 275980 h 1721567"/>
                <a:gd name="connsiteX4" fmla="*/ 2060984 w 2265122"/>
                <a:gd name="connsiteY4" fmla="*/ 476286 h 1721567"/>
                <a:gd name="connsiteX5" fmla="*/ 2060984 w 2265122"/>
                <a:gd name="connsiteY5" fmla="*/ 646465 h 1721567"/>
                <a:gd name="connsiteX6" fmla="*/ 2110105 w 2265122"/>
                <a:gd name="connsiteY6" fmla="*/ 695564 h 1721567"/>
                <a:gd name="connsiteX7" fmla="*/ 2159322 w 2265122"/>
                <a:gd name="connsiteY7" fmla="*/ 646465 h 1721567"/>
                <a:gd name="connsiteX8" fmla="*/ 2159322 w 2265122"/>
                <a:gd name="connsiteY8" fmla="*/ 574628 h 1721567"/>
                <a:gd name="connsiteX9" fmla="*/ 2253749 w 2265122"/>
                <a:gd name="connsiteY9" fmla="*/ 725834 h 1721567"/>
                <a:gd name="connsiteX10" fmla="*/ 2253749 w 2265122"/>
                <a:gd name="connsiteY10" fmla="*/ 801437 h 1721567"/>
                <a:gd name="connsiteX11" fmla="*/ 2159322 w 2265122"/>
                <a:gd name="connsiteY11" fmla="*/ 948878 h 1721567"/>
                <a:gd name="connsiteX12" fmla="*/ 2159322 w 2265122"/>
                <a:gd name="connsiteY12" fmla="*/ 877041 h 1721567"/>
                <a:gd name="connsiteX13" fmla="*/ 2110105 w 2265122"/>
                <a:gd name="connsiteY13" fmla="*/ 827870 h 1721567"/>
                <a:gd name="connsiteX14" fmla="*/ 2060984 w 2265122"/>
                <a:gd name="connsiteY14" fmla="*/ 877041 h 1721567"/>
                <a:gd name="connsiteX15" fmla="*/ 2060984 w 2265122"/>
                <a:gd name="connsiteY15" fmla="*/ 1047148 h 1721567"/>
                <a:gd name="connsiteX16" fmla="*/ 1573395 w 2265122"/>
                <a:gd name="connsiteY16" fmla="*/ 1247525 h 1721567"/>
                <a:gd name="connsiteX17" fmla="*/ 1520459 w 2265122"/>
                <a:gd name="connsiteY17" fmla="*/ 1307994 h 1721567"/>
                <a:gd name="connsiteX18" fmla="*/ 1361649 w 2265122"/>
                <a:gd name="connsiteY18" fmla="*/ 1425164 h 1721567"/>
                <a:gd name="connsiteX19" fmla="*/ 923183 w 2265122"/>
                <a:gd name="connsiteY19" fmla="*/ 1523435 h 1721567"/>
                <a:gd name="connsiteX20" fmla="*/ 889224 w 2265122"/>
                <a:gd name="connsiteY20" fmla="*/ 1517474 h 1721567"/>
                <a:gd name="connsiteX21" fmla="*/ 888367 w 2265122"/>
                <a:gd name="connsiteY21" fmla="*/ 1517433 h 1721567"/>
                <a:gd name="connsiteX22" fmla="*/ 404447 w 2265122"/>
                <a:gd name="connsiteY22" fmla="*/ 1721567 h 1721567"/>
                <a:gd name="connsiteX23" fmla="*/ 283488 w 2265122"/>
                <a:gd name="connsiteY23" fmla="*/ 1600627 h 1721567"/>
                <a:gd name="connsiteX24" fmla="*/ 215511 w 2265122"/>
                <a:gd name="connsiteY24" fmla="*/ 1600627 h 1721567"/>
                <a:gd name="connsiteX25" fmla="*/ 215511 w 2265122"/>
                <a:gd name="connsiteY25" fmla="*/ 1668671 h 1721567"/>
                <a:gd name="connsiteX26" fmla="*/ 264578 w 2265122"/>
                <a:gd name="connsiteY26" fmla="*/ 1717759 h 1721567"/>
                <a:gd name="connsiteX27" fmla="*/ 90720 w 2265122"/>
                <a:gd name="connsiteY27" fmla="*/ 1676204 h 1721567"/>
                <a:gd name="connsiteX28" fmla="*/ 37821 w 2265122"/>
                <a:gd name="connsiteY28" fmla="*/ 1623308 h 1721567"/>
                <a:gd name="connsiteX29" fmla="*/ 0 w 2265122"/>
                <a:gd name="connsiteY29" fmla="*/ 1453197 h 1721567"/>
                <a:gd name="connsiteX30" fmla="*/ 49150 w 2265122"/>
                <a:gd name="connsiteY30" fmla="*/ 1502285 h 1721567"/>
                <a:gd name="connsiteX31" fmla="*/ 117211 w 2265122"/>
                <a:gd name="connsiteY31" fmla="*/ 1502285 h 1721567"/>
                <a:gd name="connsiteX32" fmla="*/ 117211 w 2265122"/>
                <a:gd name="connsiteY32" fmla="*/ 1434240 h 1721567"/>
                <a:gd name="connsiteX33" fmla="*/ 0 w 2265122"/>
                <a:gd name="connsiteY33" fmla="*/ 1317108 h 1721567"/>
                <a:gd name="connsiteX34" fmla="*/ 204098 w 2265122"/>
                <a:gd name="connsiteY34" fmla="*/ 833180 h 1721567"/>
                <a:gd name="connsiteX35" fmla="*/ 200349 w 2265122"/>
                <a:gd name="connsiteY35" fmla="*/ 753877 h 1721567"/>
                <a:gd name="connsiteX36" fmla="*/ 226840 w 2265122"/>
                <a:gd name="connsiteY36" fmla="*/ 557276 h 1721567"/>
                <a:gd name="connsiteX37" fmla="*/ 468759 w 2265122"/>
                <a:gd name="connsiteY37" fmla="*/ 179223 h 1721567"/>
                <a:gd name="connsiteX38" fmla="*/ 972474 w 2265122"/>
                <a:gd name="connsiteY38" fmla="*/ 151 h 1721567"/>
                <a:gd name="connsiteX39" fmla="*/ 977416 w 2265122"/>
                <a:gd name="connsiteY39" fmla="*/ 677 h 172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265122" h="1721567">
                  <a:moveTo>
                    <a:pt x="987374" y="0"/>
                  </a:moveTo>
                  <a:cubicBezTo>
                    <a:pt x="1123483" y="0"/>
                    <a:pt x="1252057" y="34036"/>
                    <a:pt x="1361649" y="98270"/>
                  </a:cubicBezTo>
                  <a:cubicBezTo>
                    <a:pt x="1422121" y="128540"/>
                    <a:pt x="1475058" y="170107"/>
                    <a:pt x="1520459" y="215512"/>
                  </a:cubicBezTo>
                  <a:cubicBezTo>
                    <a:pt x="1535529" y="238179"/>
                    <a:pt x="1554415" y="257080"/>
                    <a:pt x="1573395" y="275980"/>
                  </a:cubicBezTo>
                  <a:cubicBezTo>
                    <a:pt x="1698059" y="400683"/>
                    <a:pt x="1872034" y="476286"/>
                    <a:pt x="2060984" y="476286"/>
                  </a:cubicBezTo>
                  <a:lnTo>
                    <a:pt x="2060984" y="646465"/>
                  </a:lnTo>
                  <a:cubicBezTo>
                    <a:pt x="2060984" y="672898"/>
                    <a:pt x="2083684" y="695564"/>
                    <a:pt x="2110105" y="695564"/>
                  </a:cubicBezTo>
                  <a:cubicBezTo>
                    <a:pt x="2136621" y="695564"/>
                    <a:pt x="2159322" y="672898"/>
                    <a:pt x="2159322" y="646465"/>
                  </a:cubicBezTo>
                  <a:lnTo>
                    <a:pt x="2159322" y="574628"/>
                  </a:lnTo>
                  <a:lnTo>
                    <a:pt x="2253749" y="725834"/>
                  </a:lnTo>
                  <a:cubicBezTo>
                    <a:pt x="2268914" y="748501"/>
                    <a:pt x="2268914" y="778771"/>
                    <a:pt x="2253749" y="801437"/>
                  </a:cubicBezTo>
                  <a:lnTo>
                    <a:pt x="2159322" y="948878"/>
                  </a:lnTo>
                  <a:lnTo>
                    <a:pt x="2159322" y="877041"/>
                  </a:lnTo>
                  <a:cubicBezTo>
                    <a:pt x="2159322" y="850537"/>
                    <a:pt x="2136621" y="827870"/>
                    <a:pt x="2110105" y="827870"/>
                  </a:cubicBezTo>
                  <a:cubicBezTo>
                    <a:pt x="2083684" y="827870"/>
                    <a:pt x="2060984" y="850537"/>
                    <a:pt x="2060984" y="877041"/>
                  </a:cubicBezTo>
                  <a:lnTo>
                    <a:pt x="2060984" y="1047148"/>
                  </a:lnTo>
                  <a:cubicBezTo>
                    <a:pt x="1872034" y="1047148"/>
                    <a:pt x="1698059" y="1126517"/>
                    <a:pt x="1573395" y="1247525"/>
                  </a:cubicBezTo>
                  <a:cubicBezTo>
                    <a:pt x="1558230" y="1270192"/>
                    <a:pt x="1539344" y="1289093"/>
                    <a:pt x="1520459" y="1307994"/>
                  </a:cubicBezTo>
                  <a:cubicBezTo>
                    <a:pt x="1471242" y="1353327"/>
                    <a:pt x="1418401" y="1391129"/>
                    <a:pt x="1361649" y="1425164"/>
                  </a:cubicBezTo>
                  <a:cubicBezTo>
                    <a:pt x="1233171" y="1500768"/>
                    <a:pt x="1081897" y="1534803"/>
                    <a:pt x="923183" y="1523435"/>
                  </a:cubicBezTo>
                  <a:lnTo>
                    <a:pt x="889224" y="1517474"/>
                  </a:lnTo>
                  <a:lnTo>
                    <a:pt x="888367" y="1517433"/>
                  </a:lnTo>
                  <a:cubicBezTo>
                    <a:pt x="714426" y="1521241"/>
                    <a:pt x="540568" y="1585478"/>
                    <a:pt x="404447" y="1721567"/>
                  </a:cubicBezTo>
                  <a:lnTo>
                    <a:pt x="283488" y="1600627"/>
                  </a:lnTo>
                  <a:cubicBezTo>
                    <a:pt x="264578" y="1581670"/>
                    <a:pt x="234338" y="1581670"/>
                    <a:pt x="215511" y="1600627"/>
                  </a:cubicBezTo>
                  <a:cubicBezTo>
                    <a:pt x="196601" y="1619500"/>
                    <a:pt x="196601" y="1649715"/>
                    <a:pt x="215511" y="1668671"/>
                  </a:cubicBezTo>
                  <a:lnTo>
                    <a:pt x="264578" y="1717759"/>
                  </a:lnTo>
                  <a:lnTo>
                    <a:pt x="90720" y="1676204"/>
                  </a:lnTo>
                  <a:cubicBezTo>
                    <a:pt x="64228" y="1668671"/>
                    <a:pt x="45401" y="1649715"/>
                    <a:pt x="37821" y="1623308"/>
                  </a:cubicBezTo>
                  <a:lnTo>
                    <a:pt x="0" y="1453197"/>
                  </a:lnTo>
                  <a:lnTo>
                    <a:pt x="49150" y="1502285"/>
                  </a:lnTo>
                  <a:cubicBezTo>
                    <a:pt x="68061" y="1521241"/>
                    <a:pt x="98300" y="1521241"/>
                    <a:pt x="117211" y="1502285"/>
                  </a:cubicBezTo>
                  <a:cubicBezTo>
                    <a:pt x="136121" y="1483411"/>
                    <a:pt x="136121" y="1453197"/>
                    <a:pt x="117211" y="1434240"/>
                  </a:cubicBezTo>
                  <a:lnTo>
                    <a:pt x="0" y="1317108"/>
                  </a:lnTo>
                  <a:cubicBezTo>
                    <a:pt x="132289" y="1184743"/>
                    <a:pt x="200349" y="1010907"/>
                    <a:pt x="204098" y="833180"/>
                  </a:cubicBezTo>
                  <a:cubicBezTo>
                    <a:pt x="200349" y="806773"/>
                    <a:pt x="200349" y="780284"/>
                    <a:pt x="200349" y="753877"/>
                  </a:cubicBezTo>
                  <a:cubicBezTo>
                    <a:pt x="200349" y="685833"/>
                    <a:pt x="207930" y="621513"/>
                    <a:pt x="226840" y="557276"/>
                  </a:cubicBezTo>
                  <a:cubicBezTo>
                    <a:pt x="264578" y="417379"/>
                    <a:pt x="347800" y="281290"/>
                    <a:pt x="468759" y="179223"/>
                  </a:cubicBezTo>
                  <a:cubicBezTo>
                    <a:pt x="612419" y="56379"/>
                    <a:pt x="792920" y="-3160"/>
                    <a:pt x="972474" y="151"/>
                  </a:cubicBezTo>
                  <a:lnTo>
                    <a:pt x="977416" y="67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74890D1-780C-4F4C-8036-2FE142E7CF1C}"/>
                </a:ext>
              </a:extLst>
            </p:cNvPr>
            <p:cNvSpPr/>
            <p:nvPr/>
          </p:nvSpPr>
          <p:spPr>
            <a:xfrm>
              <a:off x="7723130" y="2631838"/>
              <a:ext cx="1721546" cy="1924530"/>
            </a:xfrm>
            <a:custGeom>
              <a:avLst/>
              <a:gdLst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0351 w 1721546"/>
                <a:gd name="connsiteY32" fmla="*/ 956840 h 1924530"/>
                <a:gd name="connsiteX33" fmla="*/ 202584 w 1721546"/>
                <a:gd name="connsiteY33" fmla="*/ 920655 h 1924530"/>
                <a:gd name="connsiteX34" fmla="*/ 204134 w 1721546"/>
                <a:gd name="connsiteY34" fmla="*/ 888347 h 1924530"/>
                <a:gd name="connsiteX35" fmla="*/ 0 w 1721546"/>
                <a:gd name="connsiteY35" fmla="*/ 404438 h 1924530"/>
                <a:gd name="connsiteX36" fmla="*/ 120941 w 1721546"/>
                <a:gd name="connsiteY36" fmla="*/ 283481 h 1924530"/>
                <a:gd name="connsiteX37" fmla="*/ 120941 w 1721546"/>
                <a:gd name="connsiteY37" fmla="*/ 215506 h 1924530"/>
                <a:gd name="connsiteX38" fmla="*/ 52896 w 1721546"/>
                <a:gd name="connsiteY38" fmla="*/ 215506 h 1924530"/>
                <a:gd name="connsiteX39" fmla="*/ 3808 w 1721546"/>
                <a:gd name="connsiteY39" fmla="*/ 264572 h 1924530"/>
                <a:gd name="connsiteX40" fmla="*/ 45363 w 1721546"/>
                <a:gd name="connsiteY40" fmla="*/ 90717 h 1924530"/>
                <a:gd name="connsiteX41" fmla="*/ 98259 w 1721546"/>
                <a:gd name="connsiteY41" fmla="*/ 3782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2584 w 1721546"/>
                <a:gd name="connsiteY32" fmla="*/ 920655 h 1924530"/>
                <a:gd name="connsiteX33" fmla="*/ 204134 w 1721546"/>
                <a:gd name="connsiteY33" fmla="*/ 888347 h 1924530"/>
                <a:gd name="connsiteX34" fmla="*/ 0 w 1721546"/>
                <a:gd name="connsiteY34" fmla="*/ 404438 h 1924530"/>
                <a:gd name="connsiteX35" fmla="*/ 120941 w 1721546"/>
                <a:gd name="connsiteY35" fmla="*/ 283481 h 1924530"/>
                <a:gd name="connsiteX36" fmla="*/ 120941 w 1721546"/>
                <a:gd name="connsiteY36" fmla="*/ 215506 h 1924530"/>
                <a:gd name="connsiteX37" fmla="*/ 52896 w 1721546"/>
                <a:gd name="connsiteY37" fmla="*/ 215506 h 1924530"/>
                <a:gd name="connsiteX38" fmla="*/ 3808 w 1721546"/>
                <a:gd name="connsiteY38" fmla="*/ 264572 h 1924530"/>
                <a:gd name="connsiteX39" fmla="*/ 45363 w 1721546"/>
                <a:gd name="connsiteY39" fmla="*/ 90717 h 1924530"/>
                <a:gd name="connsiteX40" fmla="*/ 98259 w 1721546"/>
                <a:gd name="connsiteY40" fmla="*/ 37820 h 1924530"/>
                <a:gd name="connsiteX41" fmla="*/ 268371 w 1721546"/>
                <a:gd name="connsiteY41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2584 w 1721546"/>
                <a:gd name="connsiteY31" fmla="*/ 920655 h 1924530"/>
                <a:gd name="connsiteX32" fmla="*/ 204134 w 1721546"/>
                <a:gd name="connsiteY32" fmla="*/ 888347 h 1924530"/>
                <a:gd name="connsiteX33" fmla="*/ 0 w 1721546"/>
                <a:gd name="connsiteY33" fmla="*/ 404438 h 1924530"/>
                <a:gd name="connsiteX34" fmla="*/ 120941 w 1721546"/>
                <a:gd name="connsiteY34" fmla="*/ 283481 h 1924530"/>
                <a:gd name="connsiteX35" fmla="*/ 120941 w 1721546"/>
                <a:gd name="connsiteY35" fmla="*/ 215506 h 1924530"/>
                <a:gd name="connsiteX36" fmla="*/ 52896 w 1721546"/>
                <a:gd name="connsiteY36" fmla="*/ 215506 h 1924530"/>
                <a:gd name="connsiteX37" fmla="*/ 3808 w 1721546"/>
                <a:gd name="connsiteY37" fmla="*/ 264572 h 1924530"/>
                <a:gd name="connsiteX38" fmla="*/ 45363 w 1721546"/>
                <a:gd name="connsiteY38" fmla="*/ 90717 h 1924530"/>
                <a:gd name="connsiteX39" fmla="*/ 98259 w 1721546"/>
                <a:gd name="connsiteY39" fmla="*/ 37820 h 1924530"/>
                <a:gd name="connsiteX40" fmla="*/ 268371 w 1721546"/>
                <a:gd name="connsiteY40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2584 w 1721546"/>
                <a:gd name="connsiteY30" fmla="*/ 920655 h 1924530"/>
                <a:gd name="connsiteX31" fmla="*/ 204134 w 1721546"/>
                <a:gd name="connsiteY31" fmla="*/ 888347 h 1924530"/>
                <a:gd name="connsiteX32" fmla="*/ 0 w 1721546"/>
                <a:gd name="connsiteY32" fmla="*/ 404438 h 1924530"/>
                <a:gd name="connsiteX33" fmla="*/ 120941 w 1721546"/>
                <a:gd name="connsiteY33" fmla="*/ 283481 h 1924530"/>
                <a:gd name="connsiteX34" fmla="*/ 120941 w 1721546"/>
                <a:gd name="connsiteY34" fmla="*/ 215506 h 1924530"/>
                <a:gd name="connsiteX35" fmla="*/ 52896 w 1721546"/>
                <a:gd name="connsiteY35" fmla="*/ 215506 h 1924530"/>
                <a:gd name="connsiteX36" fmla="*/ 3808 w 1721546"/>
                <a:gd name="connsiteY36" fmla="*/ 264572 h 1924530"/>
                <a:gd name="connsiteX37" fmla="*/ 45363 w 1721546"/>
                <a:gd name="connsiteY37" fmla="*/ 90717 h 1924530"/>
                <a:gd name="connsiteX38" fmla="*/ 98259 w 1721546"/>
                <a:gd name="connsiteY38" fmla="*/ 37820 h 1924530"/>
                <a:gd name="connsiteX39" fmla="*/ 268371 w 1721546"/>
                <a:gd name="connsiteY39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2584 w 1721546"/>
                <a:gd name="connsiteY29" fmla="*/ 920655 h 1924530"/>
                <a:gd name="connsiteX30" fmla="*/ 204134 w 1721546"/>
                <a:gd name="connsiteY30" fmla="*/ 888347 h 1924530"/>
                <a:gd name="connsiteX31" fmla="*/ 0 w 1721546"/>
                <a:gd name="connsiteY31" fmla="*/ 404438 h 1924530"/>
                <a:gd name="connsiteX32" fmla="*/ 120941 w 1721546"/>
                <a:gd name="connsiteY32" fmla="*/ 283481 h 1924530"/>
                <a:gd name="connsiteX33" fmla="*/ 120941 w 1721546"/>
                <a:gd name="connsiteY33" fmla="*/ 215506 h 1924530"/>
                <a:gd name="connsiteX34" fmla="*/ 52896 w 1721546"/>
                <a:gd name="connsiteY34" fmla="*/ 215506 h 1924530"/>
                <a:gd name="connsiteX35" fmla="*/ 3808 w 1721546"/>
                <a:gd name="connsiteY35" fmla="*/ 264572 h 1924530"/>
                <a:gd name="connsiteX36" fmla="*/ 45363 w 1721546"/>
                <a:gd name="connsiteY36" fmla="*/ 90717 h 1924530"/>
                <a:gd name="connsiteX37" fmla="*/ 98259 w 1721546"/>
                <a:gd name="connsiteY37" fmla="*/ 37820 h 1924530"/>
                <a:gd name="connsiteX38" fmla="*/ 268371 w 1721546"/>
                <a:gd name="connsiteY38" fmla="*/ 0 h 192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1546" h="1924530">
                  <a:moveTo>
                    <a:pt x="268371" y="0"/>
                  </a:moveTo>
                  <a:lnTo>
                    <a:pt x="219282" y="49149"/>
                  </a:lnTo>
                  <a:cubicBezTo>
                    <a:pt x="200326" y="68059"/>
                    <a:pt x="200326" y="98298"/>
                    <a:pt x="219282" y="117208"/>
                  </a:cubicBezTo>
                  <a:cubicBezTo>
                    <a:pt x="238156" y="136118"/>
                    <a:pt x="268371" y="136118"/>
                    <a:pt x="287327" y="117208"/>
                  </a:cubicBezTo>
                  <a:lnTo>
                    <a:pt x="404460" y="0"/>
                  </a:lnTo>
                  <a:cubicBezTo>
                    <a:pt x="536824" y="132286"/>
                    <a:pt x="710660" y="200345"/>
                    <a:pt x="888387" y="204093"/>
                  </a:cubicBezTo>
                  <a:cubicBezTo>
                    <a:pt x="914793" y="200345"/>
                    <a:pt x="941283" y="200345"/>
                    <a:pt x="967689" y="200345"/>
                  </a:cubicBezTo>
                  <a:cubicBezTo>
                    <a:pt x="1035734" y="200345"/>
                    <a:pt x="1100053" y="207925"/>
                    <a:pt x="1164290" y="226835"/>
                  </a:cubicBezTo>
                  <a:cubicBezTo>
                    <a:pt x="1304187" y="264572"/>
                    <a:pt x="1440276" y="347792"/>
                    <a:pt x="1542343" y="468748"/>
                  </a:cubicBezTo>
                  <a:cubicBezTo>
                    <a:pt x="1726610" y="684233"/>
                    <a:pt x="1768439" y="982610"/>
                    <a:pt x="1669368" y="1236343"/>
                  </a:cubicBezTo>
                  <a:lnTo>
                    <a:pt x="1667730" y="1239619"/>
                  </a:lnTo>
                  <a:lnTo>
                    <a:pt x="1667197" y="1241565"/>
                  </a:lnTo>
                  <a:cubicBezTo>
                    <a:pt x="1630931" y="1336714"/>
                    <a:pt x="1575408" y="1426488"/>
                    <a:pt x="1500746" y="1504922"/>
                  </a:cubicBezTo>
                  <a:cubicBezTo>
                    <a:pt x="1402446" y="1599456"/>
                    <a:pt x="1285318" y="1663693"/>
                    <a:pt x="1164276" y="1697715"/>
                  </a:cubicBezTo>
                  <a:cubicBezTo>
                    <a:pt x="1100048" y="1712864"/>
                    <a:pt x="1031987" y="1724204"/>
                    <a:pt x="967759" y="1724204"/>
                  </a:cubicBezTo>
                  <a:cubicBezTo>
                    <a:pt x="941268" y="1720396"/>
                    <a:pt x="914777" y="1720396"/>
                    <a:pt x="888369" y="1720396"/>
                  </a:cubicBezTo>
                  <a:cubicBezTo>
                    <a:pt x="714428" y="1724204"/>
                    <a:pt x="540570" y="1788441"/>
                    <a:pt x="404449" y="1924530"/>
                  </a:cubicBezTo>
                  <a:lnTo>
                    <a:pt x="283490" y="1803590"/>
                  </a:lnTo>
                  <a:cubicBezTo>
                    <a:pt x="264580" y="1784633"/>
                    <a:pt x="234340" y="1784633"/>
                    <a:pt x="215513" y="1803590"/>
                  </a:cubicBezTo>
                  <a:cubicBezTo>
                    <a:pt x="196603" y="1822463"/>
                    <a:pt x="196603" y="1852678"/>
                    <a:pt x="215513" y="1871634"/>
                  </a:cubicBezTo>
                  <a:lnTo>
                    <a:pt x="264580" y="1920722"/>
                  </a:lnTo>
                  <a:lnTo>
                    <a:pt x="90722" y="1879167"/>
                  </a:lnTo>
                  <a:cubicBezTo>
                    <a:pt x="64231" y="1871634"/>
                    <a:pt x="45404" y="1852678"/>
                    <a:pt x="37823" y="1826271"/>
                  </a:cubicBezTo>
                  <a:lnTo>
                    <a:pt x="2" y="1656160"/>
                  </a:lnTo>
                  <a:lnTo>
                    <a:pt x="49152" y="1705248"/>
                  </a:lnTo>
                  <a:cubicBezTo>
                    <a:pt x="68063" y="1724204"/>
                    <a:pt x="98302" y="1724204"/>
                    <a:pt x="117213" y="1705248"/>
                  </a:cubicBezTo>
                  <a:cubicBezTo>
                    <a:pt x="136123" y="1686374"/>
                    <a:pt x="136123" y="1656160"/>
                    <a:pt x="117213" y="1637203"/>
                  </a:cubicBezTo>
                  <a:lnTo>
                    <a:pt x="2" y="1520071"/>
                  </a:lnTo>
                  <a:cubicBezTo>
                    <a:pt x="132291" y="1387706"/>
                    <a:pt x="200351" y="1213870"/>
                    <a:pt x="204100" y="1036143"/>
                  </a:cubicBezTo>
                  <a:cubicBezTo>
                    <a:pt x="203595" y="997647"/>
                    <a:pt x="203089" y="959151"/>
                    <a:pt x="202584" y="920655"/>
                  </a:cubicBezTo>
                  <a:cubicBezTo>
                    <a:pt x="203101" y="909886"/>
                    <a:pt x="203617" y="899116"/>
                    <a:pt x="204134" y="888347"/>
                  </a:cubicBezTo>
                  <a:cubicBezTo>
                    <a:pt x="200326" y="714410"/>
                    <a:pt x="136089" y="540555"/>
                    <a:pt x="0" y="404438"/>
                  </a:cubicBezTo>
                  <a:lnTo>
                    <a:pt x="120941" y="283481"/>
                  </a:lnTo>
                  <a:cubicBezTo>
                    <a:pt x="139897" y="264572"/>
                    <a:pt x="139897" y="234332"/>
                    <a:pt x="120941" y="215506"/>
                  </a:cubicBezTo>
                  <a:cubicBezTo>
                    <a:pt x="102067" y="196596"/>
                    <a:pt x="71853" y="196596"/>
                    <a:pt x="52896" y="215506"/>
                  </a:cubicBezTo>
                  <a:lnTo>
                    <a:pt x="3808" y="264572"/>
                  </a:lnTo>
                  <a:lnTo>
                    <a:pt x="45363" y="90717"/>
                  </a:lnTo>
                  <a:cubicBezTo>
                    <a:pt x="52896" y="64227"/>
                    <a:pt x="71853" y="45400"/>
                    <a:pt x="98259" y="37820"/>
                  </a:cubicBezTo>
                  <a:lnTo>
                    <a:pt x="268371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0EB5567-892B-452D-951C-232ACE04DD65}"/>
                </a:ext>
              </a:extLst>
            </p:cNvPr>
            <p:cNvSpPr/>
            <p:nvPr/>
          </p:nvSpPr>
          <p:spPr>
            <a:xfrm>
              <a:off x="8032531" y="2941238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17C3187-22D0-4981-9B94-25A3B260481B}"/>
                </a:ext>
              </a:extLst>
            </p:cNvPr>
            <p:cNvSpPr/>
            <p:nvPr/>
          </p:nvSpPr>
          <p:spPr>
            <a:xfrm>
              <a:off x="5915571" y="1315963"/>
              <a:ext cx="2213013" cy="1718111"/>
            </a:xfrm>
            <a:custGeom>
              <a:avLst/>
              <a:gdLst>
                <a:gd name="connsiteX0" fmla="*/ 1235835 w 2213013"/>
                <a:gd name="connsiteY0" fmla="*/ 0 h 1718111"/>
                <a:gd name="connsiteX1" fmla="*/ 1261134 w 2213013"/>
                <a:gd name="connsiteY1" fmla="*/ 1852 h 1718111"/>
                <a:gd name="connsiteX2" fmla="*/ 1341936 w 2213013"/>
                <a:gd name="connsiteY2" fmla="*/ 1903 h 1718111"/>
                <a:gd name="connsiteX3" fmla="*/ 2037548 w 2213013"/>
                <a:gd name="connsiteY3" fmla="*/ 723900 h 1718111"/>
                <a:gd name="connsiteX4" fmla="*/ 2027998 w 2213013"/>
                <a:gd name="connsiteY4" fmla="*/ 882839 h 1718111"/>
                <a:gd name="connsiteX5" fmla="*/ 2018571 w 2213013"/>
                <a:gd name="connsiteY5" fmla="*/ 917346 h 1718111"/>
                <a:gd name="connsiteX6" fmla="*/ 2023244 w 2213013"/>
                <a:gd name="connsiteY6" fmla="*/ 959595 h 1718111"/>
                <a:gd name="connsiteX7" fmla="*/ 2213013 w 2213013"/>
                <a:gd name="connsiteY7" fmla="*/ 1313664 h 1718111"/>
                <a:gd name="connsiteX8" fmla="*/ 2092073 w 2213013"/>
                <a:gd name="connsiteY8" fmla="*/ 1434623 h 1718111"/>
                <a:gd name="connsiteX9" fmla="*/ 2092073 w 2213013"/>
                <a:gd name="connsiteY9" fmla="*/ 1502600 h 1718111"/>
                <a:gd name="connsiteX10" fmla="*/ 2160117 w 2213013"/>
                <a:gd name="connsiteY10" fmla="*/ 1502600 h 1718111"/>
                <a:gd name="connsiteX11" fmla="*/ 2209205 w 2213013"/>
                <a:gd name="connsiteY11" fmla="*/ 1453533 h 1718111"/>
                <a:gd name="connsiteX12" fmla="*/ 2167650 w 2213013"/>
                <a:gd name="connsiteY12" fmla="*/ 1627392 h 1718111"/>
                <a:gd name="connsiteX13" fmla="*/ 2114754 w 2213013"/>
                <a:gd name="connsiteY13" fmla="*/ 1680291 h 1718111"/>
                <a:gd name="connsiteX14" fmla="*/ 1944643 w 2213013"/>
                <a:gd name="connsiteY14" fmla="*/ 1718111 h 1718111"/>
                <a:gd name="connsiteX15" fmla="*/ 1993731 w 2213013"/>
                <a:gd name="connsiteY15" fmla="*/ 1668961 h 1718111"/>
                <a:gd name="connsiteX16" fmla="*/ 1993731 w 2213013"/>
                <a:gd name="connsiteY16" fmla="*/ 1600901 h 1718111"/>
                <a:gd name="connsiteX17" fmla="*/ 1925686 w 2213013"/>
                <a:gd name="connsiteY17" fmla="*/ 1600901 h 1718111"/>
                <a:gd name="connsiteX18" fmla="*/ 1808554 w 2213013"/>
                <a:gd name="connsiteY18" fmla="*/ 1718111 h 1718111"/>
                <a:gd name="connsiteX19" fmla="*/ 1456605 w 2213013"/>
                <a:gd name="connsiteY19" fmla="*/ 1528882 h 1718111"/>
                <a:gd name="connsiteX20" fmla="*/ 1365072 w 2213013"/>
                <a:gd name="connsiteY20" fmla="*/ 1518570 h 1718111"/>
                <a:gd name="connsiteX21" fmla="*/ 1357500 w 2213013"/>
                <a:gd name="connsiteY21" fmla="*/ 1519871 h 1718111"/>
                <a:gd name="connsiteX22" fmla="*/ 1277745 w 2213013"/>
                <a:gd name="connsiteY22" fmla="*/ 1525337 h 1718111"/>
                <a:gd name="connsiteX23" fmla="*/ 1080664 w 2213013"/>
                <a:gd name="connsiteY23" fmla="*/ 1500290 h 1718111"/>
                <a:gd name="connsiteX24" fmla="*/ 1062285 w 2213013"/>
                <a:gd name="connsiteY24" fmla="*/ 1494118 h 1718111"/>
                <a:gd name="connsiteX25" fmla="*/ 1048723 w 2213013"/>
                <a:gd name="connsiteY25" fmla="*/ 1491271 h 1718111"/>
                <a:gd name="connsiteX26" fmla="*/ 670670 w 2213013"/>
                <a:gd name="connsiteY26" fmla="*/ 1249352 h 1718111"/>
                <a:gd name="connsiteX27" fmla="*/ 641872 w 2213013"/>
                <a:gd name="connsiteY27" fmla="*/ 1208430 h 1718111"/>
                <a:gd name="connsiteX28" fmla="*/ 589518 w 2213013"/>
                <a:gd name="connsiteY28" fmla="*/ 1165450 h 1718111"/>
                <a:gd name="connsiteX29" fmla="*/ 204138 w 2213013"/>
                <a:gd name="connsiteY29" fmla="*/ 1049051 h 1718111"/>
                <a:gd name="connsiteX30" fmla="*/ 204138 w 2213013"/>
                <a:gd name="connsiteY30" fmla="*/ 878872 h 1718111"/>
                <a:gd name="connsiteX31" fmla="*/ 155017 w 2213013"/>
                <a:gd name="connsiteY31" fmla="*/ 829773 h 1718111"/>
                <a:gd name="connsiteX32" fmla="*/ 105801 w 2213013"/>
                <a:gd name="connsiteY32" fmla="*/ 878872 h 1718111"/>
                <a:gd name="connsiteX33" fmla="*/ 105801 w 2213013"/>
                <a:gd name="connsiteY33" fmla="*/ 950710 h 1718111"/>
                <a:gd name="connsiteX34" fmla="*/ 11374 w 2213013"/>
                <a:gd name="connsiteY34" fmla="*/ 799503 h 1718111"/>
                <a:gd name="connsiteX35" fmla="*/ 11374 w 2213013"/>
                <a:gd name="connsiteY35" fmla="*/ 723900 h 1718111"/>
                <a:gd name="connsiteX36" fmla="*/ 105801 w 2213013"/>
                <a:gd name="connsiteY36" fmla="*/ 576459 h 1718111"/>
                <a:gd name="connsiteX37" fmla="*/ 105801 w 2213013"/>
                <a:gd name="connsiteY37" fmla="*/ 648297 h 1718111"/>
                <a:gd name="connsiteX38" fmla="*/ 155017 w 2213013"/>
                <a:gd name="connsiteY38" fmla="*/ 697467 h 1718111"/>
                <a:gd name="connsiteX39" fmla="*/ 204138 w 2213013"/>
                <a:gd name="connsiteY39" fmla="*/ 648297 h 1718111"/>
                <a:gd name="connsiteX40" fmla="*/ 204138 w 2213013"/>
                <a:gd name="connsiteY40" fmla="*/ 478189 h 1718111"/>
                <a:gd name="connsiteX41" fmla="*/ 589518 w 2213013"/>
                <a:gd name="connsiteY41" fmla="*/ 360171 h 1718111"/>
                <a:gd name="connsiteX42" fmla="*/ 627242 w 2213013"/>
                <a:gd name="connsiteY42" fmla="*/ 329773 h 1718111"/>
                <a:gd name="connsiteX43" fmla="*/ 689627 w 2213013"/>
                <a:gd name="connsiteY43" fmla="*/ 247605 h 1718111"/>
                <a:gd name="connsiteX44" fmla="*/ 1235835 w 2213013"/>
                <a:gd name="connsiteY44" fmla="*/ 0 h 17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3013" h="1718111">
                  <a:moveTo>
                    <a:pt x="1235835" y="0"/>
                  </a:moveTo>
                  <a:lnTo>
                    <a:pt x="1261134" y="1852"/>
                  </a:lnTo>
                  <a:lnTo>
                    <a:pt x="1341936" y="1903"/>
                  </a:lnTo>
                  <a:cubicBezTo>
                    <a:pt x="1720025" y="32101"/>
                    <a:pt x="2022383" y="345883"/>
                    <a:pt x="2037548" y="723900"/>
                  </a:cubicBezTo>
                  <a:cubicBezTo>
                    <a:pt x="2039909" y="778240"/>
                    <a:pt x="2036541" y="831399"/>
                    <a:pt x="2027998" y="882839"/>
                  </a:cubicBezTo>
                  <a:lnTo>
                    <a:pt x="2018571" y="917346"/>
                  </a:lnTo>
                  <a:lnTo>
                    <a:pt x="2023244" y="959595"/>
                  </a:lnTo>
                  <a:cubicBezTo>
                    <a:pt x="2049297" y="1088255"/>
                    <a:pt x="2110946" y="1211573"/>
                    <a:pt x="2213013" y="1313664"/>
                  </a:cubicBezTo>
                  <a:lnTo>
                    <a:pt x="2092073" y="1434623"/>
                  </a:lnTo>
                  <a:cubicBezTo>
                    <a:pt x="2073116" y="1453533"/>
                    <a:pt x="2073116" y="1483773"/>
                    <a:pt x="2092073" y="1502600"/>
                  </a:cubicBezTo>
                  <a:cubicBezTo>
                    <a:pt x="2110946" y="1521510"/>
                    <a:pt x="2141161" y="1521510"/>
                    <a:pt x="2160117" y="1502600"/>
                  </a:cubicBezTo>
                  <a:lnTo>
                    <a:pt x="2209205" y="1453533"/>
                  </a:lnTo>
                  <a:lnTo>
                    <a:pt x="2167650" y="1627392"/>
                  </a:lnTo>
                  <a:cubicBezTo>
                    <a:pt x="2160117" y="1653883"/>
                    <a:pt x="2141161" y="1672710"/>
                    <a:pt x="2114754" y="1680291"/>
                  </a:cubicBezTo>
                  <a:lnTo>
                    <a:pt x="1944643" y="1718111"/>
                  </a:lnTo>
                  <a:lnTo>
                    <a:pt x="1993731" y="1668961"/>
                  </a:lnTo>
                  <a:cubicBezTo>
                    <a:pt x="2012687" y="1650051"/>
                    <a:pt x="2012687" y="1619811"/>
                    <a:pt x="1993731" y="1600901"/>
                  </a:cubicBezTo>
                  <a:cubicBezTo>
                    <a:pt x="1974857" y="1581990"/>
                    <a:pt x="1944643" y="1581990"/>
                    <a:pt x="1925686" y="1600901"/>
                  </a:cubicBezTo>
                  <a:lnTo>
                    <a:pt x="1808554" y="1718111"/>
                  </a:lnTo>
                  <a:cubicBezTo>
                    <a:pt x="1709281" y="1618894"/>
                    <a:pt x="1586679" y="1555806"/>
                    <a:pt x="1456605" y="1528882"/>
                  </a:cubicBezTo>
                  <a:lnTo>
                    <a:pt x="1365072" y="1518570"/>
                  </a:lnTo>
                  <a:lnTo>
                    <a:pt x="1357500" y="1519871"/>
                  </a:lnTo>
                  <a:cubicBezTo>
                    <a:pt x="1331286" y="1523022"/>
                    <a:pt x="1304678" y="1524866"/>
                    <a:pt x="1277745" y="1525337"/>
                  </a:cubicBezTo>
                  <a:cubicBezTo>
                    <a:pt x="1209691" y="1525337"/>
                    <a:pt x="1143520" y="1516828"/>
                    <a:pt x="1080664" y="1500290"/>
                  </a:cubicBezTo>
                  <a:lnTo>
                    <a:pt x="1062285" y="1494118"/>
                  </a:lnTo>
                  <a:lnTo>
                    <a:pt x="1048723" y="1491271"/>
                  </a:lnTo>
                  <a:cubicBezTo>
                    <a:pt x="908826" y="1453533"/>
                    <a:pt x="772737" y="1370311"/>
                    <a:pt x="670670" y="1249352"/>
                  </a:cubicBezTo>
                  <a:lnTo>
                    <a:pt x="641872" y="1208430"/>
                  </a:lnTo>
                  <a:lnTo>
                    <a:pt x="589518" y="1165450"/>
                  </a:lnTo>
                  <a:cubicBezTo>
                    <a:pt x="479139" y="1091578"/>
                    <a:pt x="345850" y="1049051"/>
                    <a:pt x="204138" y="1049051"/>
                  </a:cubicBezTo>
                  <a:lnTo>
                    <a:pt x="204138" y="878872"/>
                  </a:lnTo>
                  <a:cubicBezTo>
                    <a:pt x="204138" y="852440"/>
                    <a:pt x="181438" y="829773"/>
                    <a:pt x="155017" y="829773"/>
                  </a:cubicBezTo>
                  <a:cubicBezTo>
                    <a:pt x="128501" y="829773"/>
                    <a:pt x="105801" y="852440"/>
                    <a:pt x="105801" y="878872"/>
                  </a:cubicBezTo>
                  <a:lnTo>
                    <a:pt x="105801" y="950710"/>
                  </a:lnTo>
                  <a:lnTo>
                    <a:pt x="11374" y="799503"/>
                  </a:lnTo>
                  <a:cubicBezTo>
                    <a:pt x="-3792" y="776836"/>
                    <a:pt x="-3792" y="746567"/>
                    <a:pt x="11374" y="723900"/>
                  </a:cubicBezTo>
                  <a:lnTo>
                    <a:pt x="105801" y="576459"/>
                  </a:lnTo>
                  <a:lnTo>
                    <a:pt x="105801" y="648297"/>
                  </a:lnTo>
                  <a:cubicBezTo>
                    <a:pt x="105801" y="674800"/>
                    <a:pt x="128501" y="697467"/>
                    <a:pt x="155017" y="697467"/>
                  </a:cubicBezTo>
                  <a:cubicBezTo>
                    <a:pt x="181438" y="697467"/>
                    <a:pt x="204138" y="674800"/>
                    <a:pt x="204138" y="648297"/>
                  </a:cubicBezTo>
                  <a:lnTo>
                    <a:pt x="204138" y="478189"/>
                  </a:lnTo>
                  <a:cubicBezTo>
                    <a:pt x="345850" y="478189"/>
                    <a:pt x="479139" y="433544"/>
                    <a:pt x="589518" y="360171"/>
                  </a:cubicBezTo>
                  <a:lnTo>
                    <a:pt x="627242" y="329773"/>
                  </a:lnTo>
                  <a:lnTo>
                    <a:pt x="689627" y="247605"/>
                  </a:lnTo>
                  <a:cubicBezTo>
                    <a:pt x="837057" y="86950"/>
                    <a:pt x="1035499" y="4728"/>
                    <a:pt x="1235835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8F98E338-77C4-4A5E-BEBE-97A4B9EF97EC}"/>
                </a:ext>
              </a:extLst>
            </p:cNvPr>
            <p:cNvSpPr/>
            <p:nvPr/>
          </p:nvSpPr>
          <p:spPr>
            <a:xfrm>
              <a:off x="6520434" y="1429144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47B8A52-BBCF-443C-BB4D-137896FF6950}"/>
                </a:ext>
              </a:extLst>
            </p:cNvPr>
            <p:cNvSpPr/>
            <p:nvPr/>
          </p:nvSpPr>
          <p:spPr>
            <a:xfrm>
              <a:off x="6520434" y="4453332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38FF758-4768-4E23-B2C2-D1455EAC9DD3}"/>
                </a:ext>
              </a:extLst>
            </p:cNvPr>
            <p:cNvSpPr/>
            <p:nvPr/>
          </p:nvSpPr>
          <p:spPr>
            <a:xfrm>
              <a:off x="4365701" y="4453329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84BDBA1-D7A7-49A9-97A6-9393C7C83CB6}"/>
                </a:ext>
              </a:extLst>
            </p:cNvPr>
            <p:cNvSpPr/>
            <p:nvPr/>
          </p:nvSpPr>
          <p:spPr>
            <a:xfrm>
              <a:off x="2747325" y="2631833"/>
              <a:ext cx="1721415" cy="1921315"/>
            </a:xfrm>
            <a:custGeom>
              <a:avLst/>
              <a:gdLst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21089 w 1721415"/>
                <a:gd name="connsiteY14" fmla="*/ 953557 h 1921315"/>
                <a:gd name="connsiteX15" fmla="*/ 1517282 w 1721415"/>
                <a:gd name="connsiteY15" fmla="*/ 1032947 h 1921315"/>
                <a:gd name="connsiteX16" fmla="*/ 1721415 w 1721415"/>
                <a:gd name="connsiteY16" fmla="*/ 1516868 h 1921315"/>
                <a:gd name="connsiteX17" fmla="*/ 1600475 w 1721415"/>
                <a:gd name="connsiteY17" fmla="*/ 1637827 h 1921315"/>
                <a:gd name="connsiteX18" fmla="*/ 1600475 w 1721415"/>
                <a:gd name="connsiteY18" fmla="*/ 1705804 h 1921315"/>
                <a:gd name="connsiteX19" fmla="*/ 1668519 w 1721415"/>
                <a:gd name="connsiteY19" fmla="*/ 1705804 h 1921315"/>
                <a:gd name="connsiteX20" fmla="*/ 1717607 w 1721415"/>
                <a:gd name="connsiteY20" fmla="*/ 1656737 h 1921315"/>
                <a:gd name="connsiteX21" fmla="*/ 1676052 w 1721415"/>
                <a:gd name="connsiteY21" fmla="*/ 1830596 h 1921315"/>
                <a:gd name="connsiteX22" fmla="*/ 1623156 w 1721415"/>
                <a:gd name="connsiteY22" fmla="*/ 1883495 h 1921315"/>
                <a:gd name="connsiteX23" fmla="*/ 1453045 w 1721415"/>
                <a:gd name="connsiteY23" fmla="*/ 1921315 h 1921315"/>
                <a:gd name="connsiteX24" fmla="*/ 1502133 w 1721415"/>
                <a:gd name="connsiteY24" fmla="*/ 1872165 h 1921315"/>
                <a:gd name="connsiteX25" fmla="*/ 1502133 w 1721415"/>
                <a:gd name="connsiteY25" fmla="*/ 1804105 h 1921315"/>
                <a:gd name="connsiteX26" fmla="*/ 1434088 w 1721415"/>
                <a:gd name="connsiteY26" fmla="*/ 1804105 h 1921315"/>
                <a:gd name="connsiteX27" fmla="*/ 1316956 w 1721415"/>
                <a:gd name="connsiteY27" fmla="*/ 1921315 h 1921315"/>
                <a:gd name="connsiteX28" fmla="*/ 833028 w 1721415"/>
                <a:gd name="connsiteY28" fmla="*/ 1717217 h 1921315"/>
                <a:gd name="connsiteX29" fmla="*/ 753726 w 1721415"/>
                <a:gd name="connsiteY29" fmla="*/ 1720966 h 1921315"/>
                <a:gd name="connsiteX30" fmla="*/ 752928 w 1721415"/>
                <a:gd name="connsiteY30" fmla="*/ 1720916 h 1921315"/>
                <a:gd name="connsiteX31" fmla="*/ 745716 w 1721415"/>
                <a:gd name="connsiteY31" fmla="*/ 1721416 h 1921315"/>
                <a:gd name="connsiteX32" fmla="*/ 724619 w 1721415"/>
                <a:gd name="connsiteY32" fmla="*/ 1719169 h 1921315"/>
                <a:gd name="connsiteX33" fmla="*/ 653997 w 1721415"/>
                <a:gd name="connsiteY33" fmla="*/ 1714811 h 1921315"/>
                <a:gd name="connsiteX34" fmla="*/ 623412 w 1721415"/>
                <a:gd name="connsiteY34" fmla="*/ 1708390 h 1921315"/>
                <a:gd name="connsiteX35" fmla="*/ 611819 w 1721415"/>
                <a:gd name="connsiteY35" fmla="*/ 1707156 h 1921315"/>
                <a:gd name="connsiteX36" fmla="*/ 596967 w 1721415"/>
                <a:gd name="connsiteY36" fmla="*/ 1702839 h 1921315"/>
                <a:gd name="connsiteX37" fmla="*/ 557125 w 1721415"/>
                <a:gd name="connsiteY37" fmla="*/ 1694475 h 1921315"/>
                <a:gd name="connsiteX38" fmla="*/ 506238 w 1721415"/>
                <a:gd name="connsiteY38" fmla="*/ 1676467 h 1921315"/>
                <a:gd name="connsiteX39" fmla="*/ 481819 w 1721415"/>
                <a:gd name="connsiteY39" fmla="*/ 1669369 h 1921315"/>
                <a:gd name="connsiteX40" fmla="*/ 471250 w 1721415"/>
                <a:gd name="connsiteY40" fmla="*/ 1664085 h 1921315"/>
                <a:gd name="connsiteX41" fmla="*/ 453388 w 1721415"/>
                <a:gd name="connsiteY41" fmla="*/ 1657764 h 1921315"/>
                <a:gd name="connsiteX42" fmla="*/ 374995 w 1721415"/>
                <a:gd name="connsiteY42" fmla="*/ 1615965 h 1921315"/>
                <a:gd name="connsiteX43" fmla="*/ 359261 w 1721415"/>
                <a:gd name="connsiteY43" fmla="*/ 1608099 h 1921315"/>
                <a:gd name="connsiteX44" fmla="*/ 356944 w 1721415"/>
                <a:gd name="connsiteY44" fmla="*/ 1606340 h 1921315"/>
                <a:gd name="connsiteX45" fmla="*/ 353912 w 1721415"/>
                <a:gd name="connsiteY45" fmla="*/ 1604723 h 1921315"/>
                <a:gd name="connsiteX46" fmla="*/ 261529 w 1721415"/>
                <a:gd name="connsiteY46" fmla="*/ 1536078 h 1921315"/>
                <a:gd name="connsiteX47" fmla="*/ 252936 w 1721415"/>
                <a:gd name="connsiteY47" fmla="*/ 1527374 h 1921315"/>
                <a:gd name="connsiteX48" fmla="*/ 247686 w 1721415"/>
                <a:gd name="connsiteY48" fmla="*/ 1523388 h 1921315"/>
                <a:gd name="connsiteX49" fmla="*/ 236139 w 1721415"/>
                <a:gd name="connsiteY49" fmla="*/ 1510359 h 1921315"/>
                <a:gd name="connsiteX50" fmla="*/ 179072 w 1721415"/>
                <a:gd name="connsiteY50" fmla="*/ 1452556 h 1921315"/>
                <a:gd name="connsiteX51" fmla="*/ 156585 w 1721415"/>
                <a:gd name="connsiteY51" fmla="*/ 1420601 h 1921315"/>
                <a:gd name="connsiteX52" fmla="*/ 141886 w 1721415"/>
                <a:gd name="connsiteY52" fmla="*/ 1404018 h 1921315"/>
                <a:gd name="connsiteX53" fmla="*/ 128843 w 1721415"/>
                <a:gd name="connsiteY53" fmla="*/ 1381181 h 1921315"/>
                <a:gd name="connsiteX54" fmla="*/ 98802 w 1721415"/>
                <a:gd name="connsiteY54" fmla="*/ 1338493 h 1921315"/>
                <a:gd name="connsiteX55" fmla="*/ 76630 w 1721415"/>
                <a:gd name="connsiteY55" fmla="*/ 1289766 h 1921315"/>
                <a:gd name="connsiteX56" fmla="*/ 65411 w 1721415"/>
                <a:gd name="connsiteY56" fmla="*/ 1270123 h 1921315"/>
                <a:gd name="connsiteX57" fmla="*/ 59488 w 1721415"/>
                <a:gd name="connsiteY57" fmla="*/ 1252093 h 1921315"/>
                <a:gd name="connsiteX58" fmla="*/ 42228 w 1721415"/>
                <a:gd name="connsiteY58" fmla="*/ 1214158 h 1921315"/>
                <a:gd name="connsiteX59" fmla="*/ 26631 w 1721415"/>
                <a:gd name="connsiteY59" fmla="*/ 1152062 h 1921315"/>
                <a:gd name="connsiteX60" fmla="*/ 18172 w 1721415"/>
                <a:gd name="connsiteY60" fmla="*/ 1126308 h 1921315"/>
                <a:gd name="connsiteX61" fmla="*/ 16312 w 1721415"/>
                <a:gd name="connsiteY61" fmla="*/ 1110978 h 1921315"/>
                <a:gd name="connsiteX62" fmla="*/ 9308 w 1721415"/>
                <a:gd name="connsiteY62" fmla="*/ 1083092 h 1921315"/>
                <a:gd name="connsiteX63" fmla="*/ 4478 w 1721415"/>
                <a:gd name="connsiteY63" fmla="*/ 1013419 h 1921315"/>
                <a:gd name="connsiteX64" fmla="*/ 81 w 1721415"/>
                <a:gd name="connsiteY64" fmla="*/ 977179 h 1921315"/>
                <a:gd name="connsiteX65" fmla="*/ 1049 w 1721415"/>
                <a:gd name="connsiteY65" fmla="*/ 963964 h 1921315"/>
                <a:gd name="connsiteX66" fmla="*/ 0 w 1721415"/>
                <a:gd name="connsiteY66" fmla="*/ 948839 h 1921315"/>
                <a:gd name="connsiteX67" fmla="*/ 6897 w 1721415"/>
                <a:gd name="connsiteY67" fmla="*/ 884083 h 1921315"/>
                <a:gd name="connsiteX68" fmla="*/ 11051 w 1721415"/>
                <a:gd name="connsiteY68" fmla="*/ 827339 h 1921315"/>
                <a:gd name="connsiteX69" fmla="*/ 14144 w 1721415"/>
                <a:gd name="connsiteY69" fmla="*/ 816039 h 1921315"/>
                <a:gd name="connsiteX70" fmla="*/ 14261 w 1721415"/>
                <a:gd name="connsiteY70" fmla="*/ 814942 h 1921315"/>
                <a:gd name="connsiteX71" fmla="*/ 17398 w 1721415"/>
                <a:gd name="connsiteY71" fmla="*/ 804147 h 1921315"/>
                <a:gd name="connsiteX72" fmla="*/ 50994 w 1721415"/>
                <a:gd name="connsiteY72" fmla="*/ 681394 h 1921315"/>
                <a:gd name="connsiteX73" fmla="*/ 217446 w 1721415"/>
                <a:gd name="connsiteY73" fmla="*/ 419608 h 1921315"/>
                <a:gd name="connsiteX74" fmla="*/ 553916 w 1721415"/>
                <a:gd name="connsiteY74" fmla="*/ 226815 h 1921315"/>
                <a:gd name="connsiteX75" fmla="*/ 750434 w 1721415"/>
                <a:gd name="connsiteY75" fmla="*/ 200326 h 1921315"/>
                <a:gd name="connsiteX76" fmla="*/ 829824 w 1721415"/>
                <a:gd name="connsiteY76" fmla="*/ 204134 h 1921315"/>
                <a:gd name="connsiteX77" fmla="*/ 1313745 w 1721415"/>
                <a:gd name="connsiteY77" fmla="*/ 0 h 1921315"/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17282 w 1721415"/>
                <a:gd name="connsiteY14" fmla="*/ 1032947 h 1921315"/>
                <a:gd name="connsiteX15" fmla="*/ 1721415 w 1721415"/>
                <a:gd name="connsiteY15" fmla="*/ 1516868 h 1921315"/>
                <a:gd name="connsiteX16" fmla="*/ 1600475 w 1721415"/>
                <a:gd name="connsiteY16" fmla="*/ 1637827 h 1921315"/>
                <a:gd name="connsiteX17" fmla="*/ 1600475 w 1721415"/>
                <a:gd name="connsiteY17" fmla="*/ 1705804 h 1921315"/>
                <a:gd name="connsiteX18" fmla="*/ 1668519 w 1721415"/>
                <a:gd name="connsiteY18" fmla="*/ 1705804 h 1921315"/>
                <a:gd name="connsiteX19" fmla="*/ 1717607 w 1721415"/>
                <a:gd name="connsiteY19" fmla="*/ 1656737 h 1921315"/>
                <a:gd name="connsiteX20" fmla="*/ 1676052 w 1721415"/>
                <a:gd name="connsiteY20" fmla="*/ 1830596 h 1921315"/>
                <a:gd name="connsiteX21" fmla="*/ 1623156 w 1721415"/>
                <a:gd name="connsiteY21" fmla="*/ 1883495 h 1921315"/>
                <a:gd name="connsiteX22" fmla="*/ 1453045 w 1721415"/>
                <a:gd name="connsiteY22" fmla="*/ 1921315 h 1921315"/>
                <a:gd name="connsiteX23" fmla="*/ 1502133 w 1721415"/>
                <a:gd name="connsiteY23" fmla="*/ 1872165 h 1921315"/>
                <a:gd name="connsiteX24" fmla="*/ 1502133 w 1721415"/>
                <a:gd name="connsiteY24" fmla="*/ 1804105 h 1921315"/>
                <a:gd name="connsiteX25" fmla="*/ 1434088 w 1721415"/>
                <a:gd name="connsiteY25" fmla="*/ 1804105 h 1921315"/>
                <a:gd name="connsiteX26" fmla="*/ 1316956 w 1721415"/>
                <a:gd name="connsiteY26" fmla="*/ 1921315 h 1921315"/>
                <a:gd name="connsiteX27" fmla="*/ 833028 w 1721415"/>
                <a:gd name="connsiteY27" fmla="*/ 1717217 h 1921315"/>
                <a:gd name="connsiteX28" fmla="*/ 753726 w 1721415"/>
                <a:gd name="connsiteY28" fmla="*/ 1720966 h 1921315"/>
                <a:gd name="connsiteX29" fmla="*/ 752928 w 1721415"/>
                <a:gd name="connsiteY29" fmla="*/ 1720916 h 1921315"/>
                <a:gd name="connsiteX30" fmla="*/ 745716 w 1721415"/>
                <a:gd name="connsiteY30" fmla="*/ 1721416 h 1921315"/>
                <a:gd name="connsiteX31" fmla="*/ 724619 w 1721415"/>
                <a:gd name="connsiteY31" fmla="*/ 1719169 h 1921315"/>
                <a:gd name="connsiteX32" fmla="*/ 653997 w 1721415"/>
                <a:gd name="connsiteY32" fmla="*/ 1714811 h 1921315"/>
                <a:gd name="connsiteX33" fmla="*/ 623412 w 1721415"/>
                <a:gd name="connsiteY33" fmla="*/ 1708390 h 1921315"/>
                <a:gd name="connsiteX34" fmla="*/ 611819 w 1721415"/>
                <a:gd name="connsiteY34" fmla="*/ 1707156 h 1921315"/>
                <a:gd name="connsiteX35" fmla="*/ 596967 w 1721415"/>
                <a:gd name="connsiteY35" fmla="*/ 1702839 h 1921315"/>
                <a:gd name="connsiteX36" fmla="*/ 557125 w 1721415"/>
                <a:gd name="connsiteY36" fmla="*/ 1694475 h 1921315"/>
                <a:gd name="connsiteX37" fmla="*/ 506238 w 1721415"/>
                <a:gd name="connsiteY37" fmla="*/ 1676467 h 1921315"/>
                <a:gd name="connsiteX38" fmla="*/ 481819 w 1721415"/>
                <a:gd name="connsiteY38" fmla="*/ 1669369 h 1921315"/>
                <a:gd name="connsiteX39" fmla="*/ 471250 w 1721415"/>
                <a:gd name="connsiteY39" fmla="*/ 1664085 h 1921315"/>
                <a:gd name="connsiteX40" fmla="*/ 453388 w 1721415"/>
                <a:gd name="connsiteY40" fmla="*/ 1657764 h 1921315"/>
                <a:gd name="connsiteX41" fmla="*/ 374995 w 1721415"/>
                <a:gd name="connsiteY41" fmla="*/ 1615965 h 1921315"/>
                <a:gd name="connsiteX42" fmla="*/ 359261 w 1721415"/>
                <a:gd name="connsiteY42" fmla="*/ 1608099 h 1921315"/>
                <a:gd name="connsiteX43" fmla="*/ 356944 w 1721415"/>
                <a:gd name="connsiteY43" fmla="*/ 1606340 h 1921315"/>
                <a:gd name="connsiteX44" fmla="*/ 353912 w 1721415"/>
                <a:gd name="connsiteY44" fmla="*/ 1604723 h 1921315"/>
                <a:gd name="connsiteX45" fmla="*/ 261529 w 1721415"/>
                <a:gd name="connsiteY45" fmla="*/ 1536078 h 1921315"/>
                <a:gd name="connsiteX46" fmla="*/ 252936 w 1721415"/>
                <a:gd name="connsiteY46" fmla="*/ 1527374 h 1921315"/>
                <a:gd name="connsiteX47" fmla="*/ 247686 w 1721415"/>
                <a:gd name="connsiteY47" fmla="*/ 1523388 h 1921315"/>
                <a:gd name="connsiteX48" fmla="*/ 236139 w 1721415"/>
                <a:gd name="connsiteY48" fmla="*/ 1510359 h 1921315"/>
                <a:gd name="connsiteX49" fmla="*/ 179072 w 1721415"/>
                <a:gd name="connsiteY49" fmla="*/ 1452556 h 1921315"/>
                <a:gd name="connsiteX50" fmla="*/ 156585 w 1721415"/>
                <a:gd name="connsiteY50" fmla="*/ 1420601 h 1921315"/>
                <a:gd name="connsiteX51" fmla="*/ 141886 w 1721415"/>
                <a:gd name="connsiteY51" fmla="*/ 1404018 h 1921315"/>
                <a:gd name="connsiteX52" fmla="*/ 128843 w 1721415"/>
                <a:gd name="connsiteY52" fmla="*/ 1381181 h 1921315"/>
                <a:gd name="connsiteX53" fmla="*/ 98802 w 1721415"/>
                <a:gd name="connsiteY53" fmla="*/ 1338493 h 1921315"/>
                <a:gd name="connsiteX54" fmla="*/ 76630 w 1721415"/>
                <a:gd name="connsiteY54" fmla="*/ 1289766 h 1921315"/>
                <a:gd name="connsiteX55" fmla="*/ 65411 w 1721415"/>
                <a:gd name="connsiteY55" fmla="*/ 1270123 h 1921315"/>
                <a:gd name="connsiteX56" fmla="*/ 59488 w 1721415"/>
                <a:gd name="connsiteY56" fmla="*/ 1252093 h 1921315"/>
                <a:gd name="connsiteX57" fmla="*/ 42228 w 1721415"/>
                <a:gd name="connsiteY57" fmla="*/ 1214158 h 1921315"/>
                <a:gd name="connsiteX58" fmla="*/ 26631 w 1721415"/>
                <a:gd name="connsiteY58" fmla="*/ 1152062 h 1921315"/>
                <a:gd name="connsiteX59" fmla="*/ 18172 w 1721415"/>
                <a:gd name="connsiteY59" fmla="*/ 1126308 h 1921315"/>
                <a:gd name="connsiteX60" fmla="*/ 16312 w 1721415"/>
                <a:gd name="connsiteY60" fmla="*/ 1110978 h 1921315"/>
                <a:gd name="connsiteX61" fmla="*/ 9308 w 1721415"/>
                <a:gd name="connsiteY61" fmla="*/ 1083092 h 1921315"/>
                <a:gd name="connsiteX62" fmla="*/ 4478 w 1721415"/>
                <a:gd name="connsiteY62" fmla="*/ 1013419 h 1921315"/>
                <a:gd name="connsiteX63" fmla="*/ 81 w 1721415"/>
                <a:gd name="connsiteY63" fmla="*/ 977179 h 1921315"/>
                <a:gd name="connsiteX64" fmla="*/ 1049 w 1721415"/>
                <a:gd name="connsiteY64" fmla="*/ 963964 h 1921315"/>
                <a:gd name="connsiteX65" fmla="*/ 0 w 1721415"/>
                <a:gd name="connsiteY65" fmla="*/ 948839 h 1921315"/>
                <a:gd name="connsiteX66" fmla="*/ 6897 w 1721415"/>
                <a:gd name="connsiteY66" fmla="*/ 884083 h 1921315"/>
                <a:gd name="connsiteX67" fmla="*/ 11051 w 1721415"/>
                <a:gd name="connsiteY67" fmla="*/ 827339 h 1921315"/>
                <a:gd name="connsiteX68" fmla="*/ 14144 w 1721415"/>
                <a:gd name="connsiteY68" fmla="*/ 816039 h 1921315"/>
                <a:gd name="connsiteX69" fmla="*/ 14261 w 1721415"/>
                <a:gd name="connsiteY69" fmla="*/ 814942 h 1921315"/>
                <a:gd name="connsiteX70" fmla="*/ 17398 w 1721415"/>
                <a:gd name="connsiteY70" fmla="*/ 804147 h 1921315"/>
                <a:gd name="connsiteX71" fmla="*/ 50994 w 1721415"/>
                <a:gd name="connsiteY71" fmla="*/ 681394 h 1921315"/>
                <a:gd name="connsiteX72" fmla="*/ 217446 w 1721415"/>
                <a:gd name="connsiteY72" fmla="*/ 419608 h 1921315"/>
                <a:gd name="connsiteX73" fmla="*/ 553916 w 1721415"/>
                <a:gd name="connsiteY73" fmla="*/ 226815 h 1921315"/>
                <a:gd name="connsiteX74" fmla="*/ 750434 w 1721415"/>
                <a:gd name="connsiteY74" fmla="*/ 200326 h 1921315"/>
                <a:gd name="connsiteX75" fmla="*/ 829824 w 1721415"/>
                <a:gd name="connsiteY75" fmla="*/ 204134 h 1921315"/>
                <a:gd name="connsiteX76" fmla="*/ 1313745 w 1721415"/>
                <a:gd name="connsiteY76" fmla="*/ 0 h 192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721415" h="1921315">
                  <a:moveTo>
                    <a:pt x="1313745" y="0"/>
                  </a:moveTo>
                  <a:lnTo>
                    <a:pt x="1434704" y="120941"/>
                  </a:lnTo>
                  <a:cubicBezTo>
                    <a:pt x="1453614" y="139897"/>
                    <a:pt x="1483854" y="139897"/>
                    <a:pt x="1502681" y="120941"/>
                  </a:cubicBezTo>
                  <a:cubicBezTo>
                    <a:pt x="1521591" y="102067"/>
                    <a:pt x="1521591" y="71853"/>
                    <a:pt x="1502681" y="52896"/>
                  </a:cubicBezTo>
                  <a:lnTo>
                    <a:pt x="1453614" y="3808"/>
                  </a:lnTo>
                  <a:lnTo>
                    <a:pt x="1627473" y="45363"/>
                  </a:lnTo>
                  <a:cubicBezTo>
                    <a:pt x="1653964" y="52896"/>
                    <a:pt x="1672791" y="71853"/>
                    <a:pt x="1680372" y="98259"/>
                  </a:cubicBezTo>
                  <a:lnTo>
                    <a:pt x="1718192" y="268371"/>
                  </a:lnTo>
                  <a:lnTo>
                    <a:pt x="1669042" y="219282"/>
                  </a:lnTo>
                  <a:cubicBezTo>
                    <a:pt x="1650132" y="200326"/>
                    <a:pt x="1619892" y="200326"/>
                    <a:pt x="1600982" y="219282"/>
                  </a:cubicBezTo>
                  <a:cubicBezTo>
                    <a:pt x="1582071" y="238156"/>
                    <a:pt x="1582071" y="268371"/>
                    <a:pt x="1600982" y="287327"/>
                  </a:cubicBezTo>
                  <a:lnTo>
                    <a:pt x="1718192" y="404460"/>
                  </a:lnTo>
                  <a:cubicBezTo>
                    <a:pt x="1618976" y="503733"/>
                    <a:pt x="1555887" y="626334"/>
                    <a:pt x="1528963" y="756409"/>
                  </a:cubicBezTo>
                  <a:lnTo>
                    <a:pt x="1515270" y="877955"/>
                  </a:lnTo>
                  <a:cubicBezTo>
                    <a:pt x="1515941" y="929619"/>
                    <a:pt x="1516611" y="981283"/>
                    <a:pt x="1517282" y="1032947"/>
                  </a:cubicBezTo>
                  <a:cubicBezTo>
                    <a:pt x="1521089" y="1206888"/>
                    <a:pt x="1585326" y="1380747"/>
                    <a:pt x="1721415" y="1516868"/>
                  </a:cubicBezTo>
                  <a:lnTo>
                    <a:pt x="1600475" y="1637827"/>
                  </a:lnTo>
                  <a:cubicBezTo>
                    <a:pt x="1581518" y="1656737"/>
                    <a:pt x="1581518" y="1686977"/>
                    <a:pt x="1600475" y="1705804"/>
                  </a:cubicBezTo>
                  <a:cubicBezTo>
                    <a:pt x="1619348" y="1724714"/>
                    <a:pt x="1649563" y="1724714"/>
                    <a:pt x="1668519" y="1705804"/>
                  </a:cubicBezTo>
                  <a:lnTo>
                    <a:pt x="1717607" y="1656737"/>
                  </a:lnTo>
                  <a:lnTo>
                    <a:pt x="1676052" y="1830596"/>
                  </a:lnTo>
                  <a:cubicBezTo>
                    <a:pt x="1668519" y="1857087"/>
                    <a:pt x="1649563" y="1875914"/>
                    <a:pt x="1623156" y="1883495"/>
                  </a:cubicBezTo>
                  <a:lnTo>
                    <a:pt x="1453045" y="1921315"/>
                  </a:lnTo>
                  <a:lnTo>
                    <a:pt x="1502133" y="1872165"/>
                  </a:lnTo>
                  <a:cubicBezTo>
                    <a:pt x="1521089" y="1853255"/>
                    <a:pt x="1521089" y="1823015"/>
                    <a:pt x="1502133" y="1804105"/>
                  </a:cubicBezTo>
                  <a:cubicBezTo>
                    <a:pt x="1483259" y="1785194"/>
                    <a:pt x="1453045" y="1785194"/>
                    <a:pt x="1434088" y="1804105"/>
                  </a:cubicBezTo>
                  <a:lnTo>
                    <a:pt x="1316956" y="1921315"/>
                  </a:lnTo>
                  <a:cubicBezTo>
                    <a:pt x="1184592" y="1789026"/>
                    <a:pt x="1010755" y="1720966"/>
                    <a:pt x="833028" y="1717217"/>
                  </a:cubicBezTo>
                  <a:cubicBezTo>
                    <a:pt x="806622" y="1720966"/>
                    <a:pt x="780132" y="1720966"/>
                    <a:pt x="753726" y="1720966"/>
                  </a:cubicBezTo>
                  <a:lnTo>
                    <a:pt x="752928" y="1720916"/>
                  </a:lnTo>
                  <a:lnTo>
                    <a:pt x="745716" y="1721416"/>
                  </a:lnTo>
                  <a:lnTo>
                    <a:pt x="724619" y="1719169"/>
                  </a:lnTo>
                  <a:lnTo>
                    <a:pt x="653997" y="1714811"/>
                  </a:lnTo>
                  <a:lnTo>
                    <a:pt x="623412" y="1708390"/>
                  </a:lnTo>
                  <a:lnTo>
                    <a:pt x="611819" y="1707156"/>
                  </a:lnTo>
                  <a:lnTo>
                    <a:pt x="596967" y="1702839"/>
                  </a:lnTo>
                  <a:lnTo>
                    <a:pt x="557125" y="1694475"/>
                  </a:lnTo>
                  <a:lnTo>
                    <a:pt x="506238" y="1676467"/>
                  </a:lnTo>
                  <a:lnTo>
                    <a:pt x="481819" y="1669369"/>
                  </a:lnTo>
                  <a:lnTo>
                    <a:pt x="471250" y="1664085"/>
                  </a:lnTo>
                  <a:lnTo>
                    <a:pt x="453388" y="1657764"/>
                  </a:lnTo>
                  <a:lnTo>
                    <a:pt x="374995" y="1615965"/>
                  </a:lnTo>
                  <a:lnTo>
                    <a:pt x="359261" y="1608099"/>
                  </a:lnTo>
                  <a:lnTo>
                    <a:pt x="356944" y="1606340"/>
                  </a:lnTo>
                  <a:lnTo>
                    <a:pt x="353912" y="1604723"/>
                  </a:lnTo>
                  <a:cubicBezTo>
                    <a:pt x="321779" y="1584402"/>
                    <a:pt x="290827" y="1561480"/>
                    <a:pt x="261529" y="1536078"/>
                  </a:cubicBezTo>
                  <a:lnTo>
                    <a:pt x="252936" y="1527374"/>
                  </a:lnTo>
                  <a:lnTo>
                    <a:pt x="247686" y="1523388"/>
                  </a:lnTo>
                  <a:lnTo>
                    <a:pt x="236139" y="1510359"/>
                  </a:lnTo>
                  <a:lnTo>
                    <a:pt x="179072" y="1452556"/>
                  </a:lnTo>
                  <a:lnTo>
                    <a:pt x="156585" y="1420601"/>
                  </a:lnTo>
                  <a:lnTo>
                    <a:pt x="141886" y="1404018"/>
                  </a:lnTo>
                  <a:lnTo>
                    <a:pt x="128843" y="1381181"/>
                  </a:lnTo>
                  <a:lnTo>
                    <a:pt x="98802" y="1338493"/>
                  </a:lnTo>
                  <a:lnTo>
                    <a:pt x="76630" y="1289766"/>
                  </a:lnTo>
                  <a:lnTo>
                    <a:pt x="65411" y="1270123"/>
                  </a:lnTo>
                  <a:lnTo>
                    <a:pt x="59488" y="1252093"/>
                  </a:lnTo>
                  <a:lnTo>
                    <a:pt x="42228" y="1214158"/>
                  </a:lnTo>
                  <a:lnTo>
                    <a:pt x="26631" y="1152062"/>
                  </a:lnTo>
                  <a:lnTo>
                    <a:pt x="18172" y="1126308"/>
                  </a:lnTo>
                  <a:lnTo>
                    <a:pt x="16312" y="1110978"/>
                  </a:lnTo>
                  <a:lnTo>
                    <a:pt x="9308" y="1083092"/>
                  </a:lnTo>
                  <a:lnTo>
                    <a:pt x="4478" y="1013419"/>
                  </a:lnTo>
                  <a:lnTo>
                    <a:pt x="81" y="977179"/>
                  </a:lnTo>
                  <a:cubicBezTo>
                    <a:pt x="404" y="972774"/>
                    <a:pt x="726" y="968369"/>
                    <a:pt x="1049" y="963964"/>
                  </a:cubicBezTo>
                  <a:cubicBezTo>
                    <a:pt x="699" y="958922"/>
                    <a:pt x="350" y="953881"/>
                    <a:pt x="0" y="948839"/>
                  </a:cubicBezTo>
                  <a:lnTo>
                    <a:pt x="6897" y="884083"/>
                  </a:lnTo>
                  <a:lnTo>
                    <a:pt x="11051" y="827339"/>
                  </a:lnTo>
                  <a:lnTo>
                    <a:pt x="14144" y="816039"/>
                  </a:lnTo>
                  <a:lnTo>
                    <a:pt x="14261" y="814942"/>
                  </a:lnTo>
                  <a:lnTo>
                    <a:pt x="17398" y="804147"/>
                  </a:lnTo>
                  <a:lnTo>
                    <a:pt x="50994" y="681394"/>
                  </a:lnTo>
                  <a:cubicBezTo>
                    <a:pt x="87260" y="586419"/>
                    <a:pt x="142783" y="497111"/>
                    <a:pt x="217446" y="419608"/>
                  </a:cubicBezTo>
                  <a:cubicBezTo>
                    <a:pt x="315746" y="325074"/>
                    <a:pt x="432873" y="260838"/>
                    <a:pt x="553916" y="226815"/>
                  </a:cubicBezTo>
                  <a:cubicBezTo>
                    <a:pt x="618145" y="211667"/>
                    <a:pt x="686205" y="200326"/>
                    <a:pt x="750434" y="200326"/>
                  </a:cubicBezTo>
                  <a:cubicBezTo>
                    <a:pt x="776925" y="204134"/>
                    <a:pt x="803416" y="204134"/>
                    <a:pt x="829824" y="204134"/>
                  </a:cubicBezTo>
                  <a:cubicBezTo>
                    <a:pt x="1003765" y="200326"/>
                    <a:pt x="1177624" y="136089"/>
                    <a:pt x="1313745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C71C112-5595-464F-9EE6-02F07D61E86F}"/>
                </a:ext>
              </a:extLst>
            </p:cNvPr>
            <p:cNvSpPr/>
            <p:nvPr/>
          </p:nvSpPr>
          <p:spPr>
            <a:xfrm>
              <a:off x="2853604" y="2941235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CBCC0B62-FF76-4DAD-BF08-4A4B7AD76AAA}"/>
                </a:ext>
              </a:extLst>
            </p:cNvPr>
            <p:cNvSpPr/>
            <p:nvPr/>
          </p:nvSpPr>
          <p:spPr>
            <a:xfrm>
              <a:off x="4365704" y="1429147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A75AA2F9-9E02-46A7-8BF8-ED0A9FE80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5533" y="3134240"/>
            <a:ext cx="914400" cy="914400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937F8A9B-00E7-4CB2-855E-D8C0A5BB0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3436" y="1622146"/>
            <a:ext cx="914400" cy="914400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D221A926-7564-4E6E-BD30-C049FAD56C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3436" y="4646334"/>
            <a:ext cx="914400" cy="914400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03B00E1C-7B45-4F72-81F5-F148E1263B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6606" y="3134237"/>
            <a:ext cx="914400" cy="91440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FC73150A-40C8-4A4D-838F-215FF1CE95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58706" y="1622149"/>
            <a:ext cx="914400" cy="91440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7DD3C86E-7C8F-45DE-A2CC-70D23378C9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58703" y="4646331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7803B17-D229-4516-BDE5-84FE660319A5}"/>
              </a:ext>
            </a:extLst>
          </p:cNvPr>
          <p:cNvGrpSpPr/>
          <p:nvPr/>
        </p:nvGrpSpPr>
        <p:grpSpPr>
          <a:xfrm>
            <a:off x="9779475" y="2762578"/>
            <a:ext cx="2074086" cy="1659485"/>
            <a:chOff x="8921977" y="1466725"/>
            <a:chExt cx="2926080" cy="1659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E50AA82-DF96-449C-86B9-FB4F38D0EB4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BD94B3-B23E-489F-B10B-B72F83043B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8179B4-358D-4BCC-BB96-C1FDD6CD02F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87131-D15F-4E76-8118-8DF811C567C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B1D03D-A9BF-4532-9A96-F05B38891D2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8C3B68-8E9E-423C-B0CF-B172D50443AD}"/>
              </a:ext>
            </a:extLst>
          </p:cNvPr>
          <p:cNvGrpSpPr/>
          <p:nvPr/>
        </p:nvGrpSpPr>
        <p:grpSpPr>
          <a:xfrm>
            <a:off x="338440" y="2762578"/>
            <a:ext cx="2074086" cy="1659485"/>
            <a:chOff x="332936" y="2627766"/>
            <a:chExt cx="2926080" cy="1659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8ABDC09-BE13-4C35-B6A4-F192C0F9C75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3210B3-1D1E-44AD-9AC8-449FD40C258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CC2278-708D-4430-A825-99A09BF3F5E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E7C37-8FB8-4A17-B216-D589E3C284B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35B970-8CAF-4DCE-BEA8-5D69A5A732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2D49BE-21A1-49BD-BEF7-DEB12CF4B56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DA9251-B82F-43A4-BBDC-9C81C15711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D1C040-23AB-48F7-8425-AD1D2058ECA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8DD4DD-C5FC-4618-B0CF-535AFD02784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4243445-8101-4BF3-BFD7-F25EDDC648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079C75-CBEA-438F-A64F-B15AA5BF1A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84D1DB6-7BCF-43FF-A753-87E03955D5DE}"/>
              </a:ext>
            </a:extLst>
          </p:cNvPr>
          <p:cNvSpPr txBox="1"/>
          <p:nvPr/>
        </p:nvSpPr>
        <p:spPr>
          <a:xfrm>
            <a:off x="4889986" y="3176993"/>
            <a:ext cx="241202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84203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535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Multidirectional Cycle Process – Slide Template</vt:lpstr>
      <vt:lpstr>Multidirectional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Multidirectional Cycle Process</dc:title>
  <dc:creator>PresentationGO.com</dc:creator>
  <dc:description>© Copyright PresentationGO.com</dc:description>
  <dcterms:created xsi:type="dcterms:W3CDTF">2014-11-26T05:14:11Z</dcterms:created>
  <dcterms:modified xsi:type="dcterms:W3CDTF">2021-01-19T20:14:51Z</dcterms:modified>
  <cp:category>Charts &amp; Diagrams</cp:category>
</cp:coreProperties>
</file>