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20" r:id="rId4"/>
    <p:sldId id="32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8300"/>
    <a:srgbClr val="FFC000"/>
    <a:srgbClr val="BF9000"/>
    <a:srgbClr val="586D8A"/>
    <a:srgbClr val="F3591F"/>
    <a:srgbClr val="017CC7"/>
    <a:srgbClr val="1AA8FE"/>
    <a:srgbClr val="333F50"/>
    <a:srgbClr val="44546A"/>
    <a:srgbClr val="C73C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05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97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643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2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CDCDCD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9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Multidirectional Sign Infographics</a:t>
            </a:r>
            <a:endParaRPr lang="en-US"/>
          </a:p>
        </p:txBody>
      </p:sp>
      <p:sp>
        <p:nvSpPr>
          <p:cNvPr id="3" name="Shape 5985"/>
          <p:cNvSpPr/>
          <p:nvPr/>
        </p:nvSpPr>
        <p:spPr>
          <a:xfrm>
            <a:off x="5970875" y="1217889"/>
            <a:ext cx="227815" cy="51102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529"/>
                </a:moveTo>
                <a:cubicBezTo>
                  <a:pt x="0" y="21529"/>
                  <a:pt x="4891" y="21600"/>
                  <a:pt x="11411" y="21600"/>
                </a:cubicBezTo>
                <a:cubicBezTo>
                  <a:pt x="17525" y="21600"/>
                  <a:pt x="21600" y="21529"/>
                  <a:pt x="21600" y="21529"/>
                </a:cubicBezTo>
                <a:cubicBezTo>
                  <a:pt x="21600" y="143"/>
                  <a:pt x="21600" y="143"/>
                  <a:pt x="21600" y="143"/>
                </a:cubicBezTo>
                <a:cubicBezTo>
                  <a:pt x="21600" y="143"/>
                  <a:pt x="17117" y="0"/>
                  <a:pt x="10189" y="0"/>
                </a:cubicBezTo>
                <a:cubicBezTo>
                  <a:pt x="3668" y="0"/>
                  <a:pt x="0" y="143"/>
                  <a:pt x="0" y="143"/>
                </a:cubicBezTo>
                <a:lnTo>
                  <a:pt x="0" y="2152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45719" rIns="45719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endParaRPr/>
          </a:p>
        </p:txBody>
      </p:sp>
      <p:grpSp>
        <p:nvGrpSpPr>
          <p:cNvPr id="62" name="Group 61"/>
          <p:cNvGrpSpPr/>
          <p:nvPr/>
        </p:nvGrpSpPr>
        <p:grpSpPr>
          <a:xfrm>
            <a:off x="5932906" y="2973647"/>
            <a:ext cx="2266063" cy="735223"/>
            <a:chOff x="5932906" y="3073193"/>
            <a:chExt cx="2266063" cy="735223"/>
          </a:xfrm>
        </p:grpSpPr>
        <p:sp>
          <p:nvSpPr>
            <p:cNvPr id="25" name="Shape 5994"/>
            <p:cNvSpPr/>
            <p:nvPr/>
          </p:nvSpPr>
          <p:spPr>
            <a:xfrm>
              <a:off x="5932906" y="3087000"/>
              <a:ext cx="317560" cy="60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268"/>
                  </a:moveTo>
                  <a:cubicBezTo>
                    <a:pt x="0" y="21268"/>
                    <a:pt x="5082" y="21600"/>
                    <a:pt x="11435" y="21600"/>
                  </a:cubicBezTo>
                  <a:cubicBezTo>
                    <a:pt x="17471" y="21600"/>
                    <a:pt x="21600" y="21268"/>
                    <a:pt x="21600" y="21268"/>
                  </a:cubicBezTo>
                  <a:cubicBezTo>
                    <a:pt x="21600" y="665"/>
                    <a:pt x="21600" y="665"/>
                    <a:pt x="21600" y="665"/>
                  </a:cubicBezTo>
                  <a:cubicBezTo>
                    <a:pt x="21600" y="665"/>
                    <a:pt x="17153" y="0"/>
                    <a:pt x="10482" y="0"/>
                  </a:cubicBezTo>
                  <a:cubicBezTo>
                    <a:pt x="3812" y="0"/>
                    <a:pt x="0" y="665"/>
                    <a:pt x="0" y="665"/>
                  </a:cubicBezTo>
                  <a:lnTo>
                    <a:pt x="0" y="21268"/>
                  </a:lnTo>
                  <a:close/>
                </a:path>
              </a:pathLst>
            </a:custGeom>
            <a:solidFill>
              <a:srgbClr val="AC83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9pPr>
            </a:lstStyle>
            <a:p>
              <a:endParaRPr/>
            </a:p>
          </p:txBody>
        </p:sp>
        <p:sp>
          <p:nvSpPr>
            <p:cNvPr id="26" name="Shape 5995"/>
            <p:cNvSpPr/>
            <p:nvPr/>
          </p:nvSpPr>
          <p:spPr>
            <a:xfrm>
              <a:off x="6198689" y="3105985"/>
              <a:ext cx="2000280" cy="70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15" y="0"/>
                  </a:moveTo>
                  <a:lnTo>
                    <a:pt x="0" y="3715"/>
                  </a:lnTo>
                  <a:lnTo>
                    <a:pt x="0" y="17195"/>
                  </a:lnTo>
                  <a:lnTo>
                    <a:pt x="17015" y="21600"/>
                  </a:lnTo>
                  <a:lnTo>
                    <a:pt x="21600" y="11463"/>
                  </a:lnTo>
                  <a:lnTo>
                    <a:pt x="21600" y="10296"/>
                  </a:lnTo>
                  <a:lnTo>
                    <a:pt x="17015" y="0"/>
                  </a:lnTo>
                  <a:close/>
                </a:path>
              </a:pathLst>
            </a:custGeom>
            <a:solidFill>
              <a:srgbClr val="AC83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9pPr>
            </a:lstStyle>
            <a:p>
              <a:endParaRPr/>
            </a:p>
          </p:txBody>
        </p:sp>
        <p:sp>
          <p:nvSpPr>
            <p:cNvPr id="27" name="Shape 5996"/>
            <p:cNvSpPr/>
            <p:nvPr/>
          </p:nvSpPr>
          <p:spPr>
            <a:xfrm>
              <a:off x="6198689" y="3073193"/>
              <a:ext cx="2000280" cy="70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866" y="0"/>
                  </a:moveTo>
                  <a:lnTo>
                    <a:pt x="0" y="3556"/>
                  </a:lnTo>
                  <a:lnTo>
                    <a:pt x="0" y="17195"/>
                  </a:lnTo>
                  <a:lnTo>
                    <a:pt x="16866" y="21600"/>
                  </a:lnTo>
                  <a:lnTo>
                    <a:pt x="21600" y="11304"/>
                  </a:lnTo>
                  <a:lnTo>
                    <a:pt x="16866" y="0"/>
                  </a:lnTo>
                  <a:close/>
                </a:path>
              </a:pathLst>
            </a:custGeom>
            <a:solidFill>
              <a:srgbClr val="FFC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9pPr>
            </a:lstStyle>
            <a:p>
              <a:endParaRPr/>
            </a:p>
          </p:txBody>
        </p:sp>
        <p:sp>
          <p:nvSpPr>
            <p:cNvPr id="28" name="Shape 5997"/>
            <p:cNvSpPr/>
            <p:nvPr/>
          </p:nvSpPr>
          <p:spPr>
            <a:xfrm>
              <a:off x="6474303" y="3178514"/>
              <a:ext cx="1201994" cy="461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xmlns:lc="http://schemas.openxmlformats.org/drawingml/2006/lockedCanvas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9pPr>
            </a:lstStyle>
            <a:p>
              <a:pPr>
                <a:defRPr sz="1800"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Roboto Light"/>
                </a:defRPr>
              </a:pPr>
              <a:r>
                <a:rPr lang="en-US" sz="2400" b="1" smtClean="0">
                  <a:solidFill>
                    <a:srgbClr val="FFFFFF"/>
                  </a:solidFill>
                  <a:ea typeface="Helvetica"/>
                  <a:cs typeface="Helvetica"/>
                  <a:sym typeface="Helvetica"/>
                </a:rPr>
                <a:t>Option </a:t>
              </a:r>
              <a:r>
                <a:rPr sz="2400" b="1" smtClean="0">
                  <a:solidFill>
                    <a:srgbClr val="FFFFFF"/>
                  </a:solidFill>
                  <a:ea typeface="Helvetica"/>
                  <a:cs typeface="Helvetica"/>
                  <a:sym typeface="Helvetica"/>
                </a:rPr>
                <a:t>3</a:t>
              </a:r>
              <a:endParaRPr sz="2400" b="1">
                <a:solidFill>
                  <a:srgbClr val="FFFFFF"/>
                </a:solidFill>
                <a:ea typeface="Helvetica"/>
                <a:cs typeface="Helvetica"/>
                <a:sym typeface="Helvetica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3993032" y="3841205"/>
            <a:ext cx="2257434" cy="736946"/>
            <a:chOff x="-1" y="0"/>
            <a:chExt cx="2257434" cy="736945"/>
          </a:xfrm>
        </p:grpSpPr>
        <p:sp>
          <p:nvSpPr>
            <p:cNvPr id="20" name="Shape 5999"/>
            <p:cNvSpPr/>
            <p:nvPr/>
          </p:nvSpPr>
          <p:spPr>
            <a:xfrm>
              <a:off x="1939873" y="51775"/>
              <a:ext cx="317560" cy="60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268"/>
                  </a:moveTo>
                  <a:cubicBezTo>
                    <a:pt x="0" y="21268"/>
                    <a:pt x="5082" y="21600"/>
                    <a:pt x="11435" y="21600"/>
                  </a:cubicBezTo>
                  <a:cubicBezTo>
                    <a:pt x="17471" y="21600"/>
                    <a:pt x="21600" y="21268"/>
                    <a:pt x="21600" y="21268"/>
                  </a:cubicBezTo>
                  <a:cubicBezTo>
                    <a:pt x="21600" y="831"/>
                    <a:pt x="21600" y="831"/>
                    <a:pt x="21600" y="831"/>
                  </a:cubicBezTo>
                  <a:cubicBezTo>
                    <a:pt x="21600" y="831"/>
                    <a:pt x="17153" y="0"/>
                    <a:pt x="10482" y="0"/>
                  </a:cubicBezTo>
                  <a:cubicBezTo>
                    <a:pt x="3812" y="0"/>
                    <a:pt x="0" y="831"/>
                    <a:pt x="0" y="831"/>
                  </a:cubicBezTo>
                  <a:lnTo>
                    <a:pt x="0" y="21268"/>
                  </a:lnTo>
                  <a:close/>
                </a:path>
              </a:pathLst>
            </a:custGeom>
            <a:solidFill>
              <a:srgbClr val="017CC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9pPr>
            </a:lstStyle>
            <a:p>
              <a:endParaRPr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-1" y="0"/>
              <a:ext cx="2000282" cy="736945"/>
              <a:chOff x="0" y="0"/>
              <a:chExt cx="2000280" cy="736944"/>
            </a:xfrm>
          </p:grpSpPr>
          <p:sp>
            <p:nvSpPr>
              <p:cNvPr id="23" name="Shape 6000"/>
              <p:cNvSpPr/>
              <p:nvPr/>
            </p:nvSpPr>
            <p:spPr>
              <a:xfrm>
                <a:off x="0" y="32790"/>
                <a:ext cx="2000280" cy="7041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585" y="0"/>
                    </a:moveTo>
                    <a:lnTo>
                      <a:pt x="21600" y="3706"/>
                    </a:lnTo>
                    <a:lnTo>
                      <a:pt x="21600" y="17153"/>
                    </a:lnTo>
                    <a:lnTo>
                      <a:pt x="4585" y="21600"/>
                    </a:lnTo>
                    <a:lnTo>
                      <a:pt x="0" y="11435"/>
                    </a:lnTo>
                    <a:lnTo>
                      <a:pt x="0" y="10429"/>
                    </a:lnTo>
                    <a:lnTo>
                      <a:pt x="4585" y="0"/>
                    </a:lnTo>
                    <a:close/>
                  </a:path>
                </a:pathLst>
              </a:custGeom>
              <a:solidFill>
                <a:srgbClr val="017CC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endParaRPr/>
              </a:p>
            </p:txBody>
          </p:sp>
          <p:sp>
            <p:nvSpPr>
              <p:cNvPr id="24" name="Shape 6001"/>
              <p:cNvSpPr/>
              <p:nvPr/>
            </p:nvSpPr>
            <p:spPr>
              <a:xfrm>
                <a:off x="0" y="0"/>
                <a:ext cx="2000280" cy="7041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678" y="0"/>
                    </a:moveTo>
                    <a:lnTo>
                      <a:pt x="21600" y="3706"/>
                    </a:lnTo>
                    <a:lnTo>
                      <a:pt x="21600" y="17153"/>
                    </a:lnTo>
                    <a:lnTo>
                      <a:pt x="4678" y="21600"/>
                    </a:lnTo>
                    <a:lnTo>
                      <a:pt x="0" y="11435"/>
                    </a:lnTo>
                    <a:lnTo>
                      <a:pt x="4678" y="0"/>
                    </a:lnTo>
                    <a:close/>
                  </a:path>
                </a:pathLst>
              </a:custGeom>
              <a:solidFill>
                <a:srgbClr val="1AA8F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endParaRPr/>
              </a:p>
            </p:txBody>
          </p:sp>
        </p:grpSp>
        <p:sp>
          <p:nvSpPr>
            <p:cNvPr id="22" name="Shape 6003"/>
            <p:cNvSpPr/>
            <p:nvPr/>
          </p:nvSpPr>
          <p:spPr>
            <a:xfrm>
              <a:off x="421651" y="63689"/>
              <a:ext cx="1387750" cy="52321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xmlns:lc="http://schemas.openxmlformats.org/drawingml/2006/lockedCanvas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9pPr>
            </a:lstStyle>
            <a:p>
              <a:pPr>
                <a:defRPr sz="1800"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Roboto Light"/>
                </a:defRPr>
              </a:pPr>
              <a:r>
                <a:rPr lang="en-US" sz="2800" b="1" smtClean="0">
                  <a:solidFill>
                    <a:srgbClr val="FFFFFF"/>
                  </a:solidFill>
                  <a:ea typeface="Helvetica"/>
                  <a:cs typeface="Helvetica"/>
                  <a:sym typeface="Helvetica"/>
                </a:rPr>
                <a:t>Option 4</a:t>
              </a:r>
              <a:endParaRPr sz="2800" b="1">
                <a:solidFill>
                  <a:srgbClr val="FFFFFF"/>
                </a:solidFill>
                <a:ea typeface="Helvetica"/>
                <a:cs typeface="Helvetica"/>
                <a:sym typeface="Helvetica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5061747" y="1497413"/>
            <a:ext cx="1188719" cy="605782"/>
            <a:chOff x="5061747" y="1497413"/>
            <a:chExt cx="1188719" cy="605782"/>
          </a:xfrm>
        </p:grpSpPr>
        <p:grpSp>
          <p:nvGrpSpPr>
            <p:cNvPr id="15" name="Group 14"/>
            <p:cNvGrpSpPr/>
            <p:nvPr/>
          </p:nvGrpSpPr>
          <p:grpSpPr>
            <a:xfrm>
              <a:off x="5061747" y="1579133"/>
              <a:ext cx="931566" cy="442342"/>
              <a:chOff x="0" y="0"/>
              <a:chExt cx="931563" cy="442339"/>
            </a:xfrm>
          </p:grpSpPr>
          <p:sp>
            <p:nvSpPr>
              <p:cNvPr id="18" name="Shape 6005"/>
              <p:cNvSpPr/>
              <p:nvPr/>
            </p:nvSpPr>
            <p:spPr>
              <a:xfrm>
                <a:off x="0" y="17205"/>
                <a:ext cx="931563" cy="425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4238" y="1383"/>
                    </a:lnTo>
                    <a:lnTo>
                      <a:pt x="4238" y="1399"/>
                    </a:lnTo>
                    <a:lnTo>
                      <a:pt x="4157" y="1383"/>
                    </a:lnTo>
                    <a:lnTo>
                      <a:pt x="0" y="10164"/>
                    </a:lnTo>
                    <a:lnTo>
                      <a:pt x="0" y="12330"/>
                    </a:lnTo>
                    <a:lnTo>
                      <a:pt x="4157" y="20135"/>
                    </a:lnTo>
                    <a:lnTo>
                      <a:pt x="4238" y="20117"/>
                    </a:lnTo>
                    <a:lnTo>
                      <a:pt x="4238" y="20135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C73C0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endParaRPr/>
              </a:p>
            </p:txBody>
          </p:sp>
          <p:sp>
            <p:nvSpPr>
              <p:cNvPr id="19" name="Shape 6006"/>
              <p:cNvSpPr/>
              <p:nvPr/>
            </p:nvSpPr>
            <p:spPr>
              <a:xfrm>
                <a:off x="0" y="0"/>
                <a:ext cx="931563" cy="4251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4664" y="1383"/>
                    </a:lnTo>
                    <a:lnTo>
                      <a:pt x="4664" y="1399"/>
                    </a:lnTo>
                    <a:lnTo>
                      <a:pt x="4585" y="1383"/>
                    </a:lnTo>
                    <a:lnTo>
                      <a:pt x="0" y="11311"/>
                    </a:lnTo>
                    <a:lnTo>
                      <a:pt x="4585" y="20135"/>
                    </a:lnTo>
                    <a:lnTo>
                      <a:pt x="4664" y="20117"/>
                    </a:lnTo>
                    <a:lnTo>
                      <a:pt x="4664" y="20135"/>
                    </a:lnTo>
                    <a:lnTo>
                      <a:pt x="21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3591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endParaRPr/>
              </a:p>
            </p:txBody>
          </p:sp>
        </p:grpSp>
        <p:sp>
          <p:nvSpPr>
            <p:cNvPr id="16" name="Shape 6008"/>
            <p:cNvSpPr/>
            <p:nvPr/>
          </p:nvSpPr>
          <p:spPr>
            <a:xfrm>
              <a:off x="5932906" y="1497413"/>
              <a:ext cx="317560" cy="60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268"/>
                  </a:moveTo>
                  <a:cubicBezTo>
                    <a:pt x="0" y="21268"/>
                    <a:pt x="5082" y="21600"/>
                    <a:pt x="11435" y="21600"/>
                  </a:cubicBezTo>
                  <a:cubicBezTo>
                    <a:pt x="17471" y="21600"/>
                    <a:pt x="21600" y="21268"/>
                    <a:pt x="21600" y="21268"/>
                  </a:cubicBezTo>
                  <a:cubicBezTo>
                    <a:pt x="21600" y="831"/>
                    <a:pt x="21600" y="831"/>
                    <a:pt x="21600" y="831"/>
                  </a:cubicBezTo>
                  <a:cubicBezTo>
                    <a:pt x="21600" y="831"/>
                    <a:pt x="17153" y="0"/>
                    <a:pt x="10482" y="0"/>
                  </a:cubicBezTo>
                  <a:cubicBezTo>
                    <a:pt x="3812" y="0"/>
                    <a:pt x="0" y="831"/>
                    <a:pt x="0" y="831"/>
                  </a:cubicBezTo>
                  <a:lnTo>
                    <a:pt x="0" y="21268"/>
                  </a:lnTo>
                  <a:close/>
                </a:path>
              </a:pathLst>
            </a:custGeom>
            <a:solidFill>
              <a:srgbClr val="C73C0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9pPr>
            </a:lstStyle>
            <a:p>
              <a:endParaRPr/>
            </a:p>
          </p:txBody>
        </p:sp>
        <p:sp>
          <p:nvSpPr>
            <p:cNvPr id="17" name="Shape 6009"/>
            <p:cNvSpPr/>
            <p:nvPr/>
          </p:nvSpPr>
          <p:spPr>
            <a:xfrm>
              <a:off x="5224513" y="1653148"/>
              <a:ext cx="651202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xmlns:lc="http://schemas.openxmlformats.org/drawingml/2006/lockedCanvas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9pPr>
            </a:lstStyle>
            <a:p>
              <a:pPr>
                <a:defRPr sz="1800"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Roboto Light"/>
                </a:defRPr>
              </a:pPr>
              <a:r>
                <a:rPr lang="en-US" sz="1200" b="1" smtClean="0">
                  <a:solidFill>
                    <a:srgbClr val="FFFFFF"/>
                  </a:solidFill>
                  <a:ea typeface="Helvetica"/>
                  <a:cs typeface="Helvetica"/>
                  <a:sym typeface="Helvetica"/>
                </a:rPr>
                <a:t>Option </a:t>
              </a:r>
              <a:r>
                <a:rPr sz="1200" b="1" smtClean="0">
                  <a:solidFill>
                    <a:srgbClr val="FFFFFF"/>
                  </a:solidFill>
                  <a:ea typeface="Helvetica"/>
                  <a:cs typeface="Helvetica"/>
                  <a:sym typeface="Helvetica"/>
                </a:rPr>
                <a:t>1</a:t>
              </a:r>
              <a:endParaRPr sz="1200" b="1">
                <a:solidFill>
                  <a:srgbClr val="FFFFFF"/>
                </a:solidFill>
                <a:ea typeface="Helvetica"/>
                <a:cs typeface="Helvetica"/>
                <a:sym typeface="Helvetica"/>
              </a:endParaRPr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5932905" y="2235530"/>
            <a:ext cx="1415746" cy="605782"/>
            <a:chOff x="5932905" y="2308636"/>
            <a:chExt cx="1415746" cy="605782"/>
          </a:xfrm>
        </p:grpSpPr>
        <p:sp>
          <p:nvSpPr>
            <p:cNvPr id="13" name="Shape 6011"/>
            <p:cNvSpPr/>
            <p:nvPr/>
          </p:nvSpPr>
          <p:spPr>
            <a:xfrm flipH="1">
              <a:off x="6236661" y="2415574"/>
              <a:ext cx="1111990" cy="425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4238" y="1383"/>
                  </a:lnTo>
                  <a:lnTo>
                    <a:pt x="4238" y="1399"/>
                  </a:lnTo>
                  <a:lnTo>
                    <a:pt x="4157" y="1383"/>
                  </a:lnTo>
                  <a:lnTo>
                    <a:pt x="0" y="10164"/>
                  </a:lnTo>
                  <a:lnTo>
                    <a:pt x="0" y="12330"/>
                  </a:lnTo>
                  <a:lnTo>
                    <a:pt x="4157" y="20135"/>
                  </a:lnTo>
                  <a:lnTo>
                    <a:pt x="4238" y="20117"/>
                  </a:lnTo>
                  <a:lnTo>
                    <a:pt x="4238" y="20135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9pPr>
            </a:lstStyle>
            <a:p>
              <a:endParaRPr/>
            </a:p>
          </p:txBody>
        </p:sp>
        <p:sp>
          <p:nvSpPr>
            <p:cNvPr id="14" name="Shape 6012"/>
            <p:cNvSpPr/>
            <p:nvPr/>
          </p:nvSpPr>
          <p:spPr>
            <a:xfrm flipH="1">
              <a:off x="6236659" y="2398368"/>
              <a:ext cx="1111991" cy="425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4664" y="1383"/>
                  </a:lnTo>
                  <a:lnTo>
                    <a:pt x="4664" y="1399"/>
                  </a:lnTo>
                  <a:lnTo>
                    <a:pt x="4585" y="1383"/>
                  </a:lnTo>
                  <a:lnTo>
                    <a:pt x="0" y="11311"/>
                  </a:lnTo>
                  <a:lnTo>
                    <a:pt x="4585" y="20135"/>
                  </a:lnTo>
                  <a:lnTo>
                    <a:pt x="4664" y="20117"/>
                  </a:lnTo>
                  <a:lnTo>
                    <a:pt x="4664" y="20135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445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9pPr>
            </a:lstStyle>
            <a:p>
              <a:endParaRPr/>
            </a:p>
          </p:txBody>
        </p:sp>
        <p:sp>
          <p:nvSpPr>
            <p:cNvPr id="11" name="Shape 6014"/>
            <p:cNvSpPr/>
            <p:nvPr/>
          </p:nvSpPr>
          <p:spPr>
            <a:xfrm>
              <a:off x="5932905" y="2308636"/>
              <a:ext cx="317561" cy="60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268"/>
                  </a:moveTo>
                  <a:cubicBezTo>
                    <a:pt x="0" y="21268"/>
                    <a:pt x="5082" y="21600"/>
                    <a:pt x="11435" y="21600"/>
                  </a:cubicBezTo>
                  <a:cubicBezTo>
                    <a:pt x="17471" y="21600"/>
                    <a:pt x="21600" y="21268"/>
                    <a:pt x="21600" y="21268"/>
                  </a:cubicBezTo>
                  <a:cubicBezTo>
                    <a:pt x="21600" y="831"/>
                    <a:pt x="21600" y="831"/>
                    <a:pt x="21600" y="831"/>
                  </a:cubicBezTo>
                  <a:cubicBezTo>
                    <a:pt x="21600" y="831"/>
                    <a:pt x="17153" y="0"/>
                    <a:pt x="10482" y="0"/>
                  </a:cubicBezTo>
                  <a:cubicBezTo>
                    <a:pt x="3812" y="0"/>
                    <a:pt x="0" y="831"/>
                    <a:pt x="0" y="831"/>
                  </a:cubicBezTo>
                  <a:lnTo>
                    <a:pt x="0" y="21268"/>
                  </a:lnTo>
                  <a:close/>
                </a:path>
              </a:pathLst>
            </a:cu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9pPr>
            </a:lstStyle>
            <a:p>
              <a:endParaRPr/>
            </a:p>
          </p:txBody>
        </p:sp>
        <p:sp>
          <p:nvSpPr>
            <p:cNvPr id="12" name="Shape 6015"/>
            <p:cNvSpPr/>
            <p:nvPr/>
          </p:nvSpPr>
          <p:spPr>
            <a:xfrm>
              <a:off x="6288435" y="2441660"/>
              <a:ext cx="833688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xmlns:lc="http://schemas.openxmlformats.org/drawingml/2006/lockedCanvas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9pPr>
            </a:lstStyle>
            <a:p>
              <a:pPr>
                <a:defRPr sz="1800"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Roboto Light"/>
                </a:defRPr>
              </a:pPr>
              <a:r>
                <a:rPr lang="en-US" sz="1600" b="1" smtClean="0">
                  <a:solidFill>
                    <a:srgbClr val="FFFFFF"/>
                  </a:solidFill>
                  <a:ea typeface="Helvetica"/>
                  <a:cs typeface="Helvetica"/>
                  <a:sym typeface="Helvetica"/>
                </a:rPr>
                <a:t>Option </a:t>
              </a:r>
              <a:r>
                <a:rPr sz="1600" b="1" smtClean="0">
                  <a:solidFill>
                    <a:srgbClr val="FFFFFF"/>
                  </a:solidFill>
                  <a:ea typeface="Helvetica"/>
                  <a:cs typeface="Helvetica"/>
                  <a:sym typeface="Helvetica"/>
                </a:rPr>
                <a:t>2</a:t>
              </a:r>
              <a:endParaRPr sz="1600" b="1">
                <a:solidFill>
                  <a:srgbClr val="FFFFFF"/>
                </a:solidFill>
                <a:ea typeface="Helvetica"/>
                <a:cs typeface="Helvetica"/>
                <a:sym typeface="Helvetica"/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1604440" y="3542954"/>
            <a:ext cx="1891993" cy="1300657"/>
            <a:chOff x="553361" y="1674124"/>
            <a:chExt cx="1617065" cy="1111657"/>
          </a:xfrm>
        </p:grpSpPr>
        <p:sp>
          <p:nvSpPr>
            <p:cNvPr id="67" name="TextBox 66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1AA8FE"/>
                  </a:solidFill>
                </a:rPr>
                <a:t>Lorem Ipsum</a:t>
              </a:r>
              <a:endParaRPr lang="en-US" sz="2600" b="1" dirty="0">
                <a:solidFill>
                  <a:srgbClr val="1AA8FE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8474582" y="3248097"/>
            <a:ext cx="1891993" cy="1300657"/>
            <a:chOff x="553361" y="1674124"/>
            <a:chExt cx="1617065" cy="1111657"/>
          </a:xfrm>
        </p:grpSpPr>
        <p:sp>
          <p:nvSpPr>
            <p:cNvPr id="70" name="TextBox 69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BF9000"/>
                  </a:solidFill>
                </a:rPr>
                <a:t>Lorem Ipsum</a:t>
              </a:r>
              <a:endParaRPr lang="en-US" sz="2600" b="1" dirty="0">
                <a:solidFill>
                  <a:srgbClr val="BF9000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8474582" y="1579133"/>
            <a:ext cx="1891993" cy="1300657"/>
            <a:chOff x="553361" y="1674124"/>
            <a:chExt cx="1617065" cy="1111657"/>
          </a:xfrm>
        </p:grpSpPr>
        <p:sp>
          <p:nvSpPr>
            <p:cNvPr id="73" name="TextBox 72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586D8A"/>
                  </a:solidFill>
                </a:rPr>
                <a:t>Lorem Ipsum</a:t>
              </a:r>
              <a:endParaRPr lang="en-US" sz="2600" b="1" dirty="0">
                <a:solidFill>
                  <a:srgbClr val="586D8A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2878491" y="1158577"/>
            <a:ext cx="1891993" cy="1300657"/>
            <a:chOff x="553361" y="1674124"/>
            <a:chExt cx="1617065" cy="1111657"/>
          </a:xfrm>
        </p:grpSpPr>
        <p:sp>
          <p:nvSpPr>
            <p:cNvPr id="76" name="TextBox 75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F3591F"/>
                  </a:solidFill>
                </a:rPr>
                <a:t>Lorem Ipsum</a:t>
              </a:r>
              <a:endParaRPr lang="en-US" sz="2600" b="1" dirty="0">
                <a:solidFill>
                  <a:srgbClr val="F3591F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431932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Multidirectional Sign Infographics</a:t>
            </a:r>
          </a:p>
        </p:txBody>
      </p:sp>
      <p:grpSp>
        <p:nvGrpSpPr>
          <p:cNvPr id="66" name="Group 65"/>
          <p:cNvGrpSpPr/>
          <p:nvPr/>
        </p:nvGrpSpPr>
        <p:grpSpPr>
          <a:xfrm>
            <a:off x="1604440" y="3542954"/>
            <a:ext cx="1891993" cy="1300657"/>
            <a:chOff x="553361" y="1674124"/>
            <a:chExt cx="1617065" cy="1111657"/>
          </a:xfrm>
        </p:grpSpPr>
        <p:sp>
          <p:nvSpPr>
            <p:cNvPr id="67" name="TextBox 66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1AA8FE"/>
                  </a:solidFill>
                </a:rPr>
                <a:t>Lorem Ipsum</a:t>
              </a:r>
              <a:endParaRPr lang="en-US" sz="2600" b="1" dirty="0">
                <a:solidFill>
                  <a:srgbClr val="1AA8FE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8474582" y="3248097"/>
            <a:ext cx="1891993" cy="1300657"/>
            <a:chOff x="553361" y="1674124"/>
            <a:chExt cx="1617065" cy="1111657"/>
          </a:xfrm>
        </p:grpSpPr>
        <p:sp>
          <p:nvSpPr>
            <p:cNvPr id="70" name="TextBox 69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FFC000"/>
                  </a:solidFill>
                </a:rPr>
                <a:t>Lorem Ipsum</a:t>
              </a:r>
              <a:endParaRPr lang="en-US" sz="2600" b="1" dirty="0">
                <a:solidFill>
                  <a:srgbClr val="FFC000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8474582" y="1579133"/>
            <a:ext cx="1891993" cy="1300657"/>
            <a:chOff x="553361" y="1674124"/>
            <a:chExt cx="1617065" cy="1111657"/>
          </a:xfrm>
        </p:grpSpPr>
        <p:sp>
          <p:nvSpPr>
            <p:cNvPr id="73" name="TextBox 72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586D8A"/>
                  </a:solidFill>
                </a:rPr>
                <a:t>Lorem Ipsum</a:t>
              </a:r>
              <a:endParaRPr lang="en-US" sz="2600" b="1" dirty="0">
                <a:solidFill>
                  <a:srgbClr val="586D8A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2878491" y="1158577"/>
            <a:ext cx="1891993" cy="1300657"/>
            <a:chOff x="553361" y="1674124"/>
            <a:chExt cx="1617065" cy="1111657"/>
          </a:xfrm>
        </p:grpSpPr>
        <p:sp>
          <p:nvSpPr>
            <p:cNvPr id="76" name="TextBox 75"/>
            <p:cNvSpPr txBox="1"/>
            <p:nvPr/>
          </p:nvSpPr>
          <p:spPr>
            <a:xfrm>
              <a:off x="553361" y="1674124"/>
              <a:ext cx="1617065" cy="420885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2600" b="1" dirty="0" smtClean="0">
                  <a:solidFill>
                    <a:srgbClr val="F3591F"/>
                  </a:solidFill>
                </a:rPr>
                <a:t>Lorem Ipsum</a:t>
              </a:r>
              <a:endParaRPr lang="en-US" sz="2600" b="1" dirty="0">
                <a:solidFill>
                  <a:srgbClr val="F3591F"/>
                </a:solidFill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59193" y="2075537"/>
              <a:ext cx="1605398" cy="7102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sp>
        <p:nvSpPr>
          <p:cNvPr id="38" name="Shape 5985"/>
          <p:cNvSpPr/>
          <p:nvPr/>
        </p:nvSpPr>
        <p:spPr>
          <a:xfrm>
            <a:off x="5970875" y="1217889"/>
            <a:ext cx="227815" cy="51102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529"/>
                </a:moveTo>
                <a:cubicBezTo>
                  <a:pt x="0" y="21529"/>
                  <a:pt x="4891" y="21600"/>
                  <a:pt x="11411" y="21600"/>
                </a:cubicBezTo>
                <a:cubicBezTo>
                  <a:pt x="17525" y="21600"/>
                  <a:pt x="21600" y="21529"/>
                  <a:pt x="21600" y="21529"/>
                </a:cubicBezTo>
                <a:cubicBezTo>
                  <a:pt x="21600" y="143"/>
                  <a:pt x="21600" y="143"/>
                  <a:pt x="21600" y="143"/>
                </a:cubicBezTo>
                <a:cubicBezTo>
                  <a:pt x="21600" y="143"/>
                  <a:pt x="17117" y="0"/>
                  <a:pt x="10189" y="0"/>
                </a:cubicBezTo>
                <a:cubicBezTo>
                  <a:pt x="3668" y="0"/>
                  <a:pt x="0" y="143"/>
                  <a:pt x="0" y="143"/>
                </a:cubicBezTo>
                <a:lnTo>
                  <a:pt x="0" y="2152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45719" rIns="45719"/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1pPr>
            <a:lvl2pPr marL="0" marR="0" indent="457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2pPr>
            <a:lvl3pPr marL="0" marR="0" indent="914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3pPr>
            <a:lvl4pPr marL="0" marR="0" indent="1371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4pPr>
            <a:lvl5pPr marL="0" marR="0" indent="18288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5pPr>
            <a:lvl6pPr marL="0" marR="0" indent="22860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6pPr>
            <a:lvl7pPr marL="0" marR="0" indent="27432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7pPr>
            <a:lvl8pPr marL="0" marR="0" indent="32004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8pPr>
            <a:lvl9pPr marL="0" marR="0" indent="365760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Roboto Light"/>
              </a:defRPr>
            </a:lvl9pPr>
          </a:lstStyle>
          <a:p>
            <a:endParaRPr/>
          </a:p>
        </p:txBody>
      </p:sp>
      <p:grpSp>
        <p:nvGrpSpPr>
          <p:cNvPr id="39" name="Group 38"/>
          <p:cNvGrpSpPr/>
          <p:nvPr/>
        </p:nvGrpSpPr>
        <p:grpSpPr>
          <a:xfrm>
            <a:off x="5932906" y="2973647"/>
            <a:ext cx="2266063" cy="735223"/>
            <a:chOff x="5932906" y="3073193"/>
            <a:chExt cx="2266063" cy="735223"/>
          </a:xfrm>
        </p:grpSpPr>
        <p:sp>
          <p:nvSpPr>
            <p:cNvPr id="40" name="Shape 5994"/>
            <p:cNvSpPr/>
            <p:nvPr/>
          </p:nvSpPr>
          <p:spPr>
            <a:xfrm>
              <a:off x="5932906" y="3087000"/>
              <a:ext cx="317560" cy="60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268"/>
                  </a:moveTo>
                  <a:cubicBezTo>
                    <a:pt x="0" y="21268"/>
                    <a:pt x="5082" y="21600"/>
                    <a:pt x="11435" y="21600"/>
                  </a:cubicBezTo>
                  <a:cubicBezTo>
                    <a:pt x="17471" y="21600"/>
                    <a:pt x="21600" y="21268"/>
                    <a:pt x="21600" y="21268"/>
                  </a:cubicBezTo>
                  <a:cubicBezTo>
                    <a:pt x="21600" y="665"/>
                    <a:pt x="21600" y="665"/>
                    <a:pt x="21600" y="665"/>
                  </a:cubicBezTo>
                  <a:cubicBezTo>
                    <a:pt x="21600" y="665"/>
                    <a:pt x="17153" y="0"/>
                    <a:pt x="10482" y="0"/>
                  </a:cubicBezTo>
                  <a:cubicBezTo>
                    <a:pt x="3812" y="0"/>
                    <a:pt x="0" y="665"/>
                    <a:pt x="0" y="665"/>
                  </a:cubicBezTo>
                  <a:lnTo>
                    <a:pt x="0" y="21268"/>
                  </a:lnTo>
                  <a:close/>
                </a:path>
              </a:pathLst>
            </a:custGeom>
            <a:solidFill>
              <a:srgbClr val="AC83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9pPr>
            </a:lstStyle>
            <a:p>
              <a:endParaRPr/>
            </a:p>
          </p:txBody>
        </p:sp>
        <p:sp>
          <p:nvSpPr>
            <p:cNvPr id="41" name="Shape 5995"/>
            <p:cNvSpPr/>
            <p:nvPr/>
          </p:nvSpPr>
          <p:spPr>
            <a:xfrm>
              <a:off x="6198689" y="3105985"/>
              <a:ext cx="2000280" cy="70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015" y="0"/>
                  </a:moveTo>
                  <a:lnTo>
                    <a:pt x="0" y="3715"/>
                  </a:lnTo>
                  <a:lnTo>
                    <a:pt x="0" y="17195"/>
                  </a:lnTo>
                  <a:lnTo>
                    <a:pt x="17015" y="21600"/>
                  </a:lnTo>
                  <a:lnTo>
                    <a:pt x="21600" y="11463"/>
                  </a:lnTo>
                  <a:lnTo>
                    <a:pt x="21600" y="10296"/>
                  </a:lnTo>
                  <a:lnTo>
                    <a:pt x="17015" y="0"/>
                  </a:lnTo>
                  <a:close/>
                </a:path>
              </a:pathLst>
            </a:custGeom>
            <a:solidFill>
              <a:srgbClr val="AC83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9pPr>
            </a:lstStyle>
            <a:p>
              <a:endParaRPr/>
            </a:p>
          </p:txBody>
        </p:sp>
        <p:sp>
          <p:nvSpPr>
            <p:cNvPr id="42" name="Shape 5996"/>
            <p:cNvSpPr/>
            <p:nvPr/>
          </p:nvSpPr>
          <p:spPr>
            <a:xfrm>
              <a:off x="6198689" y="3073193"/>
              <a:ext cx="2000280" cy="702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866" y="0"/>
                  </a:moveTo>
                  <a:lnTo>
                    <a:pt x="0" y="3556"/>
                  </a:lnTo>
                  <a:lnTo>
                    <a:pt x="0" y="17195"/>
                  </a:lnTo>
                  <a:lnTo>
                    <a:pt x="16866" y="21600"/>
                  </a:lnTo>
                  <a:lnTo>
                    <a:pt x="21600" y="11304"/>
                  </a:lnTo>
                  <a:lnTo>
                    <a:pt x="16866" y="0"/>
                  </a:lnTo>
                  <a:close/>
                </a:path>
              </a:pathLst>
            </a:custGeom>
            <a:solidFill>
              <a:srgbClr val="FFC00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9pPr>
            </a:lstStyle>
            <a:p>
              <a:endParaRPr/>
            </a:p>
          </p:txBody>
        </p:sp>
        <p:sp>
          <p:nvSpPr>
            <p:cNvPr id="43" name="Shape 5997"/>
            <p:cNvSpPr/>
            <p:nvPr/>
          </p:nvSpPr>
          <p:spPr>
            <a:xfrm>
              <a:off x="6474303" y="3178514"/>
              <a:ext cx="1201994" cy="46166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xmlns:lc="http://schemas.openxmlformats.org/drawingml/2006/lockedCanvas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9pPr>
            </a:lstStyle>
            <a:p>
              <a:pPr>
                <a:defRPr sz="1800"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Roboto Light"/>
                </a:defRPr>
              </a:pPr>
              <a:r>
                <a:rPr lang="en-US" sz="2400" b="1" smtClean="0">
                  <a:solidFill>
                    <a:srgbClr val="FFFFFF"/>
                  </a:solidFill>
                  <a:ea typeface="Helvetica"/>
                  <a:cs typeface="Helvetica"/>
                  <a:sym typeface="Helvetica"/>
                </a:rPr>
                <a:t>Option </a:t>
              </a:r>
              <a:r>
                <a:rPr sz="2400" b="1" smtClean="0">
                  <a:solidFill>
                    <a:srgbClr val="FFFFFF"/>
                  </a:solidFill>
                  <a:ea typeface="Helvetica"/>
                  <a:cs typeface="Helvetica"/>
                  <a:sym typeface="Helvetica"/>
                </a:rPr>
                <a:t>3</a:t>
              </a:r>
              <a:endParaRPr sz="2400" b="1">
                <a:solidFill>
                  <a:srgbClr val="FFFFFF"/>
                </a:solidFill>
                <a:ea typeface="Helvetica"/>
                <a:cs typeface="Helvetica"/>
                <a:sym typeface="Helvetica"/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993032" y="3841205"/>
            <a:ext cx="2257434" cy="736946"/>
            <a:chOff x="-1" y="0"/>
            <a:chExt cx="2257434" cy="736945"/>
          </a:xfrm>
        </p:grpSpPr>
        <p:sp>
          <p:nvSpPr>
            <p:cNvPr id="45" name="Shape 5999"/>
            <p:cNvSpPr/>
            <p:nvPr/>
          </p:nvSpPr>
          <p:spPr>
            <a:xfrm>
              <a:off x="1939873" y="51775"/>
              <a:ext cx="317560" cy="605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268"/>
                  </a:moveTo>
                  <a:cubicBezTo>
                    <a:pt x="0" y="21268"/>
                    <a:pt x="5082" y="21600"/>
                    <a:pt x="11435" y="21600"/>
                  </a:cubicBezTo>
                  <a:cubicBezTo>
                    <a:pt x="17471" y="21600"/>
                    <a:pt x="21600" y="21268"/>
                    <a:pt x="21600" y="21268"/>
                  </a:cubicBezTo>
                  <a:cubicBezTo>
                    <a:pt x="21600" y="831"/>
                    <a:pt x="21600" y="831"/>
                    <a:pt x="21600" y="831"/>
                  </a:cubicBezTo>
                  <a:cubicBezTo>
                    <a:pt x="21600" y="831"/>
                    <a:pt x="17153" y="0"/>
                    <a:pt x="10482" y="0"/>
                  </a:cubicBezTo>
                  <a:cubicBezTo>
                    <a:pt x="3812" y="0"/>
                    <a:pt x="0" y="831"/>
                    <a:pt x="0" y="831"/>
                  </a:cubicBezTo>
                  <a:lnTo>
                    <a:pt x="0" y="21268"/>
                  </a:lnTo>
                  <a:close/>
                </a:path>
              </a:pathLst>
            </a:custGeom>
            <a:solidFill>
              <a:srgbClr val="017CC7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9pPr>
            </a:lstStyle>
            <a:p>
              <a:endParaRPr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-1" y="0"/>
              <a:ext cx="2000282" cy="736945"/>
              <a:chOff x="0" y="0"/>
              <a:chExt cx="2000280" cy="736944"/>
            </a:xfrm>
          </p:grpSpPr>
          <p:sp>
            <p:nvSpPr>
              <p:cNvPr id="48" name="Shape 6000"/>
              <p:cNvSpPr/>
              <p:nvPr/>
            </p:nvSpPr>
            <p:spPr>
              <a:xfrm>
                <a:off x="0" y="32790"/>
                <a:ext cx="2000280" cy="7041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585" y="0"/>
                    </a:moveTo>
                    <a:lnTo>
                      <a:pt x="21600" y="3706"/>
                    </a:lnTo>
                    <a:lnTo>
                      <a:pt x="21600" y="17153"/>
                    </a:lnTo>
                    <a:lnTo>
                      <a:pt x="4585" y="21600"/>
                    </a:lnTo>
                    <a:lnTo>
                      <a:pt x="0" y="11435"/>
                    </a:lnTo>
                    <a:lnTo>
                      <a:pt x="0" y="10429"/>
                    </a:lnTo>
                    <a:lnTo>
                      <a:pt x="4585" y="0"/>
                    </a:lnTo>
                    <a:close/>
                  </a:path>
                </a:pathLst>
              </a:custGeom>
              <a:solidFill>
                <a:srgbClr val="017CC7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endParaRPr/>
              </a:p>
            </p:txBody>
          </p:sp>
          <p:sp>
            <p:nvSpPr>
              <p:cNvPr id="49" name="Shape 6001"/>
              <p:cNvSpPr/>
              <p:nvPr/>
            </p:nvSpPr>
            <p:spPr>
              <a:xfrm>
                <a:off x="0" y="0"/>
                <a:ext cx="2000280" cy="70415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4678" y="0"/>
                    </a:moveTo>
                    <a:lnTo>
                      <a:pt x="21600" y="3706"/>
                    </a:lnTo>
                    <a:lnTo>
                      <a:pt x="21600" y="17153"/>
                    </a:lnTo>
                    <a:lnTo>
                      <a:pt x="4678" y="21600"/>
                    </a:lnTo>
                    <a:lnTo>
                      <a:pt x="0" y="11435"/>
                    </a:lnTo>
                    <a:lnTo>
                      <a:pt x="4678" y="0"/>
                    </a:lnTo>
                    <a:close/>
                  </a:path>
                </a:pathLst>
              </a:custGeom>
              <a:solidFill>
                <a:srgbClr val="1AA8FE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endParaRPr/>
              </a:p>
            </p:txBody>
          </p:sp>
        </p:grpSp>
        <p:sp>
          <p:nvSpPr>
            <p:cNvPr id="47" name="Shape 6003"/>
            <p:cNvSpPr/>
            <p:nvPr/>
          </p:nvSpPr>
          <p:spPr>
            <a:xfrm>
              <a:off x="421651" y="63689"/>
              <a:ext cx="1387750" cy="52321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xmlns:lc="http://schemas.openxmlformats.org/drawingml/2006/lockedCanvas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9pPr>
            </a:lstStyle>
            <a:p>
              <a:pPr>
                <a:defRPr sz="1800"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Roboto Light"/>
                </a:defRPr>
              </a:pPr>
              <a:r>
                <a:rPr lang="en-US" sz="2800" b="1" smtClean="0">
                  <a:solidFill>
                    <a:srgbClr val="FFFFFF"/>
                  </a:solidFill>
                  <a:ea typeface="Helvetica"/>
                  <a:cs typeface="Helvetica"/>
                  <a:sym typeface="Helvetica"/>
                </a:rPr>
                <a:t>Option 4</a:t>
              </a:r>
              <a:endParaRPr sz="2800" b="1">
                <a:solidFill>
                  <a:srgbClr val="FFFFFF"/>
                </a:solidFill>
                <a:ea typeface="Helvetica"/>
                <a:cs typeface="Helvetica"/>
                <a:sym typeface="Helvetica"/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5061747" y="1497413"/>
            <a:ext cx="1188719" cy="605782"/>
            <a:chOff x="5061747" y="1497413"/>
            <a:chExt cx="1188719" cy="605782"/>
          </a:xfrm>
        </p:grpSpPr>
        <p:grpSp>
          <p:nvGrpSpPr>
            <p:cNvPr id="51" name="Group 50"/>
            <p:cNvGrpSpPr/>
            <p:nvPr/>
          </p:nvGrpSpPr>
          <p:grpSpPr>
            <a:xfrm>
              <a:off x="5061747" y="1579133"/>
              <a:ext cx="931566" cy="442342"/>
              <a:chOff x="0" y="0"/>
              <a:chExt cx="931563" cy="442339"/>
            </a:xfrm>
          </p:grpSpPr>
          <p:sp>
            <p:nvSpPr>
              <p:cNvPr id="54" name="Shape 6005"/>
              <p:cNvSpPr/>
              <p:nvPr/>
            </p:nvSpPr>
            <p:spPr>
              <a:xfrm>
                <a:off x="0" y="17205"/>
                <a:ext cx="931563" cy="42513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4238" y="1383"/>
                    </a:lnTo>
                    <a:lnTo>
                      <a:pt x="4238" y="1399"/>
                    </a:lnTo>
                    <a:lnTo>
                      <a:pt x="4157" y="1383"/>
                    </a:lnTo>
                    <a:lnTo>
                      <a:pt x="0" y="10164"/>
                    </a:lnTo>
                    <a:lnTo>
                      <a:pt x="0" y="12330"/>
                    </a:lnTo>
                    <a:lnTo>
                      <a:pt x="4157" y="20135"/>
                    </a:lnTo>
                    <a:lnTo>
                      <a:pt x="4238" y="20117"/>
                    </a:lnTo>
                    <a:lnTo>
                      <a:pt x="4238" y="20135"/>
                    </a:ln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C73C0B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endParaRPr/>
              </a:p>
            </p:txBody>
          </p:sp>
          <p:sp>
            <p:nvSpPr>
              <p:cNvPr id="55" name="Shape 6006"/>
              <p:cNvSpPr/>
              <p:nvPr/>
            </p:nvSpPr>
            <p:spPr>
              <a:xfrm>
                <a:off x="0" y="0"/>
                <a:ext cx="931563" cy="42513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21600" y="0"/>
                    </a:moveTo>
                    <a:lnTo>
                      <a:pt x="4664" y="1383"/>
                    </a:lnTo>
                    <a:lnTo>
                      <a:pt x="4664" y="1399"/>
                    </a:lnTo>
                    <a:lnTo>
                      <a:pt x="4585" y="1383"/>
                    </a:lnTo>
                    <a:lnTo>
                      <a:pt x="0" y="11311"/>
                    </a:lnTo>
                    <a:lnTo>
                      <a:pt x="4585" y="20135"/>
                    </a:lnTo>
                    <a:lnTo>
                      <a:pt x="4664" y="20117"/>
                    </a:lnTo>
                    <a:lnTo>
                      <a:pt x="4664" y="20135"/>
                    </a:lnTo>
                    <a:lnTo>
                      <a:pt x="216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rgbClr val="F3591F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>
                <a:defPPr marL="0" marR="0" indent="0" algn="l" defTabSz="914400" rtl="0" fontAlgn="auto" latinLnBrk="1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</a:defRPr>
                </a:defPPr>
                <a:lvl1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1pPr>
                <a:lvl2pPr marL="0" marR="0" indent="457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2pPr>
                <a:lvl3pPr marL="0" marR="0" indent="914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3pPr>
                <a:lvl4pPr marL="0" marR="0" indent="1371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4pPr>
                <a:lvl5pPr marL="0" marR="0" indent="18288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5pPr>
                <a:lvl6pPr marL="0" marR="0" indent="22860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6pPr>
                <a:lvl7pPr marL="0" marR="0" indent="27432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7pPr>
                <a:lvl8pPr marL="0" marR="0" indent="32004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8pPr>
                <a:lvl9pPr marL="0" marR="0" indent="365760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1800" b="0" i="0" u="none" strike="noStrike" cap="none" spc="0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latin typeface="+mn-lt"/>
                    <a:ea typeface="+mn-ea"/>
                    <a:cs typeface="+mn-cs"/>
                    <a:sym typeface="Roboto Light"/>
                  </a:defRPr>
                </a:lvl9pPr>
              </a:lstStyle>
              <a:p>
                <a:endParaRPr/>
              </a:p>
            </p:txBody>
          </p:sp>
        </p:grpSp>
        <p:sp>
          <p:nvSpPr>
            <p:cNvPr id="52" name="Shape 6008"/>
            <p:cNvSpPr/>
            <p:nvPr/>
          </p:nvSpPr>
          <p:spPr>
            <a:xfrm>
              <a:off x="5932906" y="1497413"/>
              <a:ext cx="317560" cy="60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268"/>
                  </a:moveTo>
                  <a:cubicBezTo>
                    <a:pt x="0" y="21268"/>
                    <a:pt x="5082" y="21600"/>
                    <a:pt x="11435" y="21600"/>
                  </a:cubicBezTo>
                  <a:cubicBezTo>
                    <a:pt x="17471" y="21600"/>
                    <a:pt x="21600" y="21268"/>
                    <a:pt x="21600" y="21268"/>
                  </a:cubicBezTo>
                  <a:cubicBezTo>
                    <a:pt x="21600" y="831"/>
                    <a:pt x="21600" y="831"/>
                    <a:pt x="21600" y="831"/>
                  </a:cubicBezTo>
                  <a:cubicBezTo>
                    <a:pt x="21600" y="831"/>
                    <a:pt x="17153" y="0"/>
                    <a:pt x="10482" y="0"/>
                  </a:cubicBezTo>
                  <a:cubicBezTo>
                    <a:pt x="3812" y="0"/>
                    <a:pt x="0" y="831"/>
                    <a:pt x="0" y="831"/>
                  </a:cubicBezTo>
                  <a:lnTo>
                    <a:pt x="0" y="21268"/>
                  </a:lnTo>
                  <a:close/>
                </a:path>
              </a:pathLst>
            </a:custGeom>
            <a:solidFill>
              <a:srgbClr val="C73C0B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9pPr>
            </a:lstStyle>
            <a:p>
              <a:endParaRPr/>
            </a:p>
          </p:txBody>
        </p:sp>
        <p:sp>
          <p:nvSpPr>
            <p:cNvPr id="53" name="Shape 6009"/>
            <p:cNvSpPr/>
            <p:nvPr/>
          </p:nvSpPr>
          <p:spPr>
            <a:xfrm>
              <a:off x="5224513" y="1653148"/>
              <a:ext cx="651202" cy="2769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xmlns:lc="http://schemas.openxmlformats.org/drawingml/2006/lockedCanvas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9pPr>
            </a:lstStyle>
            <a:p>
              <a:pPr>
                <a:defRPr sz="1800"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Roboto Light"/>
                </a:defRPr>
              </a:pPr>
              <a:r>
                <a:rPr lang="en-US" sz="1200" b="1" smtClean="0">
                  <a:solidFill>
                    <a:srgbClr val="FFFFFF"/>
                  </a:solidFill>
                  <a:ea typeface="Helvetica"/>
                  <a:cs typeface="Helvetica"/>
                  <a:sym typeface="Helvetica"/>
                </a:rPr>
                <a:t>Option </a:t>
              </a:r>
              <a:r>
                <a:rPr sz="1200" b="1" smtClean="0">
                  <a:solidFill>
                    <a:srgbClr val="FFFFFF"/>
                  </a:solidFill>
                  <a:ea typeface="Helvetica"/>
                  <a:cs typeface="Helvetica"/>
                  <a:sym typeface="Helvetica"/>
                </a:rPr>
                <a:t>1</a:t>
              </a:r>
              <a:endParaRPr sz="1200" b="1">
                <a:solidFill>
                  <a:srgbClr val="FFFFFF"/>
                </a:solidFill>
                <a:ea typeface="Helvetica"/>
                <a:cs typeface="Helvetica"/>
                <a:sym typeface="Helvetica"/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5932905" y="2235530"/>
            <a:ext cx="1415746" cy="605782"/>
            <a:chOff x="5932905" y="2308636"/>
            <a:chExt cx="1415746" cy="605782"/>
          </a:xfrm>
        </p:grpSpPr>
        <p:sp>
          <p:nvSpPr>
            <p:cNvPr id="57" name="Shape 6011"/>
            <p:cNvSpPr/>
            <p:nvPr/>
          </p:nvSpPr>
          <p:spPr>
            <a:xfrm flipH="1">
              <a:off x="6236661" y="2415574"/>
              <a:ext cx="1111990" cy="425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4238" y="1383"/>
                  </a:lnTo>
                  <a:lnTo>
                    <a:pt x="4238" y="1399"/>
                  </a:lnTo>
                  <a:lnTo>
                    <a:pt x="4157" y="1383"/>
                  </a:lnTo>
                  <a:lnTo>
                    <a:pt x="0" y="10164"/>
                  </a:lnTo>
                  <a:lnTo>
                    <a:pt x="0" y="12330"/>
                  </a:lnTo>
                  <a:lnTo>
                    <a:pt x="4157" y="20135"/>
                  </a:lnTo>
                  <a:lnTo>
                    <a:pt x="4238" y="20117"/>
                  </a:lnTo>
                  <a:lnTo>
                    <a:pt x="4238" y="20135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9pPr>
            </a:lstStyle>
            <a:p>
              <a:endParaRPr/>
            </a:p>
          </p:txBody>
        </p:sp>
        <p:sp>
          <p:nvSpPr>
            <p:cNvPr id="58" name="Shape 6012"/>
            <p:cNvSpPr/>
            <p:nvPr/>
          </p:nvSpPr>
          <p:spPr>
            <a:xfrm flipH="1">
              <a:off x="6236659" y="2398368"/>
              <a:ext cx="1111991" cy="42513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4664" y="1383"/>
                  </a:lnTo>
                  <a:lnTo>
                    <a:pt x="4664" y="1399"/>
                  </a:lnTo>
                  <a:lnTo>
                    <a:pt x="4585" y="1383"/>
                  </a:lnTo>
                  <a:lnTo>
                    <a:pt x="0" y="11311"/>
                  </a:lnTo>
                  <a:lnTo>
                    <a:pt x="4585" y="20135"/>
                  </a:lnTo>
                  <a:lnTo>
                    <a:pt x="4664" y="20117"/>
                  </a:lnTo>
                  <a:lnTo>
                    <a:pt x="4664" y="20135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44546A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9pPr>
            </a:lstStyle>
            <a:p>
              <a:endParaRPr/>
            </a:p>
          </p:txBody>
        </p:sp>
        <p:sp>
          <p:nvSpPr>
            <p:cNvPr id="59" name="Shape 6014"/>
            <p:cNvSpPr/>
            <p:nvPr/>
          </p:nvSpPr>
          <p:spPr>
            <a:xfrm>
              <a:off x="5932905" y="2308636"/>
              <a:ext cx="317561" cy="6057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268"/>
                  </a:moveTo>
                  <a:cubicBezTo>
                    <a:pt x="0" y="21268"/>
                    <a:pt x="5082" y="21600"/>
                    <a:pt x="11435" y="21600"/>
                  </a:cubicBezTo>
                  <a:cubicBezTo>
                    <a:pt x="17471" y="21600"/>
                    <a:pt x="21600" y="21268"/>
                    <a:pt x="21600" y="21268"/>
                  </a:cubicBezTo>
                  <a:cubicBezTo>
                    <a:pt x="21600" y="831"/>
                    <a:pt x="21600" y="831"/>
                    <a:pt x="21600" y="831"/>
                  </a:cubicBezTo>
                  <a:cubicBezTo>
                    <a:pt x="21600" y="831"/>
                    <a:pt x="17153" y="0"/>
                    <a:pt x="10482" y="0"/>
                  </a:cubicBezTo>
                  <a:cubicBezTo>
                    <a:pt x="3812" y="0"/>
                    <a:pt x="0" y="831"/>
                    <a:pt x="0" y="831"/>
                  </a:cubicBezTo>
                  <a:lnTo>
                    <a:pt x="0" y="21268"/>
                  </a:lnTo>
                  <a:close/>
                </a:path>
              </a:pathLst>
            </a:cu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9pPr>
            </a:lstStyle>
            <a:p>
              <a:endParaRPr/>
            </a:p>
          </p:txBody>
        </p:sp>
        <p:sp>
          <p:nvSpPr>
            <p:cNvPr id="63" name="Shape 6015"/>
            <p:cNvSpPr/>
            <p:nvPr/>
          </p:nvSpPr>
          <p:spPr>
            <a:xfrm>
              <a:off x="6288435" y="2441660"/>
              <a:ext cx="833688" cy="33855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xmlns:lc="http://schemas.openxmlformats.org/drawingml/2006/lockedCanvas" val="1"/>
              </a:ext>
            </a:extLst>
          </p:spPr>
          <p:txBody>
            <a:bodyPr wrap="none" lIns="45719" tIns="45719" rIns="45719" bIns="45719" numCol="1" anchor="ctr">
              <a:sp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Roboto Light"/>
                </a:defRPr>
              </a:lvl9pPr>
            </a:lstStyle>
            <a:p>
              <a:pPr>
                <a:defRPr sz="1800"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Roboto Light"/>
                </a:defRPr>
              </a:pPr>
              <a:r>
                <a:rPr lang="en-US" sz="1600" b="1" smtClean="0">
                  <a:solidFill>
                    <a:srgbClr val="FFFFFF"/>
                  </a:solidFill>
                  <a:ea typeface="Helvetica"/>
                  <a:cs typeface="Helvetica"/>
                  <a:sym typeface="Helvetica"/>
                </a:rPr>
                <a:t>Option </a:t>
              </a:r>
              <a:r>
                <a:rPr sz="1600" b="1" smtClean="0">
                  <a:solidFill>
                    <a:srgbClr val="FFFFFF"/>
                  </a:solidFill>
                  <a:ea typeface="Helvetica"/>
                  <a:cs typeface="Helvetica"/>
                  <a:sym typeface="Helvetica"/>
                </a:rPr>
                <a:t>2</a:t>
              </a:r>
              <a:endParaRPr sz="1600" b="1">
                <a:solidFill>
                  <a:srgbClr val="FFFFFF"/>
                </a:solidFill>
                <a:ea typeface="Helvetica"/>
                <a:cs typeface="Helvetica"/>
                <a:sym typeface="Helvetic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2455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7283</TotalTime>
  <Words>241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Open Sans</vt:lpstr>
      <vt:lpstr>Roboto Light</vt:lpstr>
      <vt:lpstr>Template PresentationGo</vt:lpstr>
      <vt:lpstr>Template PresentationGo Dark</vt:lpstr>
      <vt:lpstr>Custom Design</vt:lpstr>
      <vt:lpstr>Multidirectional Sign Infographics</vt:lpstr>
      <vt:lpstr>Multidirectional Sign Infographics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Multidirectional Sign Infographics for PowerPoint</dc:title>
  <dc:creator>PresentationGo.com</dc:creator>
  <dc:description>© Copyright PresentationGo.com</dc:description>
  <dcterms:created xsi:type="dcterms:W3CDTF">2014-11-26T05:14:11Z</dcterms:created>
  <dcterms:modified xsi:type="dcterms:W3CDTF">2016-06-04T02:27:30Z</dcterms:modified>
</cp:coreProperties>
</file>