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3" r:id="rId4"/>
    <p:sldId id="33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F3591F"/>
    <a:srgbClr val="0191E9"/>
    <a:srgbClr val="44546A"/>
    <a:srgbClr val="C73C0B"/>
    <a:srgbClr val="E6450C"/>
    <a:srgbClr val="017CC7"/>
    <a:srgbClr val="738600"/>
    <a:srgbClr val="97B000"/>
    <a:srgbClr val="AC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9" d="100"/>
          <a:sy n="109" d="100"/>
        </p:scale>
        <p:origin x="148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04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67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2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CDCDCD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9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Multidirectional Sign Infographics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539214" y="1364344"/>
            <a:ext cx="4065572" cy="4939741"/>
            <a:chOff x="2630659" y="1364344"/>
            <a:chExt cx="4065572" cy="4939741"/>
          </a:xfrm>
        </p:grpSpPr>
        <p:sp>
          <p:nvSpPr>
            <p:cNvPr id="3" name="Shape 5985"/>
            <p:cNvSpPr/>
            <p:nvPr/>
          </p:nvSpPr>
          <p:spPr>
            <a:xfrm>
              <a:off x="4542496" y="1364344"/>
              <a:ext cx="220212" cy="4939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529"/>
                  </a:moveTo>
                  <a:cubicBezTo>
                    <a:pt x="0" y="21529"/>
                    <a:pt x="4891" y="21600"/>
                    <a:pt x="11411" y="21600"/>
                  </a:cubicBezTo>
                  <a:cubicBezTo>
                    <a:pt x="17525" y="21600"/>
                    <a:pt x="21600" y="21529"/>
                    <a:pt x="21600" y="21529"/>
                  </a:cubicBezTo>
                  <a:cubicBezTo>
                    <a:pt x="21600" y="143"/>
                    <a:pt x="21600" y="143"/>
                    <a:pt x="21600" y="143"/>
                  </a:cubicBezTo>
                  <a:cubicBezTo>
                    <a:pt x="21600" y="143"/>
                    <a:pt x="17117" y="0"/>
                    <a:pt x="10189" y="0"/>
                  </a:cubicBezTo>
                  <a:cubicBezTo>
                    <a:pt x="3668" y="0"/>
                    <a:pt x="0" y="143"/>
                    <a:pt x="0" y="143"/>
                  </a:cubicBezTo>
                  <a:lnTo>
                    <a:pt x="0" y="21529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4289" rIns="34289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9pPr>
            </a:lstStyle>
            <a:p>
              <a:endParaRPr sz="1600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4505794" y="3061508"/>
              <a:ext cx="2190437" cy="710686"/>
              <a:chOff x="5932906" y="3073193"/>
              <a:chExt cx="2266063" cy="735223"/>
            </a:xfrm>
          </p:grpSpPr>
          <p:sp>
            <p:nvSpPr>
              <p:cNvPr id="25" name="Shape 5994"/>
              <p:cNvSpPr/>
              <p:nvPr/>
            </p:nvSpPr>
            <p:spPr>
              <a:xfrm>
                <a:off x="5932906" y="3087000"/>
                <a:ext cx="317560" cy="6057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268"/>
                    </a:moveTo>
                    <a:cubicBezTo>
                      <a:pt x="0" y="21268"/>
                      <a:pt x="5082" y="21600"/>
                      <a:pt x="11435" y="21600"/>
                    </a:cubicBezTo>
                    <a:cubicBezTo>
                      <a:pt x="17471" y="21600"/>
                      <a:pt x="21600" y="21268"/>
                      <a:pt x="21600" y="21268"/>
                    </a:cubicBezTo>
                    <a:cubicBezTo>
                      <a:pt x="21600" y="665"/>
                      <a:pt x="21600" y="665"/>
                      <a:pt x="21600" y="665"/>
                    </a:cubicBezTo>
                    <a:cubicBezTo>
                      <a:pt x="21600" y="665"/>
                      <a:pt x="17153" y="0"/>
                      <a:pt x="10482" y="0"/>
                    </a:cubicBezTo>
                    <a:cubicBezTo>
                      <a:pt x="3812" y="0"/>
                      <a:pt x="0" y="665"/>
                      <a:pt x="0" y="665"/>
                    </a:cubicBezTo>
                    <a:lnTo>
                      <a:pt x="0" y="21268"/>
                    </a:lnTo>
                    <a:close/>
                  </a:path>
                </a:pathLst>
              </a:custGeom>
              <a:solidFill>
                <a:srgbClr val="AC83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endParaRPr sz="1600"/>
              </a:p>
            </p:txBody>
          </p:sp>
          <p:sp>
            <p:nvSpPr>
              <p:cNvPr id="26" name="Shape 5995"/>
              <p:cNvSpPr/>
              <p:nvPr/>
            </p:nvSpPr>
            <p:spPr>
              <a:xfrm>
                <a:off x="6198689" y="3105985"/>
                <a:ext cx="2000280" cy="7024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015" y="0"/>
                    </a:moveTo>
                    <a:lnTo>
                      <a:pt x="0" y="3715"/>
                    </a:lnTo>
                    <a:lnTo>
                      <a:pt x="0" y="17195"/>
                    </a:lnTo>
                    <a:lnTo>
                      <a:pt x="17015" y="21600"/>
                    </a:lnTo>
                    <a:lnTo>
                      <a:pt x="21600" y="11463"/>
                    </a:lnTo>
                    <a:lnTo>
                      <a:pt x="21600" y="10296"/>
                    </a:lnTo>
                    <a:lnTo>
                      <a:pt x="17015" y="0"/>
                    </a:lnTo>
                    <a:close/>
                  </a:path>
                </a:pathLst>
              </a:custGeom>
              <a:solidFill>
                <a:srgbClr val="AC83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endParaRPr sz="1600"/>
              </a:p>
            </p:txBody>
          </p:sp>
          <p:sp>
            <p:nvSpPr>
              <p:cNvPr id="27" name="Shape 5996"/>
              <p:cNvSpPr/>
              <p:nvPr/>
            </p:nvSpPr>
            <p:spPr>
              <a:xfrm>
                <a:off x="6198689" y="3073193"/>
                <a:ext cx="2000280" cy="7024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866" y="0"/>
                    </a:moveTo>
                    <a:lnTo>
                      <a:pt x="0" y="3556"/>
                    </a:lnTo>
                    <a:lnTo>
                      <a:pt x="0" y="17195"/>
                    </a:lnTo>
                    <a:lnTo>
                      <a:pt x="16866" y="21600"/>
                    </a:lnTo>
                    <a:lnTo>
                      <a:pt x="21600" y="11304"/>
                    </a:lnTo>
                    <a:lnTo>
                      <a:pt x="16866" y="0"/>
                    </a:lnTo>
                    <a:close/>
                  </a:path>
                </a:pathLst>
              </a:custGeom>
              <a:solidFill>
                <a:srgbClr val="FFC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endParaRPr sz="1600"/>
              </a:p>
            </p:txBody>
          </p:sp>
          <p:sp>
            <p:nvSpPr>
              <p:cNvPr id="28" name="Shape 5997"/>
              <p:cNvSpPr/>
              <p:nvPr/>
            </p:nvSpPr>
            <p:spPr>
              <a:xfrm>
                <a:off x="6474303" y="3182483"/>
                <a:ext cx="1219612" cy="4537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lc="http://schemas.openxmlformats.org/drawingml/2006/lockedCanvas" xmlns:ma14="http://schemas.microsoft.com/office/mac/drawingml/2011/main" xmlns="" val="1"/>
                </a:ext>
              </a:extLst>
            </p:spPr>
            <p:txBody>
              <a:bodyPr wrap="none" lIns="34289" tIns="34289" rIns="34289" bIns="34289" numCol="1" anchor="ctr">
                <a:sp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pPr>
                  <a:defRPr sz="1800" b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Roboto Light"/>
                  </a:defRPr>
                </a:pPr>
                <a:r>
                  <a:rPr lang="en-US" sz="2400" b="1">
                    <a:solidFill>
                      <a:srgbClr val="FFFFFF"/>
                    </a:solidFill>
                    <a:ea typeface="Helvetica"/>
                    <a:cs typeface="Helvetica"/>
                    <a:sym typeface="Helvetica"/>
                  </a:rPr>
                  <a:t>Option </a:t>
                </a:r>
                <a:r>
                  <a:rPr sz="2400" b="1">
                    <a:solidFill>
                      <a:srgbClr val="FFFFFF"/>
                    </a:solidFill>
                    <a:ea typeface="Helvetica"/>
                    <a:cs typeface="Helvetica"/>
                    <a:sym typeface="Helvetica"/>
                  </a:rPr>
                  <a:t>3</a:t>
                </a:r>
                <a:endParaRPr sz="2400" b="1">
                  <a:solidFill>
                    <a:srgbClr val="FFFFFF"/>
                  </a:solidFill>
                  <a:ea typeface="Helvetica"/>
                  <a:cs typeface="Helvetica"/>
                  <a:sym typeface="Helvetica"/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2630659" y="3900112"/>
              <a:ext cx="2182097" cy="712352"/>
              <a:chOff x="-1" y="0"/>
              <a:chExt cx="2257434" cy="736945"/>
            </a:xfrm>
          </p:grpSpPr>
          <p:sp>
            <p:nvSpPr>
              <p:cNvPr id="20" name="Shape 5999"/>
              <p:cNvSpPr/>
              <p:nvPr/>
            </p:nvSpPr>
            <p:spPr>
              <a:xfrm>
                <a:off x="1939873" y="51775"/>
                <a:ext cx="317560" cy="6057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268"/>
                    </a:moveTo>
                    <a:cubicBezTo>
                      <a:pt x="0" y="21268"/>
                      <a:pt x="5082" y="21600"/>
                      <a:pt x="11435" y="21600"/>
                    </a:cubicBezTo>
                    <a:cubicBezTo>
                      <a:pt x="17471" y="21600"/>
                      <a:pt x="21600" y="21268"/>
                      <a:pt x="21600" y="21268"/>
                    </a:cubicBezTo>
                    <a:cubicBezTo>
                      <a:pt x="21600" y="831"/>
                      <a:pt x="21600" y="831"/>
                      <a:pt x="21600" y="831"/>
                    </a:cubicBezTo>
                    <a:cubicBezTo>
                      <a:pt x="21600" y="831"/>
                      <a:pt x="17153" y="0"/>
                      <a:pt x="10482" y="0"/>
                    </a:cubicBezTo>
                    <a:cubicBezTo>
                      <a:pt x="3812" y="0"/>
                      <a:pt x="0" y="831"/>
                      <a:pt x="0" y="831"/>
                    </a:cubicBezTo>
                    <a:lnTo>
                      <a:pt x="0" y="21268"/>
                    </a:lnTo>
                    <a:close/>
                  </a:path>
                </a:pathLst>
              </a:custGeom>
              <a:solidFill>
                <a:srgbClr val="017CC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endParaRPr sz="1600"/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-1" y="0"/>
                <a:ext cx="2000282" cy="736945"/>
                <a:chOff x="0" y="0"/>
                <a:chExt cx="2000280" cy="736944"/>
              </a:xfrm>
            </p:grpSpPr>
            <p:sp>
              <p:nvSpPr>
                <p:cNvPr id="23" name="Shape 6000"/>
                <p:cNvSpPr/>
                <p:nvPr/>
              </p:nvSpPr>
              <p:spPr>
                <a:xfrm>
                  <a:off x="0" y="32790"/>
                  <a:ext cx="2000280" cy="70415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585" y="0"/>
                      </a:moveTo>
                      <a:lnTo>
                        <a:pt x="21600" y="3706"/>
                      </a:lnTo>
                      <a:lnTo>
                        <a:pt x="21600" y="17153"/>
                      </a:lnTo>
                      <a:lnTo>
                        <a:pt x="4585" y="21600"/>
                      </a:lnTo>
                      <a:lnTo>
                        <a:pt x="0" y="11435"/>
                      </a:lnTo>
                      <a:lnTo>
                        <a:pt x="0" y="10429"/>
                      </a:lnTo>
                      <a:lnTo>
                        <a:pt x="4585" y="0"/>
                      </a:lnTo>
                      <a:close/>
                    </a:path>
                  </a:pathLst>
                </a:custGeom>
                <a:solidFill>
                  <a:srgbClr val="017CC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9pPr>
                </a:lstStyle>
                <a:p>
                  <a:endParaRPr sz="1600"/>
                </a:p>
              </p:txBody>
            </p:sp>
            <p:sp>
              <p:nvSpPr>
                <p:cNvPr id="24" name="Shape 6001"/>
                <p:cNvSpPr/>
                <p:nvPr/>
              </p:nvSpPr>
              <p:spPr>
                <a:xfrm>
                  <a:off x="0" y="0"/>
                  <a:ext cx="2000280" cy="70415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678" y="0"/>
                      </a:moveTo>
                      <a:lnTo>
                        <a:pt x="21600" y="3706"/>
                      </a:lnTo>
                      <a:lnTo>
                        <a:pt x="21600" y="17153"/>
                      </a:lnTo>
                      <a:lnTo>
                        <a:pt x="4678" y="21600"/>
                      </a:lnTo>
                      <a:lnTo>
                        <a:pt x="0" y="11435"/>
                      </a:lnTo>
                      <a:lnTo>
                        <a:pt x="4678" y="0"/>
                      </a:lnTo>
                      <a:close/>
                    </a:path>
                  </a:pathLst>
                </a:custGeom>
                <a:solidFill>
                  <a:srgbClr val="1AA8FE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9pPr>
                </a:lstStyle>
                <a:p>
                  <a:endParaRPr sz="1600"/>
                </a:p>
              </p:txBody>
            </p:sp>
          </p:grpSp>
          <p:sp>
            <p:nvSpPr>
              <p:cNvPr id="22" name="Shape 6003"/>
              <p:cNvSpPr/>
              <p:nvPr/>
            </p:nvSpPr>
            <p:spPr>
              <a:xfrm>
                <a:off x="421651" y="66598"/>
                <a:ext cx="1411782" cy="517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lc="http://schemas.openxmlformats.org/drawingml/2006/lockedCanvas" xmlns:ma14="http://schemas.microsoft.com/office/mac/drawingml/2011/main" xmlns="" val="1"/>
                </a:ext>
              </a:extLst>
            </p:spPr>
            <p:txBody>
              <a:bodyPr wrap="none" lIns="34289" tIns="34289" rIns="34289" bIns="34289" numCol="1" anchor="ctr">
                <a:sp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pPr>
                  <a:defRPr sz="1800" b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Roboto Light"/>
                  </a:defRPr>
                </a:pPr>
                <a:r>
                  <a:rPr lang="en-US" sz="2800" b="1">
                    <a:solidFill>
                      <a:srgbClr val="FFFFFF"/>
                    </a:solidFill>
                    <a:ea typeface="Helvetica"/>
                    <a:cs typeface="Helvetica"/>
                    <a:sym typeface="Helvetica"/>
                  </a:rPr>
                  <a:t>Option 4</a:t>
                </a:r>
                <a:endParaRPr sz="2800" b="1">
                  <a:solidFill>
                    <a:srgbClr val="FFFFFF"/>
                  </a:solidFill>
                  <a:ea typeface="Helvetica"/>
                  <a:cs typeface="Helvetica"/>
                  <a:sym typeface="Helvetica"/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3663709" y="1634540"/>
              <a:ext cx="1149047" cy="585566"/>
              <a:chOff x="5061747" y="1497413"/>
              <a:chExt cx="1188719" cy="605782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5061747" y="1579133"/>
                <a:ext cx="931566" cy="442342"/>
                <a:chOff x="0" y="0"/>
                <a:chExt cx="931563" cy="442339"/>
              </a:xfrm>
            </p:grpSpPr>
            <p:sp>
              <p:nvSpPr>
                <p:cNvPr id="18" name="Shape 6005"/>
                <p:cNvSpPr/>
                <p:nvPr/>
              </p:nvSpPr>
              <p:spPr>
                <a:xfrm>
                  <a:off x="0" y="17205"/>
                  <a:ext cx="931563" cy="42513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4238" y="1383"/>
                      </a:lnTo>
                      <a:lnTo>
                        <a:pt x="4238" y="1399"/>
                      </a:lnTo>
                      <a:lnTo>
                        <a:pt x="4157" y="1383"/>
                      </a:lnTo>
                      <a:lnTo>
                        <a:pt x="0" y="10164"/>
                      </a:lnTo>
                      <a:lnTo>
                        <a:pt x="0" y="12330"/>
                      </a:lnTo>
                      <a:lnTo>
                        <a:pt x="4157" y="20135"/>
                      </a:lnTo>
                      <a:lnTo>
                        <a:pt x="4238" y="20117"/>
                      </a:lnTo>
                      <a:lnTo>
                        <a:pt x="4238" y="20135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C73C0B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9pPr>
                </a:lstStyle>
                <a:p>
                  <a:endParaRPr sz="1600"/>
                </a:p>
              </p:txBody>
            </p:sp>
            <p:sp>
              <p:nvSpPr>
                <p:cNvPr id="19" name="Shape 6006"/>
                <p:cNvSpPr/>
                <p:nvPr/>
              </p:nvSpPr>
              <p:spPr>
                <a:xfrm>
                  <a:off x="0" y="0"/>
                  <a:ext cx="931563" cy="42513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4664" y="1383"/>
                      </a:lnTo>
                      <a:lnTo>
                        <a:pt x="4664" y="1399"/>
                      </a:lnTo>
                      <a:lnTo>
                        <a:pt x="4585" y="1383"/>
                      </a:lnTo>
                      <a:lnTo>
                        <a:pt x="0" y="11311"/>
                      </a:lnTo>
                      <a:lnTo>
                        <a:pt x="4585" y="20135"/>
                      </a:lnTo>
                      <a:lnTo>
                        <a:pt x="4664" y="20117"/>
                      </a:lnTo>
                      <a:lnTo>
                        <a:pt x="4664" y="20135"/>
                      </a:lnTo>
                      <a:lnTo>
                        <a:pt x="216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3591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9pPr>
                </a:lstStyle>
                <a:p>
                  <a:endParaRPr sz="1600"/>
                </a:p>
              </p:txBody>
            </p:sp>
          </p:grpSp>
          <p:sp>
            <p:nvSpPr>
              <p:cNvPr id="16" name="Shape 6008"/>
              <p:cNvSpPr/>
              <p:nvPr/>
            </p:nvSpPr>
            <p:spPr>
              <a:xfrm>
                <a:off x="5932906" y="1497413"/>
                <a:ext cx="317560" cy="6057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268"/>
                    </a:moveTo>
                    <a:cubicBezTo>
                      <a:pt x="0" y="21268"/>
                      <a:pt x="5082" y="21600"/>
                      <a:pt x="11435" y="21600"/>
                    </a:cubicBezTo>
                    <a:cubicBezTo>
                      <a:pt x="17471" y="21600"/>
                      <a:pt x="21600" y="21268"/>
                      <a:pt x="21600" y="21268"/>
                    </a:cubicBezTo>
                    <a:cubicBezTo>
                      <a:pt x="21600" y="831"/>
                      <a:pt x="21600" y="831"/>
                      <a:pt x="21600" y="831"/>
                    </a:cubicBezTo>
                    <a:cubicBezTo>
                      <a:pt x="21600" y="831"/>
                      <a:pt x="17153" y="0"/>
                      <a:pt x="10482" y="0"/>
                    </a:cubicBezTo>
                    <a:cubicBezTo>
                      <a:pt x="3812" y="0"/>
                      <a:pt x="0" y="831"/>
                      <a:pt x="0" y="831"/>
                    </a:cubicBezTo>
                    <a:lnTo>
                      <a:pt x="0" y="21268"/>
                    </a:lnTo>
                    <a:close/>
                  </a:path>
                </a:pathLst>
              </a:custGeom>
              <a:solidFill>
                <a:srgbClr val="C73C0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endParaRPr sz="1600"/>
              </a:p>
            </p:txBody>
          </p:sp>
          <p:sp>
            <p:nvSpPr>
              <p:cNvPr id="17" name="Shape 6009"/>
              <p:cNvSpPr/>
              <p:nvPr/>
            </p:nvSpPr>
            <p:spPr>
              <a:xfrm>
                <a:off x="5224512" y="1660308"/>
                <a:ext cx="649805" cy="26268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lc="http://schemas.openxmlformats.org/drawingml/2006/lockedCanvas" xmlns:ma14="http://schemas.microsoft.com/office/mac/drawingml/2011/main" xmlns="" val="1"/>
                </a:ext>
              </a:extLst>
            </p:spPr>
            <p:txBody>
              <a:bodyPr wrap="none" lIns="34289" tIns="34289" rIns="34289" bIns="34289" numCol="1" anchor="ctr">
                <a:sp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pPr>
                  <a:defRPr sz="1800" b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Roboto Light"/>
                  </a:defRPr>
                </a:pPr>
                <a:r>
                  <a:rPr lang="en-US" sz="1200" b="1">
                    <a:solidFill>
                      <a:srgbClr val="FFFFFF"/>
                    </a:solidFill>
                    <a:ea typeface="Helvetica"/>
                    <a:cs typeface="Helvetica"/>
                    <a:sym typeface="Helvetica"/>
                  </a:rPr>
                  <a:t>Option </a:t>
                </a:r>
                <a:r>
                  <a:rPr sz="1200" b="1">
                    <a:solidFill>
                      <a:srgbClr val="FFFFFF"/>
                    </a:solidFill>
                    <a:ea typeface="Helvetica"/>
                    <a:cs typeface="Helvetica"/>
                    <a:sym typeface="Helvetica"/>
                  </a:rPr>
                  <a:t>1</a:t>
                </a:r>
                <a:endParaRPr sz="1200" b="1">
                  <a:solidFill>
                    <a:srgbClr val="FFFFFF"/>
                  </a:solidFill>
                  <a:ea typeface="Helvetica"/>
                  <a:cs typeface="Helvetica"/>
                  <a:sym typeface="Helvetica"/>
                </a:endParaRP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4505793" y="2348023"/>
              <a:ext cx="1368499" cy="585566"/>
              <a:chOff x="5932905" y="2308636"/>
              <a:chExt cx="1415746" cy="605782"/>
            </a:xfrm>
          </p:grpSpPr>
          <p:sp>
            <p:nvSpPr>
              <p:cNvPr id="13" name="Shape 6011"/>
              <p:cNvSpPr/>
              <p:nvPr/>
            </p:nvSpPr>
            <p:spPr>
              <a:xfrm flipH="1">
                <a:off x="6236661" y="2415574"/>
                <a:ext cx="1111990" cy="425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4238" y="1383"/>
                    </a:lnTo>
                    <a:lnTo>
                      <a:pt x="4238" y="1399"/>
                    </a:lnTo>
                    <a:lnTo>
                      <a:pt x="4157" y="1383"/>
                    </a:lnTo>
                    <a:lnTo>
                      <a:pt x="0" y="10164"/>
                    </a:lnTo>
                    <a:lnTo>
                      <a:pt x="0" y="12330"/>
                    </a:lnTo>
                    <a:lnTo>
                      <a:pt x="4157" y="20135"/>
                    </a:lnTo>
                    <a:lnTo>
                      <a:pt x="4238" y="20117"/>
                    </a:lnTo>
                    <a:lnTo>
                      <a:pt x="4238" y="20135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333F5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endParaRPr sz="1600"/>
              </a:p>
            </p:txBody>
          </p:sp>
          <p:sp>
            <p:nvSpPr>
              <p:cNvPr id="14" name="Shape 6012"/>
              <p:cNvSpPr/>
              <p:nvPr/>
            </p:nvSpPr>
            <p:spPr>
              <a:xfrm flipH="1">
                <a:off x="6236659" y="2398368"/>
                <a:ext cx="1111991" cy="425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4664" y="1383"/>
                    </a:lnTo>
                    <a:lnTo>
                      <a:pt x="4664" y="1399"/>
                    </a:lnTo>
                    <a:lnTo>
                      <a:pt x="4585" y="1383"/>
                    </a:lnTo>
                    <a:lnTo>
                      <a:pt x="0" y="11311"/>
                    </a:lnTo>
                    <a:lnTo>
                      <a:pt x="4585" y="20135"/>
                    </a:lnTo>
                    <a:lnTo>
                      <a:pt x="4664" y="20117"/>
                    </a:lnTo>
                    <a:lnTo>
                      <a:pt x="4664" y="20135"/>
                    </a:lnTo>
                    <a:lnTo>
                      <a:pt x="21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44546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endParaRPr sz="1600"/>
              </a:p>
            </p:txBody>
          </p:sp>
          <p:sp>
            <p:nvSpPr>
              <p:cNvPr id="11" name="Shape 6014"/>
              <p:cNvSpPr/>
              <p:nvPr/>
            </p:nvSpPr>
            <p:spPr>
              <a:xfrm>
                <a:off x="5932905" y="2308636"/>
                <a:ext cx="317561" cy="6057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268"/>
                    </a:moveTo>
                    <a:cubicBezTo>
                      <a:pt x="0" y="21268"/>
                      <a:pt x="5082" y="21600"/>
                      <a:pt x="11435" y="21600"/>
                    </a:cubicBezTo>
                    <a:cubicBezTo>
                      <a:pt x="17471" y="21600"/>
                      <a:pt x="21600" y="21268"/>
                      <a:pt x="21600" y="21268"/>
                    </a:cubicBezTo>
                    <a:cubicBezTo>
                      <a:pt x="21600" y="831"/>
                      <a:pt x="21600" y="831"/>
                      <a:pt x="21600" y="831"/>
                    </a:cubicBezTo>
                    <a:cubicBezTo>
                      <a:pt x="21600" y="831"/>
                      <a:pt x="17153" y="0"/>
                      <a:pt x="10482" y="0"/>
                    </a:cubicBezTo>
                    <a:cubicBezTo>
                      <a:pt x="3812" y="0"/>
                      <a:pt x="0" y="831"/>
                      <a:pt x="0" y="831"/>
                    </a:cubicBezTo>
                    <a:lnTo>
                      <a:pt x="0" y="21268"/>
                    </a:lnTo>
                    <a:close/>
                  </a:path>
                </a:pathLst>
              </a:custGeom>
              <a:solidFill>
                <a:srgbClr val="333F5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endParaRPr sz="1600"/>
              </a:p>
            </p:txBody>
          </p:sp>
          <p:sp>
            <p:nvSpPr>
              <p:cNvPr id="12" name="Shape 6015"/>
              <p:cNvSpPr/>
              <p:nvPr/>
            </p:nvSpPr>
            <p:spPr>
              <a:xfrm>
                <a:off x="6288435" y="2447756"/>
                <a:ext cx="838591" cy="3263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lc="http://schemas.openxmlformats.org/drawingml/2006/lockedCanvas" xmlns:ma14="http://schemas.microsoft.com/office/mac/drawingml/2011/main" xmlns="" val="1"/>
                </a:ext>
              </a:extLst>
            </p:spPr>
            <p:txBody>
              <a:bodyPr wrap="none" lIns="34289" tIns="34289" rIns="34289" bIns="34289" numCol="1" anchor="ctr">
                <a:sp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pPr>
                  <a:defRPr sz="1800" b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Roboto Light"/>
                  </a:defRPr>
                </a:pPr>
                <a:r>
                  <a:rPr lang="en-US" sz="1600" b="1">
                    <a:solidFill>
                      <a:srgbClr val="FFFFFF"/>
                    </a:solidFill>
                    <a:ea typeface="Helvetica"/>
                    <a:cs typeface="Helvetica"/>
                    <a:sym typeface="Helvetica"/>
                  </a:rPr>
                  <a:t>Option </a:t>
                </a:r>
                <a:r>
                  <a:rPr sz="1600" b="1">
                    <a:solidFill>
                      <a:srgbClr val="FFFFFF"/>
                    </a:solidFill>
                    <a:ea typeface="Helvetica"/>
                    <a:cs typeface="Helvetica"/>
                    <a:sym typeface="Helvetica"/>
                  </a:rPr>
                  <a:t>2</a:t>
                </a:r>
                <a:endParaRPr sz="1600" b="1">
                  <a:solidFill>
                    <a:srgbClr val="FFFFFF"/>
                  </a:solidFill>
                  <a:ea typeface="Helvetica"/>
                  <a:cs typeface="Helvetica"/>
                  <a:sym typeface="Helvetica"/>
                </a:endParaRPr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321782" y="3618986"/>
            <a:ext cx="1822253" cy="1217777"/>
            <a:chOff x="553361" y="1680465"/>
            <a:chExt cx="1611230" cy="1076756"/>
          </a:xfrm>
        </p:grpSpPr>
        <p:sp>
          <p:nvSpPr>
            <p:cNvPr id="67" name="TextBox 66"/>
            <p:cNvSpPr txBox="1"/>
            <p:nvPr/>
          </p:nvSpPr>
          <p:spPr>
            <a:xfrm>
              <a:off x="553361" y="1680465"/>
              <a:ext cx="1548505" cy="408203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400" b="1" dirty="0">
                  <a:solidFill>
                    <a:srgbClr val="1AA8FE"/>
                  </a:solidFill>
                </a:rPr>
                <a:t>Lorem Ipsum</a:t>
              </a:r>
              <a:endParaRPr lang="en-US" sz="2400" b="1" dirty="0">
                <a:solidFill>
                  <a:srgbClr val="1AA8FE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59193" y="2104096"/>
              <a:ext cx="1605398" cy="65312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779756" y="3619818"/>
            <a:ext cx="1822253" cy="1217777"/>
            <a:chOff x="553361" y="1680465"/>
            <a:chExt cx="1611230" cy="1076756"/>
          </a:xfrm>
        </p:grpSpPr>
        <p:sp>
          <p:nvSpPr>
            <p:cNvPr id="70" name="TextBox 69"/>
            <p:cNvSpPr txBox="1"/>
            <p:nvPr/>
          </p:nvSpPr>
          <p:spPr>
            <a:xfrm>
              <a:off x="553361" y="1680465"/>
              <a:ext cx="1548505" cy="408203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400" b="1" dirty="0">
                  <a:solidFill>
                    <a:srgbClr val="BF9000"/>
                  </a:solidFill>
                </a:rPr>
                <a:t>Lorem Ipsum</a:t>
              </a:r>
              <a:endParaRPr lang="en-US" sz="2400" b="1" dirty="0">
                <a:solidFill>
                  <a:srgbClr val="BF9000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59193" y="2104096"/>
              <a:ext cx="1605398" cy="65312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779756" y="1580192"/>
            <a:ext cx="1822253" cy="1217777"/>
            <a:chOff x="553361" y="1680465"/>
            <a:chExt cx="1611230" cy="1076756"/>
          </a:xfrm>
        </p:grpSpPr>
        <p:sp>
          <p:nvSpPr>
            <p:cNvPr id="73" name="TextBox 72"/>
            <p:cNvSpPr txBox="1"/>
            <p:nvPr/>
          </p:nvSpPr>
          <p:spPr>
            <a:xfrm>
              <a:off x="553361" y="1680465"/>
              <a:ext cx="1548505" cy="408203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400" b="1" dirty="0">
                  <a:solidFill>
                    <a:srgbClr val="586D8A"/>
                  </a:solidFill>
                </a:rPr>
                <a:t>Lorem Ipsum</a:t>
              </a:r>
              <a:endParaRPr lang="en-US" sz="2400" b="1" dirty="0">
                <a:solidFill>
                  <a:srgbClr val="586D8A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59193" y="2104096"/>
              <a:ext cx="1605398" cy="65312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1553314" y="1314183"/>
            <a:ext cx="1822253" cy="1217777"/>
            <a:chOff x="553361" y="1680465"/>
            <a:chExt cx="1611230" cy="1076756"/>
          </a:xfrm>
        </p:grpSpPr>
        <p:sp>
          <p:nvSpPr>
            <p:cNvPr id="76" name="TextBox 75"/>
            <p:cNvSpPr txBox="1"/>
            <p:nvPr/>
          </p:nvSpPr>
          <p:spPr>
            <a:xfrm>
              <a:off x="553361" y="1680465"/>
              <a:ext cx="1548505" cy="408203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400" b="1" dirty="0">
                  <a:solidFill>
                    <a:srgbClr val="F3591F"/>
                  </a:solidFill>
                </a:rPr>
                <a:t>Lorem Ipsum</a:t>
              </a:r>
              <a:endParaRPr lang="en-US" sz="2400" b="1" dirty="0">
                <a:solidFill>
                  <a:srgbClr val="F3591F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59193" y="2104096"/>
              <a:ext cx="1605398" cy="65312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8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Multidirectional Sign Infographics</a:t>
            </a:r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2539214" y="1364344"/>
            <a:ext cx="4065572" cy="4939741"/>
            <a:chOff x="2630659" y="1364344"/>
            <a:chExt cx="4065572" cy="4939741"/>
          </a:xfrm>
        </p:grpSpPr>
        <p:sp>
          <p:nvSpPr>
            <p:cNvPr id="61" name="Shape 5985"/>
            <p:cNvSpPr/>
            <p:nvPr/>
          </p:nvSpPr>
          <p:spPr>
            <a:xfrm>
              <a:off x="4542496" y="1364344"/>
              <a:ext cx="220212" cy="4939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529"/>
                  </a:moveTo>
                  <a:cubicBezTo>
                    <a:pt x="0" y="21529"/>
                    <a:pt x="4891" y="21600"/>
                    <a:pt x="11411" y="21600"/>
                  </a:cubicBezTo>
                  <a:cubicBezTo>
                    <a:pt x="17525" y="21600"/>
                    <a:pt x="21600" y="21529"/>
                    <a:pt x="21600" y="21529"/>
                  </a:cubicBezTo>
                  <a:cubicBezTo>
                    <a:pt x="21600" y="143"/>
                    <a:pt x="21600" y="143"/>
                    <a:pt x="21600" y="143"/>
                  </a:cubicBezTo>
                  <a:cubicBezTo>
                    <a:pt x="21600" y="143"/>
                    <a:pt x="17117" y="0"/>
                    <a:pt x="10189" y="0"/>
                  </a:cubicBezTo>
                  <a:cubicBezTo>
                    <a:pt x="3668" y="0"/>
                    <a:pt x="0" y="143"/>
                    <a:pt x="0" y="143"/>
                  </a:cubicBezTo>
                  <a:lnTo>
                    <a:pt x="0" y="21529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4289" rIns="34289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9pPr>
            </a:lstStyle>
            <a:p>
              <a:endParaRPr sz="1600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4505794" y="3061508"/>
              <a:ext cx="2190437" cy="710686"/>
              <a:chOff x="5932906" y="3073193"/>
              <a:chExt cx="2266063" cy="735223"/>
            </a:xfrm>
          </p:grpSpPr>
          <p:sp>
            <p:nvSpPr>
              <p:cNvPr id="93" name="Shape 5994"/>
              <p:cNvSpPr/>
              <p:nvPr/>
            </p:nvSpPr>
            <p:spPr>
              <a:xfrm>
                <a:off x="5932906" y="3087000"/>
                <a:ext cx="317560" cy="6057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268"/>
                    </a:moveTo>
                    <a:cubicBezTo>
                      <a:pt x="0" y="21268"/>
                      <a:pt x="5082" y="21600"/>
                      <a:pt x="11435" y="21600"/>
                    </a:cubicBezTo>
                    <a:cubicBezTo>
                      <a:pt x="17471" y="21600"/>
                      <a:pt x="21600" y="21268"/>
                      <a:pt x="21600" y="21268"/>
                    </a:cubicBezTo>
                    <a:cubicBezTo>
                      <a:pt x="21600" y="665"/>
                      <a:pt x="21600" y="665"/>
                      <a:pt x="21600" y="665"/>
                    </a:cubicBezTo>
                    <a:cubicBezTo>
                      <a:pt x="21600" y="665"/>
                      <a:pt x="17153" y="0"/>
                      <a:pt x="10482" y="0"/>
                    </a:cubicBezTo>
                    <a:cubicBezTo>
                      <a:pt x="3812" y="0"/>
                      <a:pt x="0" y="665"/>
                      <a:pt x="0" y="665"/>
                    </a:cubicBezTo>
                    <a:lnTo>
                      <a:pt x="0" y="21268"/>
                    </a:lnTo>
                    <a:close/>
                  </a:path>
                </a:pathLst>
              </a:custGeom>
              <a:solidFill>
                <a:srgbClr val="AC83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endParaRPr sz="1600"/>
              </a:p>
            </p:txBody>
          </p:sp>
          <p:sp>
            <p:nvSpPr>
              <p:cNvPr id="94" name="Shape 5995"/>
              <p:cNvSpPr/>
              <p:nvPr/>
            </p:nvSpPr>
            <p:spPr>
              <a:xfrm>
                <a:off x="6198689" y="3105985"/>
                <a:ext cx="2000280" cy="7024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015" y="0"/>
                    </a:moveTo>
                    <a:lnTo>
                      <a:pt x="0" y="3715"/>
                    </a:lnTo>
                    <a:lnTo>
                      <a:pt x="0" y="17195"/>
                    </a:lnTo>
                    <a:lnTo>
                      <a:pt x="17015" y="21600"/>
                    </a:lnTo>
                    <a:lnTo>
                      <a:pt x="21600" y="11463"/>
                    </a:lnTo>
                    <a:lnTo>
                      <a:pt x="21600" y="10296"/>
                    </a:lnTo>
                    <a:lnTo>
                      <a:pt x="17015" y="0"/>
                    </a:lnTo>
                    <a:close/>
                  </a:path>
                </a:pathLst>
              </a:custGeom>
              <a:solidFill>
                <a:srgbClr val="AC83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endParaRPr sz="1600"/>
              </a:p>
            </p:txBody>
          </p:sp>
          <p:sp>
            <p:nvSpPr>
              <p:cNvPr id="95" name="Shape 5996"/>
              <p:cNvSpPr/>
              <p:nvPr/>
            </p:nvSpPr>
            <p:spPr>
              <a:xfrm>
                <a:off x="6198689" y="3073193"/>
                <a:ext cx="2000280" cy="7024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866" y="0"/>
                    </a:moveTo>
                    <a:lnTo>
                      <a:pt x="0" y="3556"/>
                    </a:lnTo>
                    <a:lnTo>
                      <a:pt x="0" y="17195"/>
                    </a:lnTo>
                    <a:lnTo>
                      <a:pt x="16866" y="21600"/>
                    </a:lnTo>
                    <a:lnTo>
                      <a:pt x="21600" y="11304"/>
                    </a:lnTo>
                    <a:lnTo>
                      <a:pt x="16866" y="0"/>
                    </a:lnTo>
                    <a:close/>
                  </a:path>
                </a:pathLst>
              </a:custGeom>
              <a:solidFill>
                <a:srgbClr val="FFC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endParaRPr sz="1600"/>
              </a:p>
            </p:txBody>
          </p:sp>
          <p:sp>
            <p:nvSpPr>
              <p:cNvPr id="96" name="Shape 5997"/>
              <p:cNvSpPr/>
              <p:nvPr/>
            </p:nvSpPr>
            <p:spPr>
              <a:xfrm>
                <a:off x="6474303" y="3182483"/>
                <a:ext cx="1219612" cy="4537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lc="http://schemas.openxmlformats.org/drawingml/2006/lockedCanvas" xmlns:ma14="http://schemas.microsoft.com/office/mac/drawingml/2011/main" xmlns="" val="1"/>
                </a:ext>
              </a:extLst>
            </p:spPr>
            <p:txBody>
              <a:bodyPr wrap="none" lIns="34289" tIns="34289" rIns="34289" bIns="34289" numCol="1" anchor="ctr">
                <a:sp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pPr>
                  <a:defRPr sz="1800" b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Roboto Light"/>
                  </a:defRPr>
                </a:pPr>
                <a:r>
                  <a:rPr lang="en-US" sz="2400" b="1">
                    <a:solidFill>
                      <a:srgbClr val="FFFFFF"/>
                    </a:solidFill>
                    <a:ea typeface="Helvetica"/>
                    <a:cs typeface="Helvetica"/>
                    <a:sym typeface="Helvetica"/>
                  </a:rPr>
                  <a:t>Option </a:t>
                </a:r>
                <a:r>
                  <a:rPr sz="2400" b="1">
                    <a:solidFill>
                      <a:srgbClr val="FFFFFF"/>
                    </a:solidFill>
                    <a:ea typeface="Helvetica"/>
                    <a:cs typeface="Helvetica"/>
                    <a:sym typeface="Helvetica"/>
                  </a:rPr>
                  <a:t>3</a:t>
                </a:r>
                <a:endParaRPr sz="2400" b="1">
                  <a:solidFill>
                    <a:srgbClr val="FFFFFF"/>
                  </a:solidFill>
                  <a:ea typeface="Helvetica"/>
                  <a:cs typeface="Helvetica"/>
                  <a:sym typeface="Helvetica"/>
                </a:endParaRP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2630659" y="3900112"/>
              <a:ext cx="2182097" cy="712352"/>
              <a:chOff x="-1" y="0"/>
              <a:chExt cx="2257434" cy="736945"/>
            </a:xfrm>
          </p:grpSpPr>
          <p:sp>
            <p:nvSpPr>
              <p:cNvPr id="88" name="Shape 5999"/>
              <p:cNvSpPr/>
              <p:nvPr/>
            </p:nvSpPr>
            <p:spPr>
              <a:xfrm>
                <a:off x="1939873" y="51775"/>
                <a:ext cx="317560" cy="6057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268"/>
                    </a:moveTo>
                    <a:cubicBezTo>
                      <a:pt x="0" y="21268"/>
                      <a:pt x="5082" y="21600"/>
                      <a:pt x="11435" y="21600"/>
                    </a:cubicBezTo>
                    <a:cubicBezTo>
                      <a:pt x="17471" y="21600"/>
                      <a:pt x="21600" y="21268"/>
                      <a:pt x="21600" y="21268"/>
                    </a:cubicBezTo>
                    <a:cubicBezTo>
                      <a:pt x="21600" y="831"/>
                      <a:pt x="21600" y="831"/>
                      <a:pt x="21600" y="831"/>
                    </a:cubicBezTo>
                    <a:cubicBezTo>
                      <a:pt x="21600" y="831"/>
                      <a:pt x="17153" y="0"/>
                      <a:pt x="10482" y="0"/>
                    </a:cubicBezTo>
                    <a:cubicBezTo>
                      <a:pt x="3812" y="0"/>
                      <a:pt x="0" y="831"/>
                      <a:pt x="0" y="831"/>
                    </a:cubicBezTo>
                    <a:lnTo>
                      <a:pt x="0" y="21268"/>
                    </a:lnTo>
                    <a:close/>
                  </a:path>
                </a:pathLst>
              </a:custGeom>
              <a:solidFill>
                <a:srgbClr val="017CC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endParaRPr sz="1600"/>
              </a:p>
            </p:txBody>
          </p:sp>
          <p:grpSp>
            <p:nvGrpSpPr>
              <p:cNvPr id="89" name="Group 88"/>
              <p:cNvGrpSpPr/>
              <p:nvPr/>
            </p:nvGrpSpPr>
            <p:grpSpPr>
              <a:xfrm>
                <a:off x="-1" y="0"/>
                <a:ext cx="2000282" cy="736945"/>
                <a:chOff x="0" y="0"/>
                <a:chExt cx="2000280" cy="736944"/>
              </a:xfrm>
            </p:grpSpPr>
            <p:sp>
              <p:nvSpPr>
                <p:cNvPr id="91" name="Shape 6000"/>
                <p:cNvSpPr/>
                <p:nvPr/>
              </p:nvSpPr>
              <p:spPr>
                <a:xfrm>
                  <a:off x="0" y="32790"/>
                  <a:ext cx="2000280" cy="70415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585" y="0"/>
                      </a:moveTo>
                      <a:lnTo>
                        <a:pt x="21600" y="3706"/>
                      </a:lnTo>
                      <a:lnTo>
                        <a:pt x="21600" y="17153"/>
                      </a:lnTo>
                      <a:lnTo>
                        <a:pt x="4585" y="21600"/>
                      </a:lnTo>
                      <a:lnTo>
                        <a:pt x="0" y="11435"/>
                      </a:lnTo>
                      <a:lnTo>
                        <a:pt x="0" y="10429"/>
                      </a:lnTo>
                      <a:lnTo>
                        <a:pt x="4585" y="0"/>
                      </a:lnTo>
                      <a:close/>
                    </a:path>
                  </a:pathLst>
                </a:custGeom>
                <a:solidFill>
                  <a:srgbClr val="017CC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9pPr>
                </a:lstStyle>
                <a:p>
                  <a:endParaRPr sz="1600"/>
                </a:p>
              </p:txBody>
            </p:sp>
            <p:sp>
              <p:nvSpPr>
                <p:cNvPr id="92" name="Shape 6001"/>
                <p:cNvSpPr/>
                <p:nvPr/>
              </p:nvSpPr>
              <p:spPr>
                <a:xfrm>
                  <a:off x="0" y="0"/>
                  <a:ext cx="2000280" cy="70415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678" y="0"/>
                      </a:moveTo>
                      <a:lnTo>
                        <a:pt x="21600" y="3706"/>
                      </a:lnTo>
                      <a:lnTo>
                        <a:pt x="21600" y="17153"/>
                      </a:lnTo>
                      <a:lnTo>
                        <a:pt x="4678" y="21600"/>
                      </a:lnTo>
                      <a:lnTo>
                        <a:pt x="0" y="11435"/>
                      </a:lnTo>
                      <a:lnTo>
                        <a:pt x="4678" y="0"/>
                      </a:lnTo>
                      <a:close/>
                    </a:path>
                  </a:pathLst>
                </a:custGeom>
                <a:solidFill>
                  <a:srgbClr val="1AA8FE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9pPr>
                </a:lstStyle>
                <a:p>
                  <a:endParaRPr sz="1600"/>
                </a:p>
              </p:txBody>
            </p:sp>
          </p:grpSp>
          <p:sp>
            <p:nvSpPr>
              <p:cNvPr id="90" name="Shape 6003"/>
              <p:cNvSpPr/>
              <p:nvPr/>
            </p:nvSpPr>
            <p:spPr>
              <a:xfrm>
                <a:off x="421651" y="66598"/>
                <a:ext cx="1411782" cy="517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lc="http://schemas.openxmlformats.org/drawingml/2006/lockedCanvas" xmlns:ma14="http://schemas.microsoft.com/office/mac/drawingml/2011/main" xmlns="" val="1"/>
                </a:ext>
              </a:extLst>
            </p:spPr>
            <p:txBody>
              <a:bodyPr wrap="none" lIns="34289" tIns="34289" rIns="34289" bIns="34289" numCol="1" anchor="ctr">
                <a:sp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pPr>
                  <a:defRPr sz="1800" b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Roboto Light"/>
                  </a:defRPr>
                </a:pPr>
                <a:r>
                  <a:rPr lang="en-US" sz="2800" b="1">
                    <a:solidFill>
                      <a:srgbClr val="FFFFFF"/>
                    </a:solidFill>
                    <a:ea typeface="Helvetica"/>
                    <a:cs typeface="Helvetica"/>
                    <a:sym typeface="Helvetica"/>
                  </a:rPr>
                  <a:t>Option 4</a:t>
                </a:r>
                <a:endParaRPr sz="2800" b="1">
                  <a:solidFill>
                    <a:srgbClr val="FFFFFF"/>
                  </a:solidFill>
                  <a:ea typeface="Helvetica"/>
                  <a:cs typeface="Helvetica"/>
                  <a:sym typeface="Helvetica"/>
                </a:endParaRPr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3663709" y="1634540"/>
              <a:ext cx="1149047" cy="585566"/>
              <a:chOff x="5061747" y="1497413"/>
              <a:chExt cx="1188719" cy="605782"/>
            </a:xfrm>
          </p:grpSpPr>
          <p:grpSp>
            <p:nvGrpSpPr>
              <p:cNvPr id="83" name="Group 82"/>
              <p:cNvGrpSpPr/>
              <p:nvPr/>
            </p:nvGrpSpPr>
            <p:grpSpPr>
              <a:xfrm>
                <a:off x="5061747" y="1579133"/>
                <a:ext cx="931566" cy="442342"/>
                <a:chOff x="0" y="0"/>
                <a:chExt cx="931563" cy="442339"/>
              </a:xfrm>
            </p:grpSpPr>
            <p:sp>
              <p:nvSpPr>
                <p:cNvPr id="86" name="Shape 6005"/>
                <p:cNvSpPr/>
                <p:nvPr/>
              </p:nvSpPr>
              <p:spPr>
                <a:xfrm>
                  <a:off x="0" y="17205"/>
                  <a:ext cx="931563" cy="42513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4238" y="1383"/>
                      </a:lnTo>
                      <a:lnTo>
                        <a:pt x="4238" y="1399"/>
                      </a:lnTo>
                      <a:lnTo>
                        <a:pt x="4157" y="1383"/>
                      </a:lnTo>
                      <a:lnTo>
                        <a:pt x="0" y="10164"/>
                      </a:lnTo>
                      <a:lnTo>
                        <a:pt x="0" y="12330"/>
                      </a:lnTo>
                      <a:lnTo>
                        <a:pt x="4157" y="20135"/>
                      </a:lnTo>
                      <a:lnTo>
                        <a:pt x="4238" y="20117"/>
                      </a:lnTo>
                      <a:lnTo>
                        <a:pt x="4238" y="20135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C73C0B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9pPr>
                </a:lstStyle>
                <a:p>
                  <a:endParaRPr sz="1600"/>
                </a:p>
              </p:txBody>
            </p:sp>
            <p:sp>
              <p:nvSpPr>
                <p:cNvPr id="87" name="Shape 6006"/>
                <p:cNvSpPr/>
                <p:nvPr/>
              </p:nvSpPr>
              <p:spPr>
                <a:xfrm>
                  <a:off x="0" y="0"/>
                  <a:ext cx="931563" cy="42513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4664" y="1383"/>
                      </a:lnTo>
                      <a:lnTo>
                        <a:pt x="4664" y="1399"/>
                      </a:lnTo>
                      <a:lnTo>
                        <a:pt x="4585" y="1383"/>
                      </a:lnTo>
                      <a:lnTo>
                        <a:pt x="0" y="11311"/>
                      </a:lnTo>
                      <a:lnTo>
                        <a:pt x="4585" y="20135"/>
                      </a:lnTo>
                      <a:lnTo>
                        <a:pt x="4664" y="20117"/>
                      </a:lnTo>
                      <a:lnTo>
                        <a:pt x="4664" y="20135"/>
                      </a:lnTo>
                      <a:lnTo>
                        <a:pt x="216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3591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9pPr>
                </a:lstStyle>
                <a:p>
                  <a:endParaRPr sz="1600"/>
                </a:p>
              </p:txBody>
            </p:sp>
          </p:grpSp>
          <p:sp>
            <p:nvSpPr>
              <p:cNvPr id="84" name="Shape 6008"/>
              <p:cNvSpPr/>
              <p:nvPr/>
            </p:nvSpPr>
            <p:spPr>
              <a:xfrm>
                <a:off x="5932906" y="1497413"/>
                <a:ext cx="317560" cy="6057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268"/>
                    </a:moveTo>
                    <a:cubicBezTo>
                      <a:pt x="0" y="21268"/>
                      <a:pt x="5082" y="21600"/>
                      <a:pt x="11435" y="21600"/>
                    </a:cubicBezTo>
                    <a:cubicBezTo>
                      <a:pt x="17471" y="21600"/>
                      <a:pt x="21600" y="21268"/>
                      <a:pt x="21600" y="21268"/>
                    </a:cubicBezTo>
                    <a:cubicBezTo>
                      <a:pt x="21600" y="831"/>
                      <a:pt x="21600" y="831"/>
                      <a:pt x="21600" y="831"/>
                    </a:cubicBezTo>
                    <a:cubicBezTo>
                      <a:pt x="21600" y="831"/>
                      <a:pt x="17153" y="0"/>
                      <a:pt x="10482" y="0"/>
                    </a:cubicBezTo>
                    <a:cubicBezTo>
                      <a:pt x="3812" y="0"/>
                      <a:pt x="0" y="831"/>
                      <a:pt x="0" y="831"/>
                    </a:cubicBezTo>
                    <a:lnTo>
                      <a:pt x="0" y="21268"/>
                    </a:lnTo>
                    <a:close/>
                  </a:path>
                </a:pathLst>
              </a:custGeom>
              <a:solidFill>
                <a:srgbClr val="C73C0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endParaRPr sz="1600"/>
              </a:p>
            </p:txBody>
          </p:sp>
          <p:sp>
            <p:nvSpPr>
              <p:cNvPr id="85" name="Shape 6009"/>
              <p:cNvSpPr/>
              <p:nvPr/>
            </p:nvSpPr>
            <p:spPr>
              <a:xfrm>
                <a:off x="5224512" y="1660308"/>
                <a:ext cx="649805" cy="26268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lc="http://schemas.openxmlformats.org/drawingml/2006/lockedCanvas" xmlns:ma14="http://schemas.microsoft.com/office/mac/drawingml/2011/main" xmlns="" val="1"/>
                </a:ext>
              </a:extLst>
            </p:spPr>
            <p:txBody>
              <a:bodyPr wrap="none" lIns="34289" tIns="34289" rIns="34289" bIns="34289" numCol="1" anchor="ctr">
                <a:sp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pPr>
                  <a:defRPr sz="1800" b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Roboto Light"/>
                  </a:defRPr>
                </a:pPr>
                <a:r>
                  <a:rPr lang="en-US" sz="1200" b="1">
                    <a:solidFill>
                      <a:srgbClr val="FFFFFF"/>
                    </a:solidFill>
                    <a:ea typeface="Helvetica"/>
                    <a:cs typeface="Helvetica"/>
                    <a:sym typeface="Helvetica"/>
                  </a:rPr>
                  <a:t>Option </a:t>
                </a:r>
                <a:r>
                  <a:rPr sz="1200" b="1">
                    <a:solidFill>
                      <a:srgbClr val="FFFFFF"/>
                    </a:solidFill>
                    <a:ea typeface="Helvetica"/>
                    <a:cs typeface="Helvetica"/>
                    <a:sym typeface="Helvetica"/>
                  </a:rPr>
                  <a:t>1</a:t>
                </a:r>
                <a:endParaRPr sz="1200" b="1">
                  <a:solidFill>
                    <a:srgbClr val="FFFFFF"/>
                  </a:solidFill>
                  <a:ea typeface="Helvetica"/>
                  <a:cs typeface="Helvetica"/>
                  <a:sym typeface="Helvetica"/>
                </a:endParaRPr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4505793" y="2348023"/>
              <a:ext cx="1368499" cy="585566"/>
              <a:chOff x="5932905" y="2308636"/>
              <a:chExt cx="1415746" cy="605782"/>
            </a:xfrm>
          </p:grpSpPr>
          <p:sp>
            <p:nvSpPr>
              <p:cNvPr id="79" name="Shape 6011"/>
              <p:cNvSpPr/>
              <p:nvPr/>
            </p:nvSpPr>
            <p:spPr>
              <a:xfrm flipH="1">
                <a:off x="6236661" y="2415574"/>
                <a:ext cx="1111990" cy="425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4238" y="1383"/>
                    </a:lnTo>
                    <a:lnTo>
                      <a:pt x="4238" y="1399"/>
                    </a:lnTo>
                    <a:lnTo>
                      <a:pt x="4157" y="1383"/>
                    </a:lnTo>
                    <a:lnTo>
                      <a:pt x="0" y="10164"/>
                    </a:lnTo>
                    <a:lnTo>
                      <a:pt x="0" y="12330"/>
                    </a:lnTo>
                    <a:lnTo>
                      <a:pt x="4157" y="20135"/>
                    </a:lnTo>
                    <a:lnTo>
                      <a:pt x="4238" y="20117"/>
                    </a:lnTo>
                    <a:lnTo>
                      <a:pt x="4238" y="20135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333F5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endParaRPr sz="1600"/>
              </a:p>
            </p:txBody>
          </p:sp>
          <p:sp>
            <p:nvSpPr>
              <p:cNvPr id="80" name="Shape 6012"/>
              <p:cNvSpPr/>
              <p:nvPr/>
            </p:nvSpPr>
            <p:spPr>
              <a:xfrm flipH="1">
                <a:off x="6236659" y="2398368"/>
                <a:ext cx="1111991" cy="425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4664" y="1383"/>
                    </a:lnTo>
                    <a:lnTo>
                      <a:pt x="4664" y="1399"/>
                    </a:lnTo>
                    <a:lnTo>
                      <a:pt x="4585" y="1383"/>
                    </a:lnTo>
                    <a:lnTo>
                      <a:pt x="0" y="11311"/>
                    </a:lnTo>
                    <a:lnTo>
                      <a:pt x="4585" y="20135"/>
                    </a:lnTo>
                    <a:lnTo>
                      <a:pt x="4664" y="20117"/>
                    </a:lnTo>
                    <a:lnTo>
                      <a:pt x="4664" y="20135"/>
                    </a:lnTo>
                    <a:lnTo>
                      <a:pt x="21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44546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endParaRPr sz="1600"/>
              </a:p>
            </p:txBody>
          </p:sp>
          <p:sp>
            <p:nvSpPr>
              <p:cNvPr id="81" name="Shape 6014"/>
              <p:cNvSpPr/>
              <p:nvPr/>
            </p:nvSpPr>
            <p:spPr>
              <a:xfrm>
                <a:off x="5932905" y="2308636"/>
                <a:ext cx="317561" cy="6057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268"/>
                    </a:moveTo>
                    <a:cubicBezTo>
                      <a:pt x="0" y="21268"/>
                      <a:pt x="5082" y="21600"/>
                      <a:pt x="11435" y="21600"/>
                    </a:cubicBezTo>
                    <a:cubicBezTo>
                      <a:pt x="17471" y="21600"/>
                      <a:pt x="21600" y="21268"/>
                      <a:pt x="21600" y="21268"/>
                    </a:cubicBezTo>
                    <a:cubicBezTo>
                      <a:pt x="21600" y="831"/>
                      <a:pt x="21600" y="831"/>
                      <a:pt x="21600" y="831"/>
                    </a:cubicBezTo>
                    <a:cubicBezTo>
                      <a:pt x="21600" y="831"/>
                      <a:pt x="17153" y="0"/>
                      <a:pt x="10482" y="0"/>
                    </a:cubicBezTo>
                    <a:cubicBezTo>
                      <a:pt x="3812" y="0"/>
                      <a:pt x="0" y="831"/>
                      <a:pt x="0" y="831"/>
                    </a:cubicBezTo>
                    <a:lnTo>
                      <a:pt x="0" y="21268"/>
                    </a:lnTo>
                    <a:close/>
                  </a:path>
                </a:pathLst>
              </a:custGeom>
              <a:solidFill>
                <a:srgbClr val="333F5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endParaRPr sz="1600"/>
              </a:p>
            </p:txBody>
          </p:sp>
          <p:sp>
            <p:nvSpPr>
              <p:cNvPr id="82" name="Shape 6015"/>
              <p:cNvSpPr/>
              <p:nvPr/>
            </p:nvSpPr>
            <p:spPr>
              <a:xfrm>
                <a:off x="6288435" y="2447756"/>
                <a:ext cx="838591" cy="3263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lc="http://schemas.openxmlformats.org/drawingml/2006/lockedCanvas" xmlns:ma14="http://schemas.microsoft.com/office/mac/drawingml/2011/main" xmlns="" val="1"/>
                </a:ext>
              </a:extLst>
            </p:spPr>
            <p:txBody>
              <a:bodyPr wrap="none" lIns="34289" tIns="34289" rIns="34289" bIns="34289" numCol="1" anchor="ctr">
                <a:sp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pPr>
                  <a:defRPr sz="1800" b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Roboto Light"/>
                  </a:defRPr>
                </a:pPr>
                <a:r>
                  <a:rPr lang="en-US" sz="1600" b="1">
                    <a:solidFill>
                      <a:srgbClr val="FFFFFF"/>
                    </a:solidFill>
                    <a:ea typeface="Helvetica"/>
                    <a:cs typeface="Helvetica"/>
                    <a:sym typeface="Helvetica"/>
                  </a:rPr>
                  <a:t>Option </a:t>
                </a:r>
                <a:r>
                  <a:rPr sz="1600" b="1">
                    <a:solidFill>
                      <a:srgbClr val="FFFFFF"/>
                    </a:solidFill>
                    <a:ea typeface="Helvetica"/>
                    <a:cs typeface="Helvetica"/>
                    <a:sym typeface="Helvetica"/>
                  </a:rPr>
                  <a:t>2</a:t>
                </a:r>
                <a:endParaRPr sz="1600" b="1">
                  <a:solidFill>
                    <a:srgbClr val="FFFFFF"/>
                  </a:solidFill>
                  <a:ea typeface="Helvetica"/>
                  <a:cs typeface="Helvetica"/>
                  <a:sym typeface="Helvetica"/>
                </a:endParaRPr>
              </a:p>
            </p:txBody>
          </p:sp>
        </p:grpSp>
      </p:grpSp>
      <p:grpSp>
        <p:nvGrpSpPr>
          <p:cNvPr id="97" name="Group 96"/>
          <p:cNvGrpSpPr/>
          <p:nvPr/>
        </p:nvGrpSpPr>
        <p:grpSpPr>
          <a:xfrm>
            <a:off x="321782" y="3618986"/>
            <a:ext cx="1822253" cy="1217777"/>
            <a:chOff x="553361" y="1680465"/>
            <a:chExt cx="1611230" cy="1076756"/>
          </a:xfrm>
        </p:grpSpPr>
        <p:sp>
          <p:nvSpPr>
            <p:cNvPr id="98" name="TextBox 97"/>
            <p:cNvSpPr txBox="1"/>
            <p:nvPr/>
          </p:nvSpPr>
          <p:spPr>
            <a:xfrm>
              <a:off x="553361" y="1680465"/>
              <a:ext cx="1548505" cy="408203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400" b="1" dirty="0">
                  <a:solidFill>
                    <a:srgbClr val="1AA8FE"/>
                  </a:solidFill>
                </a:rPr>
                <a:t>Lorem Ipsum</a:t>
              </a:r>
              <a:endParaRPr lang="en-US" sz="2400" b="1" dirty="0">
                <a:solidFill>
                  <a:srgbClr val="1AA8FE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59193" y="2104096"/>
              <a:ext cx="1605398" cy="65312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6779756" y="3619818"/>
            <a:ext cx="1822253" cy="1217777"/>
            <a:chOff x="553361" y="1680465"/>
            <a:chExt cx="1611230" cy="1076756"/>
          </a:xfrm>
        </p:grpSpPr>
        <p:sp>
          <p:nvSpPr>
            <p:cNvPr id="101" name="TextBox 100"/>
            <p:cNvSpPr txBox="1"/>
            <p:nvPr/>
          </p:nvSpPr>
          <p:spPr>
            <a:xfrm>
              <a:off x="553361" y="1680465"/>
              <a:ext cx="1548505" cy="408203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400" b="1" dirty="0">
                  <a:solidFill>
                    <a:srgbClr val="FFC000"/>
                  </a:solidFill>
                </a:rPr>
                <a:t>Lorem Ipsum</a:t>
              </a:r>
              <a:endParaRPr lang="en-US" sz="2400" b="1" dirty="0">
                <a:solidFill>
                  <a:srgbClr val="FFC000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59193" y="2104096"/>
              <a:ext cx="1605398" cy="65312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6779756" y="1580192"/>
            <a:ext cx="1822253" cy="1217777"/>
            <a:chOff x="553361" y="1680465"/>
            <a:chExt cx="1611230" cy="1076756"/>
          </a:xfrm>
        </p:grpSpPr>
        <p:sp>
          <p:nvSpPr>
            <p:cNvPr id="104" name="TextBox 103"/>
            <p:cNvSpPr txBox="1"/>
            <p:nvPr/>
          </p:nvSpPr>
          <p:spPr>
            <a:xfrm>
              <a:off x="553361" y="1680465"/>
              <a:ext cx="1548505" cy="408203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400" b="1" dirty="0">
                  <a:solidFill>
                    <a:srgbClr val="586D8A"/>
                  </a:solidFill>
                </a:rPr>
                <a:t>Lorem Ipsum</a:t>
              </a:r>
              <a:endParaRPr lang="en-US" sz="2400" b="1" dirty="0">
                <a:solidFill>
                  <a:srgbClr val="586D8A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59193" y="2104096"/>
              <a:ext cx="1605398" cy="65312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1553314" y="1314183"/>
            <a:ext cx="1822253" cy="1217777"/>
            <a:chOff x="553361" y="1680465"/>
            <a:chExt cx="1611230" cy="1076756"/>
          </a:xfrm>
        </p:grpSpPr>
        <p:sp>
          <p:nvSpPr>
            <p:cNvPr id="107" name="TextBox 106"/>
            <p:cNvSpPr txBox="1"/>
            <p:nvPr/>
          </p:nvSpPr>
          <p:spPr>
            <a:xfrm>
              <a:off x="553361" y="1680465"/>
              <a:ext cx="1548505" cy="408203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400" b="1" dirty="0">
                  <a:solidFill>
                    <a:srgbClr val="F3591F"/>
                  </a:solidFill>
                </a:rPr>
                <a:t>Lorem Ipsum</a:t>
              </a:r>
              <a:endParaRPr lang="en-US" sz="2400" b="1" dirty="0">
                <a:solidFill>
                  <a:srgbClr val="F3591F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59193" y="2104096"/>
              <a:ext cx="1605398" cy="65312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3748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9476</TotalTime>
  <Words>241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Roboto Light</vt:lpstr>
      <vt:lpstr>Template PresentationGo</vt:lpstr>
      <vt:lpstr>Template PresentationGo Dark</vt:lpstr>
      <vt:lpstr>Custom Design</vt:lpstr>
      <vt:lpstr>Multidirectional Sign Infographics</vt:lpstr>
      <vt:lpstr>Multidirectional Sign Infographics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Multidirectional Sign Infographics for PowerPoint</dc:title>
  <dc:creator>PresentationGo.com</dc:creator>
  <dc:description>© Copyright PresentationGo.com</dc:description>
  <dcterms:created xsi:type="dcterms:W3CDTF">2014-11-26T05:14:11Z</dcterms:created>
  <dcterms:modified xsi:type="dcterms:W3CDTF">2016-06-04T02:26:54Z</dcterms:modified>
</cp:coreProperties>
</file>