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08" r:id="rId4"/>
    <p:sldId id="30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33"/>
    <a:srgbClr val="008C58"/>
    <a:srgbClr val="002033"/>
    <a:srgbClr val="2B323B"/>
    <a:srgbClr val="00B09B"/>
    <a:srgbClr val="F0EEEF"/>
    <a:srgbClr val="0D95BC"/>
    <a:srgbClr val="DF361F"/>
    <a:srgbClr val="6C2B43"/>
    <a:srgbClr val="7B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4" autoAdjust="0"/>
    <p:restoredTop sz="96316" autoAdjust="0"/>
  </p:normalViewPr>
  <p:slideViewPr>
    <p:cSldViewPr snapToGrid="0" showGuides="1">
      <p:cViewPr varScale="1">
        <p:scale>
          <a:sx n="149" d="100"/>
          <a:sy n="149" d="100"/>
        </p:scale>
        <p:origin x="2118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6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87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84C250-509E-908D-C81A-39BFF14A5B92}"/>
              </a:ext>
            </a:extLst>
          </p:cNvPr>
          <p:cNvSpPr txBox="1"/>
          <p:nvPr userDrawn="1"/>
        </p:nvSpPr>
        <p:spPr>
          <a:xfrm>
            <a:off x="55557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74505A-5DDC-14EE-67AD-4B03CA56FD5E}"/>
              </a:ext>
            </a:extLst>
          </p:cNvPr>
          <p:cNvGrpSpPr/>
          <p:nvPr userDrawn="1"/>
        </p:nvGrpSpPr>
        <p:grpSpPr>
          <a:xfrm>
            <a:off x="645887" y="1021854"/>
            <a:ext cx="5325710" cy="549583"/>
            <a:chOff x="757647" y="1021854"/>
            <a:chExt cx="5325710" cy="54958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09501F8-710E-4D07-191D-A96E38245920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62170EA-1B34-6248-05C7-D3213905297A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E4034BC6-C2D3-C11D-D4EC-D91B6051416F}"/>
              </a:ext>
            </a:extLst>
          </p:cNvPr>
          <p:cNvSpPr/>
          <p:nvPr userDrawn="1"/>
        </p:nvSpPr>
        <p:spPr>
          <a:xfrm>
            <a:off x="199419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726ADB9-4B12-25E5-D0CB-F7BD29E51D7D}"/>
              </a:ext>
            </a:extLst>
          </p:cNvPr>
          <p:cNvSpPr/>
          <p:nvPr userDrawn="1"/>
        </p:nvSpPr>
        <p:spPr>
          <a:xfrm>
            <a:off x="4876102" y="3616960"/>
            <a:ext cx="4267898" cy="2600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9B3034-CA84-5134-BBFF-E62332F74037}"/>
              </a:ext>
            </a:extLst>
          </p:cNvPr>
          <p:cNvSpPr txBox="1"/>
          <p:nvPr userDrawn="1"/>
        </p:nvSpPr>
        <p:spPr>
          <a:xfrm>
            <a:off x="55557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2DC13D-C6C8-1599-62FA-B357BC1A4866}"/>
              </a:ext>
            </a:extLst>
          </p:cNvPr>
          <p:cNvSpPr txBox="1"/>
          <p:nvPr userDrawn="1"/>
        </p:nvSpPr>
        <p:spPr>
          <a:xfrm>
            <a:off x="55557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A00B5A-597D-1AB4-4EF1-CA53E781C125}"/>
              </a:ext>
            </a:extLst>
          </p:cNvPr>
          <p:cNvSpPr txBox="1"/>
          <p:nvPr userDrawn="1"/>
        </p:nvSpPr>
        <p:spPr>
          <a:xfrm>
            <a:off x="55556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0C05D-1E90-0602-49A1-8A1743452AE4}"/>
              </a:ext>
            </a:extLst>
          </p:cNvPr>
          <p:cNvSpPr txBox="1"/>
          <p:nvPr userDrawn="1"/>
        </p:nvSpPr>
        <p:spPr>
          <a:xfrm>
            <a:off x="586484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B5436B4-6AFB-79CD-A9BB-A5BEC0E24117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8FB4FB-1032-2A75-A140-55787D4904E8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F7527D4-AFBD-EF66-D18E-9701D6DA2422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7F0DE2A-9348-647F-72C6-9AB792876608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FE428A-C69C-E6D0-409C-478EB3CD65E0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16DB18A-7015-9E44-A8F5-FF928E2FFE79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B222679E-976B-E14A-0E04-4F59D9BC0163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EE29ED1-4510-51AE-25F8-32BFE1CB8ED5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CB1EF8E-97E1-4021-9FEC-5841BB6268C0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FC71595B-2011-4FBF-6885-00E3C44825D6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CC804CFE-AB66-52E2-E3D0-8FE90FA4F14B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942CCC9-76A3-1CF8-20F1-FFC1CCDE209A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2001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AA5249-F57E-6BB2-9C60-8DA3D5F8041E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D30D65-C7CA-4150-BB4F-596A1BF0AEFA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C93375-4131-920B-199C-9B9451B77C09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4DFD94-C2D4-9A17-E9D8-AB469FBBB797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3E73377-BCED-C673-C01F-9532F37E976C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2D26CD19-AEB0-D1D8-FC32-DEBC17769BCB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AE3BC1E-D571-E9BB-6DA2-7C6D45EA96CE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A8DB38-927E-6193-1DA7-9249611F70EA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B6E8B842-F4D1-DE8D-38BD-AFE0066563ED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CE0DED8A-65CF-9805-FB31-950C05DDAF58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8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17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Multilayered Pathway Wheel – Slide Template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48E9223-3FD9-DBD4-5606-9DD30667970C}"/>
              </a:ext>
            </a:extLst>
          </p:cNvPr>
          <p:cNvSpPr/>
          <p:nvPr/>
        </p:nvSpPr>
        <p:spPr>
          <a:xfrm>
            <a:off x="2543540" y="2229725"/>
            <a:ext cx="3186683" cy="2398970"/>
          </a:xfrm>
          <a:custGeom>
            <a:avLst/>
            <a:gdLst>
              <a:gd name="connsiteX0" fmla="*/ 1541430 w 4248911"/>
              <a:gd name="connsiteY0" fmla="*/ 2065002 h 3198627"/>
              <a:gd name="connsiteX1" fmla="*/ 1541976 w 4248911"/>
              <a:gd name="connsiteY1" fmla="*/ 2065275 h 3198627"/>
              <a:gd name="connsiteX2" fmla="*/ 1543985 w 4248911"/>
              <a:gd name="connsiteY2" fmla="*/ 2070765 h 3198627"/>
              <a:gd name="connsiteX3" fmla="*/ 1544324 w 4248911"/>
              <a:gd name="connsiteY3" fmla="*/ 2071469 h 3198627"/>
              <a:gd name="connsiteX4" fmla="*/ 1543123 w 4248911"/>
              <a:gd name="connsiteY4" fmla="*/ 2072227 h 3198627"/>
              <a:gd name="connsiteX5" fmla="*/ 1541430 w 4248911"/>
              <a:gd name="connsiteY5" fmla="*/ 2068673 h 3198627"/>
              <a:gd name="connsiteX6" fmla="*/ 1541430 w 4248911"/>
              <a:gd name="connsiteY6" fmla="*/ 2065002 h 3198627"/>
              <a:gd name="connsiteX7" fmla="*/ 4184545 w 4248911"/>
              <a:gd name="connsiteY7" fmla="*/ 2048066 h 3198627"/>
              <a:gd name="connsiteX8" fmla="*/ 4183940 w 4248911"/>
              <a:gd name="connsiteY8" fmla="*/ 2050480 h 3198627"/>
              <a:gd name="connsiteX9" fmla="*/ 4178712 w 4248911"/>
              <a:gd name="connsiteY9" fmla="*/ 2063965 h 3198627"/>
              <a:gd name="connsiteX10" fmla="*/ 4182873 w 4248911"/>
              <a:gd name="connsiteY10" fmla="*/ 2061344 h 3198627"/>
              <a:gd name="connsiteX11" fmla="*/ 4171873 w 4248911"/>
              <a:gd name="connsiteY11" fmla="*/ 2101698 h 3198627"/>
              <a:gd name="connsiteX12" fmla="*/ 4164531 w 4248911"/>
              <a:gd name="connsiteY12" fmla="*/ 2127382 h 3198627"/>
              <a:gd name="connsiteX13" fmla="*/ 4142531 w 4248911"/>
              <a:gd name="connsiteY13" fmla="*/ 2182420 h 3198627"/>
              <a:gd name="connsiteX14" fmla="*/ 4138861 w 4248911"/>
              <a:gd name="connsiteY14" fmla="*/ 2197091 h 3198627"/>
              <a:gd name="connsiteX15" fmla="*/ 4109506 w 4248911"/>
              <a:gd name="connsiteY15" fmla="*/ 2266812 h 3198627"/>
              <a:gd name="connsiteX16" fmla="*/ 4102164 w 4248911"/>
              <a:gd name="connsiteY16" fmla="*/ 2285154 h 3198627"/>
              <a:gd name="connsiteX17" fmla="*/ 4076493 w 4248911"/>
              <a:gd name="connsiteY17" fmla="*/ 2336521 h 3198627"/>
              <a:gd name="connsiteX18" fmla="*/ 4065481 w 4248911"/>
              <a:gd name="connsiteY18" fmla="*/ 2358534 h 3198627"/>
              <a:gd name="connsiteX19" fmla="*/ 4043468 w 4248911"/>
              <a:gd name="connsiteY19" fmla="*/ 2398888 h 3198627"/>
              <a:gd name="connsiteX20" fmla="*/ 4028797 w 4248911"/>
              <a:gd name="connsiteY20" fmla="*/ 2424572 h 3198627"/>
              <a:gd name="connsiteX21" fmla="*/ 4006785 w 4248911"/>
              <a:gd name="connsiteY21" fmla="*/ 2461268 h 3198627"/>
              <a:gd name="connsiteX22" fmla="*/ 3988430 w 4248911"/>
              <a:gd name="connsiteY22" fmla="*/ 2486951 h 3198627"/>
              <a:gd name="connsiteX23" fmla="*/ 3962759 w 4248911"/>
              <a:gd name="connsiteY23" fmla="*/ 2523647 h 3198627"/>
              <a:gd name="connsiteX24" fmla="*/ 3944417 w 4248911"/>
              <a:gd name="connsiteY24" fmla="*/ 2549331 h 3198627"/>
              <a:gd name="connsiteX25" fmla="*/ 3918734 w 4248911"/>
              <a:gd name="connsiteY25" fmla="*/ 2582344 h 3198627"/>
              <a:gd name="connsiteX26" fmla="*/ 3900392 w 4248911"/>
              <a:gd name="connsiteY26" fmla="*/ 2608027 h 3198627"/>
              <a:gd name="connsiteX27" fmla="*/ 3874709 w 4248911"/>
              <a:gd name="connsiteY27" fmla="*/ 2641053 h 3198627"/>
              <a:gd name="connsiteX28" fmla="*/ 3852696 w 4248911"/>
              <a:gd name="connsiteY28" fmla="*/ 2666736 h 3198627"/>
              <a:gd name="connsiteX29" fmla="*/ 3823342 w 4248911"/>
              <a:gd name="connsiteY29" fmla="*/ 2696091 h 3198627"/>
              <a:gd name="connsiteX30" fmla="*/ 3801342 w 4248911"/>
              <a:gd name="connsiteY30" fmla="*/ 2718103 h 3198627"/>
              <a:gd name="connsiteX31" fmla="*/ 3771987 w 4248911"/>
              <a:gd name="connsiteY31" fmla="*/ 2747458 h 3198627"/>
              <a:gd name="connsiteX32" fmla="*/ 3749974 w 4248911"/>
              <a:gd name="connsiteY32" fmla="*/ 2769470 h 3198627"/>
              <a:gd name="connsiteX33" fmla="*/ 3716962 w 4248911"/>
              <a:gd name="connsiteY33" fmla="*/ 2798825 h 3198627"/>
              <a:gd name="connsiteX34" fmla="*/ 3694936 w 4248911"/>
              <a:gd name="connsiteY34" fmla="*/ 2820837 h 3198627"/>
              <a:gd name="connsiteX35" fmla="*/ 3658253 w 4248911"/>
              <a:gd name="connsiteY35" fmla="*/ 2850192 h 3198627"/>
              <a:gd name="connsiteX36" fmla="*/ 3636253 w 4248911"/>
              <a:gd name="connsiteY36" fmla="*/ 2868534 h 3198627"/>
              <a:gd name="connsiteX37" fmla="*/ 3595886 w 4248911"/>
              <a:gd name="connsiteY37" fmla="*/ 2897888 h 3198627"/>
              <a:gd name="connsiteX38" fmla="*/ 3577544 w 4248911"/>
              <a:gd name="connsiteY38" fmla="*/ 2912559 h 3198627"/>
              <a:gd name="connsiteX39" fmla="*/ 3515177 w 4248911"/>
              <a:gd name="connsiteY39" fmla="*/ 2952926 h 3198627"/>
              <a:gd name="connsiteX40" fmla="*/ 1306633 w 4248911"/>
              <a:gd name="connsiteY40" fmla="*/ 2453926 h 3198627"/>
              <a:gd name="connsiteX41" fmla="*/ 1251608 w 4248911"/>
              <a:gd name="connsiteY41" fmla="*/ 2362204 h 3198627"/>
              <a:gd name="connsiteX42" fmla="*/ 1236924 w 4248911"/>
              <a:gd name="connsiteY42" fmla="*/ 2332850 h 3198627"/>
              <a:gd name="connsiteX43" fmla="*/ 1211241 w 4248911"/>
              <a:gd name="connsiteY43" fmla="*/ 2281483 h 3198627"/>
              <a:gd name="connsiteX44" fmla="*/ 1217087 w 4248911"/>
              <a:gd name="connsiteY44" fmla="*/ 2277797 h 3198627"/>
              <a:gd name="connsiteX45" fmla="*/ 1215634 w 4248911"/>
              <a:gd name="connsiteY45" fmla="*/ 2274959 h 3198627"/>
              <a:gd name="connsiteX46" fmla="*/ 1541117 w 4248911"/>
              <a:gd name="connsiteY46" fmla="*/ 2073382 h 3198627"/>
              <a:gd name="connsiteX47" fmla="*/ 1541158 w 4248911"/>
              <a:gd name="connsiteY47" fmla="*/ 2073466 h 3198627"/>
              <a:gd name="connsiteX48" fmla="*/ 1543123 w 4248911"/>
              <a:gd name="connsiteY48" fmla="*/ 2072227 h 3198627"/>
              <a:gd name="connsiteX49" fmla="*/ 1578114 w 4248911"/>
              <a:gd name="connsiteY49" fmla="*/ 2145723 h 3198627"/>
              <a:gd name="connsiteX50" fmla="*/ 1585443 w 4248911"/>
              <a:gd name="connsiteY50" fmla="*/ 2160407 h 3198627"/>
              <a:gd name="connsiteX51" fmla="*/ 1629481 w 4248911"/>
              <a:gd name="connsiteY51" fmla="*/ 2237458 h 3198627"/>
              <a:gd name="connsiteX52" fmla="*/ 1662494 w 4248911"/>
              <a:gd name="connsiteY52" fmla="*/ 2288825 h 3198627"/>
              <a:gd name="connsiteX53" fmla="*/ 1665229 w 4248911"/>
              <a:gd name="connsiteY53" fmla="*/ 2294285 h 3198627"/>
              <a:gd name="connsiteX54" fmla="*/ 1667739 w 4248911"/>
              <a:gd name="connsiteY54" fmla="*/ 2298253 h 3198627"/>
              <a:gd name="connsiteX55" fmla="*/ 1693141 w 4248911"/>
              <a:gd name="connsiteY55" fmla="*/ 2332140 h 3198627"/>
              <a:gd name="connsiteX56" fmla="*/ 1705366 w 4248911"/>
              <a:gd name="connsiteY56" fmla="*/ 2346776 h 3198627"/>
              <a:gd name="connsiteX57" fmla="*/ 1721216 w 4248911"/>
              <a:gd name="connsiteY57" fmla="*/ 2363637 h 3198627"/>
              <a:gd name="connsiteX58" fmla="*/ 1723651 w 4248911"/>
              <a:gd name="connsiteY58" fmla="*/ 2366893 h 3198627"/>
              <a:gd name="connsiteX59" fmla="*/ 1801078 w 4248911"/>
              <a:gd name="connsiteY59" fmla="*/ 2452084 h 3198627"/>
              <a:gd name="connsiteX60" fmla="*/ 1823595 w 4248911"/>
              <a:gd name="connsiteY60" fmla="*/ 2472550 h 3198627"/>
              <a:gd name="connsiteX61" fmla="*/ 1840366 w 4248911"/>
              <a:gd name="connsiteY61" fmla="*/ 2490391 h 3198627"/>
              <a:gd name="connsiteX62" fmla="*/ 1858033 w 4248911"/>
              <a:gd name="connsiteY62" fmla="*/ 2503848 h 3198627"/>
              <a:gd name="connsiteX63" fmla="*/ 1886269 w 4248911"/>
              <a:gd name="connsiteY63" fmla="*/ 2529511 h 3198627"/>
              <a:gd name="connsiteX64" fmla="*/ 1978621 w 4248911"/>
              <a:gd name="connsiteY64" fmla="*/ 2598571 h 3198627"/>
              <a:gd name="connsiteX65" fmla="*/ 1997177 w 4248911"/>
              <a:gd name="connsiteY65" fmla="*/ 2609844 h 3198627"/>
              <a:gd name="connsiteX66" fmla="*/ 2003223 w 4248911"/>
              <a:gd name="connsiteY66" fmla="*/ 2614450 h 3198627"/>
              <a:gd name="connsiteX67" fmla="*/ 2036939 w 4248911"/>
              <a:gd name="connsiteY67" fmla="*/ 2634000 h 3198627"/>
              <a:gd name="connsiteX68" fmla="*/ 2077531 w 4248911"/>
              <a:gd name="connsiteY68" fmla="*/ 2658660 h 3198627"/>
              <a:gd name="connsiteX69" fmla="*/ 2088974 w 4248911"/>
              <a:gd name="connsiteY69" fmla="*/ 2664173 h 3198627"/>
              <a:gd name="connsiteX70" fmla="*/ 2091810 w 4248911"/>
              <a:gd name="connsiteY70" fmla="*/ 2665817 h 3198627"/>
              <a:gd name="connsiteX71" fmla="*/ 2119761 w 4248911"/>
              <a:gd name="connsiteY71" fmla="*/ 2679003 h 3198627"/>
              <a:gd name="connsiteX72" fmla="*/ 2182397 w 4248911"/>
              <a:gd name="connsiteY72" fmla="*/ 2709177 h 3198627"/>
              <a:gd name="connsiteX73" fmla="*/ 2260248 w 4248911"/>
              <a:gd name="connsiteY73" fmla="*/ 2737670 h 3198627"/>
              <a:gd name="connsiteX74" fmla="*/ 2281364 w 4248911"/>
              <a:gd name="connsiteY74" fmla="*/ 2745507 h 3198627"/>
              <a:gd name="connsiteX75" fmla="*/ 2282556 w 4248911"/>
              <a:gd name="connsiteY75" fmla="*/ 2745835 h 3198627"/>
              <a:gd name="connsiteX76" fmla="*/ 2292614 w 4248911"/>
              <a:gd name="connsiteY76" fmla="*/ 2749517 h 3198627"/>
              <a:gd name="connsiteX77" fmla="*/ 2341163 w 4248911"/>
              <a:gd name="connsiteY77" fmla="*/ 2762000 h 3198627"/>
              <a:gd name="connsiteX78" fmla="*/ 2381557 w 4248911"/>
              <a:gd name="connsiteY78" fmla="*/ 2773141 h 3198627"/>
              <a:gd name="connsiteX79" fmla="*/ 2390348 w 4248911"/>
              <a:gd name="connsiteY79" fmla="*/ 2774647 h 3198627"/>
              <a:gd name="connsiteX80" fmla="*/ 2407581 w 4248911"/>
              <a:gd name="connsiteY80" fmla="*/ 2779078 h 3198627"/>
              <a:gd name="connsiteX81" fmla="*/ 2486975 w 4248911"/>
              <a:gd name="connsiteY81" fmla="*/ 2791195 h 3198627"/>
              <a:gd name="connsiteX82" fmla="*/ 2515462 w 4248911"/>
              <a:gd name="connsiteY82" fmla="*/ 2796073 h 3198627"/>
              <a:gd name="connsiteX83" fmla="*/ 2520535 w 4248911"/>
              <a:gd name="connsiteY83" fmla="*/ 2796317 h 3198627"/>
              <a:gd name="connsiteX84" fmla="*/ 2526694 w 4248911"/>
              <a:gd name="connsiteY84" fmla="*/ 2797257 h 3198627"/>
              <a:gd name="connsiteX85" fmla="*/ 2649350 w 4248911"/>
              <a:gd name="connsiteY85" fmla="*/ 2803450 h 3198627"/>
              <a:gd name="connsiteX86" fmla="*/ 2891119 w 4248911"/>
              <a:gd name="connsiteY86" fmla="*/ 2779078 h 3198627"/>
              <a:gd name="connsiteX87" fmla="*/ 2957039 w 4248911"/>
              <a:gd name="connsiteY87" fmla="*/ 2762128 h 3198627"/>
              <a:gd name="connsiteX88" fmla="*/ 2961202 w 4248911"/>
              <a:gd name="connsiteY88" fmla="*/ 2762128 h 3198627"/>
              <a:gd name="connsiteX89" fmla="*/ 3005240 w 4248911"/>
              <a:gd name="connsiteY89" fmla="*/ 2751128 h 3198627"/>
              <a:gd name="connsiteX90" fmla="*/ 3034582 w 4248911"/>
              <a:gd name="connsiteY90" fmla="*/ 2740116 h 3198627"/>
              <a:gd name="connsiteX91" fmla="*/ 3071266 w 4248911"/>
              <a:gd name="connsiteY91" fmla="*/ 2729103 h 3198627"/>
              <a:gd name="connsiteX92" fmla="*/ 3133645 w 4248911"/>
              <a:gd name="connsiteY92" fmla="*/ 2703420 h 3198627"/>
              <a:gd name="connsiteX93" fmla="*/ 3155645 w 4248911"/>
              <a:gd name="connsiteY93" fmla="*/ 2692420 h 3198627"/>
              <a:gd name="connsiteX94" fmla="*/ 3203342 w 4248911"/>
              <a:gd name="connsiteY94" fmla="*/ 2670407 h 3198627"/>
              <a:gd name="connsiteX95" fmla="*/ 3225354 w 4248911"/>
              <a:gd name="connsiteY95" fmla="*/ 2659394 h 3198627"/>
              <a:gd name="connsiteX96" fmla="*/ 3291380 w 4248911"/>
              <a:gd name="connsiteY96" fmla="*/ 2622711 h 3198627"/>
              <a:gd name="connsiteX97" fmla="*/ 3394536 w 4248911"/>
              <a:gd name="connsiteY97" fmla="*/ 2557755 h 3198627"/>
              <a:gd name="connsiteX98" fmla="*/ 3456079 w 4248911"/>
              <a:gd name="connsiteY98" fmla="*/ 2508194 h 3198627"/>
              <a:gd name="connsiteX99" fmla="*/ 3497202 w 4248911"/>
              <a:gd name="connsiteY99" fmla="*/ 2482219 h 3198627"/>
              <a:gd name="connsiteX100" fmla="*/ 4136907 w 4248911"/>
              <a:gd name="connsiteY100" fmla="*/ 2078156 h 3198627"/>
              <a:gd name="connsiteX101" fmla="*/ 2654969 w 4248911"/>
              <a:gd name="connsiteY101" fmla="*/ 0 h 3198627"/>
              <a:gd name="connsiteX102" fmla="*/ 2786641 w 4248911"/>
              <a:gd name="connsiteY102" fmla="*/ 5820 h 3198627"/>
              <a:gd name="connsiteX103" fmla="*/ 2801452 w 4248911"/>
              <a:gd name="connsiteY103" fmla="*/ 6275 h 3198627"/>
              <a:gd name="connsiteX104" fmla="*/ 2841150 w 4248911"/>
              <a:gd name="connsiteY104" fmla="*/ 12086 h 3198627"/>
              <a:gd name="connsiteX105" fmla="*/ 2937304 w 4248911"/>
              <a:gd name="connsiteY105" fmla="*/ 24912 h 3198627"/>
              <a:gd name="connsiteX106" fmla="*/ 2953389 w 4248911"/>
              <a:gd name="connsiteY106" fmla="*/ 28517 h 3198627"/>
              <a:gd name="connsiteX107" fmla="*/ 2984319 w 4248911"/>
              <a:gd name="connsiteY107" fmla="*/ 33045 h 3198627"/>
              <a:gd name="connsiteX108" fmla="*/ 3042279 w 4248911"/>
              <a:gd name="connsiteY108" fmla="*/ 48441 h 3198627"/>
              <a:gd name="connsiteX109" fmla="*/ 3072640 w 4248911"/>
              <a:gd name="connsiteY109" fmla="*/ 55246 h 3198627"/>
              <a:gd name="connsiteX110" fmla="*/ 3096818 w 4248911"/>
              <a:gd name="connsiteY110" fmla="*/ 62928 h 3198627"/>
              <a:gd name="connsiteX111" fmla="*/ 3162823 w 4248911"/>
              <a:gd name="connsiteY111" fmla="*/ 80460 h 3198627"/>
              <a:gd name="connsiteX112" fmla="*/ 3922405 w 4248911"/>
              <a:gd name="connsiteY112" fmla="*/ 612053 h 3198627"/>
              <a:gd name="connsiteX113" fmla="*/ 3966430 w 4248911"/>
              <a:gd name="connsiteY113" fmla="*/ 670762 h 3198627"/>
              <a:gd name="connsiteX114" fmla="*/ 3973759 w 4248911"/>
              <a:gd name="connsiteY114" fmla="*/ 678103 h 3198627"/>
              <a:gd name="connsiteX115" fmla="*/ 4017785 w 4248911"/>
              <a:gd name="connsiteY115" fmla="*/ 747812 h 3198627"/>
              <a:gd name="connsiteX116" fmla="*/ 4061810 w 4248911"/>
              <a:gd name="connsiteY116" fmla="*/ 824863 h 3198627"/>
              <a:gd name="connsiteX117" fmla="*/ 4076493 w 4248911"/>
              <a:gd name="connsiteY117" fmla="*/ 850546 h 3198627"/>
              <a:gd name="connsiteX118" fmla="*/ 4102164 w 4248911"/>
              <a:gd name="connsiteY118" fmla="*/ 901913 h 3198627"/>
              <a:gd name="connsiteX119" fmla="*/ 4116835 w 4248911"/>
              <a:gd name="connsiteY119" fmla="*/ 934939 h 3198627"/>
              <a:gd name="connsiteX120" fmla="*/ 4138861 w 4248911"/>
              <a:gd name="connsiteY120" fmla="*/ 982635 h 3198627"/>
              <a:gd name="connsiteX121" fmla="*/ 4153531 w 4248911"/>
              <a:gd name="connsiteY121" fmla="*/ 1019319 h 3198627"/>
              <a:gd name="connsiteX122" fmla="*/ 4171873 w 4248911"/>
              <a:gd name="connsiteY122" fmla="*/ 1063357 h 3198627"/>
              <a:gd name="connsiteX123" fmla="*/ 4182873 w 4248911"/>
              <a:gd name="connsiteY123" fmla="*/ 1100040 h 3198627"/>
              <a:gd name="connsiteX124" fmla="*/ 4197557 w 4248911"/>
              <a:gd name="connsiteY124" fmla="*/ 1144078 h 3198627"/>
              <a:gd name="connsiteX125" fmla="*/ 4208557 w 4248911"/>
              <a:gd name="connsiteY125" fmla="*/ 1180762 h 3198627"/>
              <a:gd name="connsiteX126" fmla="*/ 4219569 w 4248911"/>
              <a:gd name="connsiteY126" fmla="*/ 1224787 h 3198627"/>
              <a:gd name="connsiteX127" fmla="*/ 4226899 w 4248911"/>
              <a:gd name="connsiteY127" fmla="*/ 1265154 h 3198627"/>
              <a:gd name="connsiteX128" fmla="*/ 4237911 w 4248911"/>
              <a:gd name="connsiteY128" fmla="*/ 1312850 h 3198627"/>
              <a:gd name="connsiteX129" fmla="*/ 4245240 w 4248911"/>
              <a:gd name="connsiteY129" fmla="*/ 1353205 h 3198627"/>
              <a:gd name="connsiteX130" fmla="*/ 4248911 w 4248911"/>
              <a:gd name="connsiteY130" fmla="*/ 1389901 h 3198627"/>
              <a:gd name="connsiteX131" fmla="*/ 4236477 w 4248911"/>
              <a:gd name="connsiteY131" fmla="*/ 1397673 h 3198627"/>
              <a:gd name="connsiteX132" fmla="*/ 4236546 w 4248911"/>
              <a:gd name="connsiteY132" fmla="*/ 1398124 h 3198627"/>
              <a:gd name="connsiteX133" fmla="*/ 3866264 w 4248911"/>
              <a:gd name="connsiteY133" fmla="*/ 1631879 h 3198627"/>
              <a:gd name="connsiteX134" fmla="*/ 3866890 w 4248911"/>
              <a:gd name="connsiteY134" fmla="*/ 1619487 h 3198627"/>
              <a:gd name="connsiteX135" fmla="*/ 3857744 w 4248911"/>
              <a:gd name="connsiteY135" fmla="*/ 1453367 h 3198627"/>
              <a:gd name="connsiteX136" fmla="*/ 3680266 w 4248911"/>
              <a:gd name="connsiteY136" fmla="*/ 960622 h 3198627"/>
              <a:gd name="connsiteX137" fmla="*/ 2014696 w 4248911"/>
              <a:gd name="connsiteY137" fmla="*/ 582711 h 3198627"/>
              <a:gd name="connsiteX138" fmla="*/ 1955987 w 4248911"/>
              <a:gd name="connsiteY138" fmla="*/ 623065 h 3198627"/>
              <a:gd name="connsiteX139" fmla="*/ 1933975 w 4248911"/>
              <a:gd name="connsiteY139" fmla="*/ 637736 h 3198627"/>
              <a:gd name="connsiteX140" fmla="*/ 1897291 w 4248911"/>
              <a:gd name="connsiteY140" fmla="*/ 663420 h 3198627"/>
              <a:gd name="connsiteX141" fmla="*/ 1875278 w 4248911"/>
              <a:gd name="connsiteY141" fmla="*/ 681774 h 3198627"/>
              <a:gd name="connsiteX142" fmla="*/ 1845924 w 4248911"/>
              <a:gd name="connsiteY142" fmla="*/ 707458 h 3198627"/>
              <a:gd name="connsiteX143" fmla="*/ 1823911 w 4248911"/>
              <a:gd name="connsiteY143" fmla="*/ 729470 h 3198627"/>
              <a:gd name="connsiteX144" fmla="*/ 1798228 w 4248911"/>
              <a:gd name="connsiteY144" fmla="*/ 755154 h 3198627"/>
              <a:gd name="connsiteX145" fmla="*/ 1776228 w 4248911"/>
              <a:gd name="connsiteY145" fmla="*/ 780838 h 3198627"/>
              <a:gd name="connsiteX146" fmla="*/ 1750544 w 4248911"/>
              <a:gd name="connsiteY146" fmla="*/ 806521 h 3198627"/>
              <a:gd name="connsiteX147" fmla="*/ 1728532 w 4248911"/>
              <a:gd name="connsiteY147" fmla="*/ 832205 h 3198627"/>
              <a:gd name="connsiteX148" fmla="*/ 1706519 w 4248911"/>
              <a:gd name="connsiteY148" fmla="*/ 857888 h 3198627"/>
              <a:gd name="connsiteX149" fmla="*/ 1688177 w 4248911"/>
              <a:gd name="connsiteY149" fmla="*/ 883572 h 3198627"/>
              <a:gd name="connsiteX150" fmla="*/ 1666165 w 4248911"/>
              <a:gd name="connsiteY150" fmla="*/ 912926 h 3198627"/>
              <a:gd name="connsiteX151" fmla="*/ 1647823 w 4248911"/>
              <a:gd name="connsiteY151" fmla="*/ 942268 h 3198627"/>
              <a:gd name="connsiteX152" fmla="*/ 1629481 w 4248911"/>
              <a:gd name="connsiteY152" fmla="*/ 971622 h 3198627"/>
              <a:gd name="connsiteX153" fmla="*/ 1611139 w 4248911"/>
              <a:gd name="connsiteY153" fmla="*/ 1000977 h 3198627"/>
              <a:gd name="connsiteX154" fmla="*/ 1592798 w 4248911"/>
              <a:gd name="connsiteY154" fmla="*/ 1030331 h 3198627"/>
              <a:gd name="connsiteX155" fmla="*/ 1578114 w 4248911"/>
              <a:gd name="connsiteY155" fmla="*/ 1059686 h 3198627"/>
              <a:gd name="connsiteX156" fmla="*/ 1563443 w 4248911"/>
              <a:gd name="connsiteY156" fmla="*/ 1089040 h 3198627"/>
              <a:gd name="connsiteX157" fmla="*/ 1548760 w 4248911"/>
              <a:gd name="connsiteY157" fmla="*/ 1122053 h 3198627"/>
              <a:gd name="connsiteX158" fmla="*/ 1536034 w 4248911"/>
              <a:gd name="connsiteY158" fmla="*/ 1150700 h 3198627"/>
              <a:gd name="connsiteX159" fmla="*/ 1533153 w 4248911"/>
              <a:gd name="connsiteY159" fmla="*/ 1157887 h 3198627"/>
              <a:gd name="connsiteX160" fmla="*/ 1523076 w 4248911"/>
              <a:gd name="connsiteY160" fmla="*/ 1188103 h 3198627"/>
              <a:gd name="connsiteX161" fmla="*/ 1512076 w 4248911"/>
              <a:gd name="connsiteY161" fmla="*/ 1221129 h 3198627"/>
              <a:gd name="connsiteX162" fmla="*/ 1501076 w 4248911"/>
              <a:gd name="connsiteY162" fmla="*/ 1254141 h 3198627"/>
              <a:gd name="connsiteX163" fmla="*/ 1490063 w 4248911"/>
              <a:gd name="connsiteY163" fmla="*/ 1287167 h 3198627"/>
              <a:gd name="connsiteX164" fmla="*/ 1482734 w 4248911"/>
              <a:gd name="connsiteY164" fmla="*/ 1320192 h 3198627"/>
              <a:gd name="connsiteX165" fmla="*/ 1475392 w 4248911"/>
              <a:gd name="connsiteY165" fmla="*/ 1353205 h 3198627"/>
              <a:gd name="connsiteX166" fmla="*/ 1468051 w 4248911"/>
              <a:gd name="connsiteY166" fmla="*/ 1386230 h 3198627"/>
              <a:gd name="connsiteX167" fmla="*/ 1460722 w 4248911"/>
              <a:gd name="connsiteY167" fmla="*/ 1419255 h 3198627"/>
              <a:gd name="connsiteX168" fmla="*/ 1457038 w 4248911"/>
              <a:gd name="connsiteY168" fmla="*/ 1455939 h 3198627"/>
              <a:gd name="connsiteX169" fmla="*/ 1459394 w 4248911"/>
              <a:gd name="connsiteY169" fmla="*/ 1458294 h 3198627"/>
              <a:gd name="connsiteX170" fmla="*/ 1455905 w 4248911"/>
              <a:gd name="connsiteY170" fmla="*/ 1481155 h 3198627"/>
              <a:gd name="connsiteX171" fmla="*/ 1454595 w 4248911"/>
              <a:gd name="connsiteY171" fmla="*/ 1507090 h 3198627"/>
              <a:gd name="connsiteX172" fmla="*/ 1075506 w 4248911"/>
              <a:gd name="connsiteY172" fmla="*/ 1745800 h 3198627"/>
              <a:gd name="connsiteX173" fmla="*/ 1075506 w 4248911"/>
              <a:gd name="connsiteY173" fmla="*/ 1740651 h 3198627"/>
              <a:gd name="connsiteX174" fmla="*/ 1067614 w 4248911"/>
              <a:gd name="connsiteY174" fmla="*/ 1745632 h 3198627"/>
              <a:gd name="connsiteX175" fmla="*/ 1060005 w 4248911"/>
              <a:gd name="connsiteY175" fmla="*/ 1594964 h 3198627"/>
              <a:gd name="connsiteX176" fmla="*/ 1092409 w 4248911"/>
              <a:gd name="connsiteY176" fmla="*/ 1273523 h 3198627"/>
              <a:gd name="connsiteX177" fmla="*/ 1124344 w 4248911"/>
              <a:gd name="connsiteY177" fmla="*/ 1149325 h 3198627"/>
              <a:gd name="connsiteX178" fmla="*/ 301405 w 4248911"/>
              <a:gd name="connsiteY178" fmla="*/ 1668749 h 3198627"/>
              <a:gd name="connsiteX179" fmla="*/ 29924 w 4248911"/>
              <a:gd name="connsiteY179" fmla="*/ 1606369 h 3198627"/>
              <a:gd name="connsiteX180" fmla="*/ 4253 w 4248911"/>
              <a:gd name="connsiteY180" fmla="*/ 1455939 h 3198627"/>
              <a:gd name="connsiteX181" fmla="*/ 92291 w 4248911"/>
              <a:gd name="connsiteY181" fmla="*/ 1331192 h 3198627"/>
              <a:gd name="connsiteX182" fmla="*/ 602253 w 4248911"/>
              <a:gd name="connsiteY182" fmla="*/ 1008319 h 3198627"/>
              <a:gd name="connsiteX183" fmla="*/ 1747068 w 4248911"/>
              <a:gd name="connsiteY183" fmla="*/ 284466 h 3198627"/>
              <a:gd name="connsiteX184" fmla="*/ 1763210 w 4248911"/>
              <a:gd name="connsiteY184" fmla="*/ 272395 h 3198627"/>
              <a:gd name="connsiteX185" fmla="*/ 1894715 w 4248911"/>
              <a:gd name="connsiteY185" fmla="*/ 192504 h 3198627"/>
              <a:gd name="connsiteX186" fmla="*/ 1945551 w 4248911"/>
              <a:gd name="connsiteY186" fmla="*/ 168015 h 3198627"/>
              <a:gd name="connsiteX187" fmla="*/ 1952316 w 4248911"/>
              <a:gd name="connsiteY187" fmla="*/ 164432 h 3198627"/>
              <a:gd name="connsiteX188" fmla="*/ 1958097 w 4248911"/>
              <a:gd name="connsiteY188" fmla="*/ 161971 h 3198627"/>
              <a:gd name="connsiteX189" fmla="*/ 2034137 w 4248911"/>
              <a:gd name="connsiteY189" fmla="*/ 125340 h 3198627"/>
              <a:gd name="connsiteX190" fmla="*/ 2105347 w 4248911"/>
              <a:gd name="connsiteY190" fmla="*/ 99277 h 3198627"/>
              <a:gd name="connsiteX191" fmla="*/ 2113835 w 4248911"/>
              <a:gd name="connsiteY191" fmla="*/ 95664 h 3198627"/>
              <a:gd name="connsiteX192" fmla="*/ 2121797 w 4248911"/>
              <a:gd name="connsiteY192" fmla="*/ 93257 h 3198627"/>
              <a:gd name="connsiteX193" fmla="*/ 2180676 w 4248911"/>
              <a:gd name="connsiteY193" fmla="*/ 71707 h 3198627"/>
              <a:gd name="connsiteX194" fmla="*/ 2263702 w 4248911"/>
              <a:gd name="connsiteY194" fmla="*/ 50358 h 3198627"/>
              <a:gd name="connsiteX195" fmla="*/ 2279278 w 4248911"/>
              <a:gd name="connsiteY195" fmla="*/ 45650 h 3198627"/>
              <a:gd name="connsiteX196" fmla="*/ 2289472 w 4248911"/>
              <a:gd name="connsiteY196" fmla="*/ 43732 h 3198627"/>
              <a:gd name="connsiteX197" fmla="*/ 2333528 w 4248911"/>
              <a:gd name="connsiteY197" fmla="*/ 32404 h 3198627"/>
              <a:gd name="connsiteX198" fmla="*/ 2419256 w 4248911"/>
              <a:gd name="connsiteY198" fmla="*/ 19321 h 3198627"/>
              <a:gd name="connsiteX199" fmla="*/ 2447199 w 4248911"/>
              <a:gd name="connsiteY199" fmla="*/ 14065 h 3198627"/>
              <a:gd name="connsiteX200" fmla="*/ 2460812 w 4248911"/>
              <a:gd name="connsiteY200" fmla="*/ 12978 h 3198627"/>
              <a:gd name="connsiteX201" fmla="*/ 2491893 w 4248911"/>
              <a:gd name="connsiteY201" fmla="*/ 8235 h 3198627"/>
              <a:gd name="connsiteX202" fmla="*/ 2569143 w 4248911"/>
              <a:gd name="connsiteY202" fmla="*/ 4334 h 3198627"/>
              <a:gd name="connsiteX203" fmla="*/ 2616148 w 4248911"/>
              <a:gd name="connsiteY203" fmla="*/ 583 h 3198627"/>
              <a:gd name="connsiteX204" fmla="*/ 2633108 w 4248911"/>
              <a:gd name="connsiteY204" fmla="*/ 1104 h 3198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</a:cxnLst>
            <a:rect l="l" t="t" r="r" b="b"/>
            <a:pathLst>
              <a:path w="4248911" h="3198627">
                <a:moveTo>
                  <a:pt x="1541430" y="2065002"/>
                </a:moveTo>
                <a:lnTo>
                  <a:pt x="1541976" y="2065275"/>
                </a:lnTo>
                <a:lnTo>
                  <a:pt x="1543985" y="2070765"/>
                </a:lnTo>
                <a:lnTo>
                  <a:pt x="1544324" y="2071469"/>
                </a:lnTo>
                <a:lnTo>
                  <a:pt x="1543123" y="2072227"/>
                </a:lnTo>
                <a:lnTo>
                  <a:pt x="1541430" y="2068673"/>
                </a:lnTo>
                <a:cubicBezTo>
                  <a:pt x="1541430" y="2065002"/>
                  <a:pt x="1541430" y="2065002"/>
                  <a:pt x="1541430" y="2065002"/>
                </a:cubicBezTo>
                <a:close/>
                <a:moveTo>
                  <a:pt x="4184545" y="2048066"/>
                </a:moveTo>
                <a:lnTo>
                  <a:pt x="4183940" y="2050480"/>
                </a:lnTo>
                <a:lnTo>
                  <a:pt x="4178712" y="2063965"/>
                </a:lnTo>
                <a:lnTo>
                  <a:pt x="4182873" y="2061344"/>
                </a:lnTo>
                <a:cubicBezTo>
                  <a:pt x="4179215" y="2076015"/>
                  <a:pt x="4175544" y="2087027"/>
                  <a:pt x="4171873" y="2101698"/>
                </a:cubicBezTo>
                <a:cubicBezTo>
                  <a:pt x="4171873" y="2109040"/>
                  <a:pt x="4168202" y="2120040"/>
                  <a:pt x="4164531" y="2127382"/>
                </a:cubicBezTo>
                <a:cubicBezTo>
                  <a:pt x="4157202" y="2145723"/>
                  <a:pt x="4149861" y="2164078"/>
                  <a:pt x="4142531" y="2182420"/>
                </a:cubicBezTo>
                <a:cubicBezTo>
                  <a:pt x="4142531" y="2186091"/>
                  <a:pt x="4142531" y="2193420"/>
                  <a:pt x="4138861" y="2197091"/>
                </a:cubicBezTo>
                <a:cubicBezTo>
                  <a:pt x="4127848" y="2219103"/>
                  <a:pt x="4120506" y="2244787"/>
                  <a:pt x="4109506" y="2266812"/>
                </a:cubicBezTo>
                <a:cubicBezTo>
                  <a:pt x="4109506" y="2274141"/>
                  <a:pt x="4105835" y="2277812"/>
                  <a:pt x="4102164" y="2285154"/>
                </a:cubicBezTo>
                <a:cubicBezTo>
                  <a:pt x="4094835" y="2303496"/>
                  <a:pt x="4087493" y="2318179"/>
                  <a:pt x="4076493" y="2336521"/>
                </a:cubicBezTo>
                <a:cubicBezTo>
                  <a:pt x="4072823" y="2343863"/>
                  <a:pt x="4069152" y="2351192"/>
                  <a:pt x="4065481" y="2358534"/>
                </a:cubicBezTo>
                <a:cubicBezTo>
                  <a:pt x="4058152" y="2373204"/>
                  <a:pt x="4050810" y="2387888"/>
                  <a:pt x="4043468" y="2398888"/>
                </a:cubicBezTo>
                <a:cubicBezTo>
                  <a:pt x="4039797" y="2406230"/>
                  <a:pt x="4032468" y="2417242"/>
                  <a:pt x="4028797" y="2424572"/>
                </a:cubicBezTo>
                <a:cubicBezTo>
                  <a:pt x="4021455" y="2435584"/>
                  <a:pt x="4014126" y="2450255"/>
                  <a:pt x="4006785" y="2461268"/>
                </a:cubicBezTo>
                <a:cubicBezTo>
                  <a:pt x="3999443" y="2468610"/>
                  <a:pt x="3995785" y="2479610"/>
                  <a:pt x="3988430" y="2486951"/>
                </a:cubicBezTo>
                <a:cubicBezTo>
                  <a:pt x="3981101" y="2497951"/>
                  <a:pt x="3973759" y="2512635"/>
                  <a:pt x="3962759" y="2523647"/>
                </a:cubicBezTo>
                <a:cubicBezTo>
                  <a:pt x="3955417" y="2530977"/>
                  <a:pt x="3951747" y="2541989"/>
                  <a:pt x="3944417" y="2549331"/>
                </a:cubicBezTo>
                <a:cubicBezTo>
                  <a:pt x="3937076" y="2560331"/>
                  <a:pt x="3926076" y="2571344"/>
                  <a:pt x="3918734" y="2582344"/>
                </a:cubicBezTo>
                <a:cubicBezTo>
                  <a:pt x="3911392" y="2589685"/>
                  <a:pt x="3904063" y="2600698"/>
                  <a:pt x="3900392" y="2608027"/>
                </a:cubicBezTo>
                <a:cubicBezTo>
                  <a:pt x="3893050" y="2619040"/>
                  <a:pt x="3882050" y="2630040"/>
                  <a:pt x="3874709" y="2641053"/>
                </a:cubicBezTo>
                <a:cubicBezTo>
                  <a:pt x="3867380" y="2648394"/>
                  <a:pt x="3860038" y="2655723"/>
                  <a:pt x="3852696" y="2666736"/>
                </a:cubicBezTo>
                <a:cubicBezTo>
                  <a:pt x="3841683" y="2677749"/>
                  <a:pt x="3834354" y="2688749"/>
                  <a:pt x="3823342" y="2696091"/>
                </a:cubicBezTo>
                <a:cubicBezTo>
                  <a:pt x="3816012" y="2703420"/>
                  <a:pt x="3808671" y="2710761"/>
                  <a:pt x="3801342" y="2718103"/>
                </a:cubicBezTo>
                <a:cubicBezTo>
                  <a:pt x="3790329" y="2729103"/>
                  <a:pt x="3783000" y="2736445"/>
                  <a:pt x="3771987" y="2747458"/>
                </a:cubicBezTo>
                <a:cubicBezTo>
                  <a:pt x="3764645" y="2754787"/>
                  <a:pt x="3757316" y="2762128"/>
                  <a:pt x="3749974" y="2769470"/>
                </a:cubicBezTo>
                <a:cubicBezTo>
                  <a:pt x="3738974" y="2780470"/>
                  <a:pt x="3727962" y="2787812"/>
                  <a:pt x="3716962" y="2798825"/>
                </a:cubicBezTo>
                <a:cubicBezTo>
                  <a:pt x="3709620" y="2806154"/>
                  <a:pt x="3702291" y="2813496"/>
                  <a:pt x="3694936" y="2820837"/>
                </a:cubicBezTo>
                <a:cubicBezTo>
                  <a:pt x="3683936" y="2831837"/>
                  <a:pt x="3672936" y="2839179"/>
                  <a:pt x="3658253" y="2850192"/>
                </a:cubicBezTo>
                <a:cubicBezTo>
                  <a:pt x="3650924" y="2857521"/>
                  <a:pt x="3643582" y="2861192"/>
                  <a:pt x="3636253" y="2868534"/>
                </a:cubicBezTo>
                <a:cubicBezTo>
                  <a:pt x="3621569" y="2879546"/>
                  <a:pt x="3610569" y="2886875"/>
                  <a:pt x="3595886" y="2897888"/>
                </a:cubicBezTo>
                <a:cubicBezTo>
                  <a:pt x="3588557" y="2901559"/>
                  <a:pt x="3581215" y="2908888"/>
                  <a:pt x="3577544" y="2912559"/>
                </a:cubicBezTo>
                <a:cubicBezTo>
                  <a:pt x="3555544" y="2927242"/>
                  <a:pt x="3537190" y="2941913"/>
                  <a:pt x="3515177" y="2952926"/>
                </a:cubicBezTo>
                <a:cubicBezTo>
                  <a:pt x="2766772" y="3422559"/>
                  <a:pt x="1776228" y="3198749"/>
                  <a:pt x="1306633" y="2453926"/>
                </a:cubicBezTo>
                <a:cubicBezTo>
                  <a:pt x="1288291" y="2424572"/>
                  <a:pt x="1269949" y="2391559"/>
                  <a:pt x="1251608" y="2362204"/>
                </a:cubicBezTo>
                <a:cubicBezTo>
                  <a:pt x="1244266" y="2351192"/>
                  <a:pt x="1240595" y="2340192"/>
                  <a:pt x="1236924" y="2332850"/>
                </a:cubicBezTo>
                <a:cubicBezTo>
                  <a:pt x="1229582" y="2314508"/>
                  <a:pt x="1218582" y="2299825"/>
                  <a:pt x="1211241" y="2281483"/>
                </a:cubicBezTo>
                <a:lnTo>
                  <a:pt x="1217087" y="2277797"/>
                </a:lnTo>
                <a:lnTo>
                  <a:pt x="1215634" y="2274959"/>
                </a:lnTo>
                <a:lnTo>
                  <a:pt x="1541117" y="2073382"/>
                </a:lnTo>
                <a:lnTo>
                  <a:pt x="1541158" y="2073466"/>
                </a:lnTo>
                <a:lnTo>
                  <a:pt x="1543123" y="2072227"/>
                </a:lnTo>
                <a:lnTo>
                  <a:pt x="1578114" y="2145723"/>
                </a:lnTo>
                <a:cubicBezTo>
                  <a:pt x="1578114" y="2149394"/>
                  <a:pt x="1585443" y="2156736"/>
                  <a:pt x="1585443" y="2160407"/>
                </a:cubicBezTo>
                <a:cubicBezTo>
                  <a:pt x="1600127" y="2186091"/>
                  <a:pt x="1614798" y="2211774"/>
                  <a:pt x="1629481" y="2237458"/>
                </a:cubicBezTo>
                <a:cubicBezTo>
                  <a:pt x="1640481" y="2255799"/>
                  <a:pt x="1651481" y="2270470"/>
                  <a:pt x="1662494" y="2288825"/>
                </a:cubicBezTo>
                <a:lnTo>
                  <a:pt x="1665229" y="2294285"/>
                </a:lnTo>
                <a:lnTo>
                  <a:pt x="1667739" y="2298253"/>
                </a:lnTo>
                <a:lnTo>
                  <a:pt x="1693141" y="2332140"/>
                </a:lnTo>
                <a:lnTo>
                  <a:pt x="1705366" y="2346776"/>
                </a:lnTo>
                <a:lnTo>
                  <a:pt x="1721216" y="2363637"/>
                </a:lnTo>
                <a:lnTo>
                  <a:pt x="1723651" y="2366893"/>
                </a:lnTo>
                <a:cubicBezTo>
                  <a:pt x="1748099" y="2396517"/>
                  <a:pt x="1773941" y="2424947"/>
                  <a:pt x="1801078" y="2452084"/>
                </a:cubicBezTo>
                <a:lnTo>
                  <a:pt x="1823595" y="2472550"/>
                </a:lnTo>
                <a:lnTo>
                  <a:pt x="1840366" y="2490391"/>
                </a:lnTo>
                <a:lnTo>
                  <a:pt x="1858033" y="2503848"/>
                </a:lnTo>
                <a:lnTo>
                  <a:pt x="1886269" y="2529511"/>
                </a:lnTo>
                <a:cubicBezTo>
                  <a:pt x="1915893" y="2553959"/>
                  <a:pt x="1946710" y="2577012"/>
                  <a:pt x="1978621" y="2598571"/>
                </a:cubicBezTo>
                <a:lnTo>
                  <a:pt x="1997177" y="2609844"/>
                </a:lnTo>
                <a:lnTo>
                  <a:pt x="2003223" y="2614450"/>
                </a:lnTo>
                <a:lnTo>
                  <a:pt x="2036939" y="2634000"/>
                </a:lnTo>
                <a:lnTo>
                  <a:pt x="2077531" y="2658660"/>
                </a:lnTo>
                <a:lnTo>
                  <a:pt x="2088974" y="2664173"/>
                </a:lnTo>
                <a:lnTo>
                  <a:pt x="2091810" y="2665817"/>
                </a:lnTo>
                <a:lnTo>
                  <a:pt x="2119761" y="2679003"/>
                </a:lnTo>
                <a:lnTo>
                  <a:pt x="2182397" y="2709177"/>
                </a:lnTo>
                <a:lnTo>
                  <a:pt x="2260248" y="2737670"/>
                </a:lnTo>
                <a:lnTo>
                  <a:pt x="2281364" y="2745507"/>
                </a:lnTo>
                <a:lnTo>
                  <a:pt x="2282556" y="2745835"/>
                </a:lnTo>
                <a:lnTo>
                  <a:pt x="2292614" y="2749517"/>
                </a:lnTo>
                <a:lnTo>
                  <a:pt x="2341163" y="2762000"/>
                </a:lnTo>
                <a:lnTo>
                  <a:pt x="2381557" y="2773141"/>
                </a:lnTo>
                <a:lnTo>
                  <a:pt x="2390348" y="2774647"/>
                </a:lnTo>
                <a:lnTo>
                  <a:pt x="2407581" y="2779078"/>
                </a:lnTo>
                <a:lnTo>
                  <a:pt x="2486975" y="2791195"/>
                </a:lnTo>
                <a:lnTo>
                  <a:pt x="2515462" y="2796073"/>
                </a:lnTo>
                <a:lnTo>
                  <a:pt x="2520535" y="2796317"/>
                </a:lnTo>
                <a:lnTo>
                  <a:pt x="2526694" y="2797257"/>
                </a:lnTo>
                <a:cubicBezTo>
                  <a:pt x="2567023" y="2801352"/>
                  <a:pt x="2607941" y="2803450"/>
                  <a:pt x="2649350" y="2803450"/>
                </a:cubicBezTo>
                <a:cubicBezTo>
                  <a:pt x="2732168" y="2803450"/>
                  <a:pt x="2813026" y="2795058"/>
                  <a:pt x="2891119" y="2779078"/>
                </a:cubicBezTo>
                <a:lnTo>
                  <a:pt x="2957039" y="2762128"/>
                </a:lnTo>
                <a:lnTo>
                  <a:pt x="2961202" y="2762128"/>
                </a:lnTo>
                <a:cubicBezTo>
                  <a:pt x="2975886" y="2758458"/>
                  <a:pt x="2990557" y="2754787"/>
                  <a:pt x="3005240" y="2751128"/>
                </a:cubicBezTo>
                <a:cubicBezTo>
                  <a:pt x="3016240" y="2751128"/>
                  <a:pt x="3023582" y="2743787"/>
                  <a:pt x="3034582" y="2740116"/>
                </a:cubicBezTo>
                <a:cubicBezTo>
                  <a:pt x="3045582" y="2736445"/>
                  <a:pt x="3060266" y="2732774"/>
                  <a:pt x="3071266" y="2729103"/>
                </a:cubicBezTo>
                <a:cubicBezTo>
                  <a:pt x="3093278" y="2721774"/>
                  <a:pt x="3111620" y="2714432"/>
                  <a:pt x="3133645" y="2703420"/>
                </a:cubicBezTo>
                <a:cubicBezTo>
                  <a:pt x="3140975" y="2703420"/>
                  <a:pt x="3148316" y="2696091"/>
                  <a:pt x="3155645" y="2692420"/>
                </a:cubicBezTo>
                <a:cubicBezTo>
                  <a:pt x="3170329" y="2685078"/>
                  <a:pt x="3188671" y="2677749"/>
                  <a:pt x="3203342" y="2670407"/>
                </a:cubicBezTo>
                <a:cubicBezTo>
                  <a:pt x="3210671" y="2666736"/>
                  <a:pt x="3218012" y="2663065"/>
                  <a:pt x="3225354" y="2659394"/>
                </a:cubicBezTo>
                <a:cubicBezTo>
                  <a:pt x="3247367" y="2648394"/>
                  <a:pt x="3269380" y="2633711"/>
                  <a:pt x="3291380" y="2622711"/>
                </a:cubicBezTo>
                <a:lnTo>
                  <a:pt x="3394536" y="2557755"/>
                </a:lnTo>
                <a:lnTo>
                  <a:pt x="3456079" y="2508194"/>
                </a:lnTo>
                <a:lnTo>
                  <a:pt x="3497202" y="2482219"/>
                </a:lnTo>
                <a:cubicBezTo>
                  <a:pt x="3693760" y="2358065"/>
                  <a:pt x="3965366" y="2186508"/>
                  <a:pt x="4136907" y="2078156"/>
                </a:cubicBezTo>
                <a:close/>
                <a:moveTo>
                  <a:pt x="2654969" y="0"/>
                </a:moveTo>
                <a:lnTo>
                  <a:pt x="2786641" y="5820"/>
                </a:lnTo>
                <a:lnTo>
                  <a:pt x="2801452" y="6275"/>
                </a:lnTo>
                <a:lnTo>
                  <a:pt x="2841150" y="12086"/>
                </a:lnTo>
                <a:lnTo>
                  <a:pt x="2937304" y="24912"/>
                </a:lnTo>
                <a:lnTo>
                  <a:pt x="2953389" y="28517"/>
                </a:lnTo>
                <a:lnTo>
                  <a:pt x="2984319" y="33045"/>
                </a:lnTo>
                <a:lnTo>
                  <a:pt x="3042279" y="48441"/>
                </a:lnTo>
                <a:lnTo>
                  <a:pt x="3072640" y="55246"/>
                </a:lnTo>
                <a:lnTo>
                  <a:pt x="3096818" y="62928"/>
                </a:lnTo>
                <a:lnTo>
                  <a:pt x="3162823" y="80460"/>
                </a:lnTo>
                <a:cubicBezTo>
                  <a:pt x="3455621" y="176450"/>
                  <a:pt x="3722203" y="356656"/>
                  <a:pt x="3922405" y="612053"/>
                </a:cubicBezTo>
                <a:cubicBezTo>
                  <a:pt x="3937076" y="630407"/>
                  <a:pt x="3951747" y="652420"/>
                  <a:pt x="3966430" y="670762"/>
                </a:cubicBezTo>
                <a:cubicBezTo>
                  <a:pt x="3970088" y="674432"/>
                  <a:pt x="3973759" y="678103"/>
                  <a:pt x="3973759" y="678103"/>
                </a:cubicBezTo>
                <a:cubicBezTo>
                  <a:pt x="3988430" y="703787"/>
                  <a:pt x="4003114" y="725800"/>
                  <a:pt x="4017785" y="747812"/>
                </a:cubicBezTo>
                <a:cubicBezTo>
                  <a:pt x="4032468" y="773496"/>
                  <a:pt x="4047139" y="799179"/>
                  <a:pt x="4061810" y="824863"/>
                </a:cubicBezTo>
                <a:cubicBezTo>
                  <a:pt x="4069152" y="832205"/>
                  <a:pt x="4072823" y="843205"/>
                  <a:pt x="4076493" y="850546"/>
                </a:cubicBezTo>
                <a:cubicBezTo>
                  <a:pt x="4083823" y="868888"/>
                  <a:pt x="4094835" y="883572"/>
                  <a:pt x="4102164" y="901913"/>
                </a:cubicBezTo>
                <a:cubicBezTo>
                  <a:pt x="4105835" y="912926"/>
                  <a:pt x="4113177" y="923926"/>
                  <a:pt x="4116835" y="934939"/>
                </a:cubicBezTo>
                <a:cubicBezTo>
                  <a:pt x="4124190" y="949610"/>
                  <a:pt x="4131519" y="967951"/>
                  <a:pt x="4138861" y="982635"/>
                </a:cubicBezTo>
                <a:cubicBezTo>
                  <a:pt x="4146190" y="997306"/>
                  <a:pt x="4149861" y="1008319"/>
                  <a:pt x="4153531" y="1019319"/>
                </a:cubicBezTo>
                <a:cubicBezTo>
                  <a:pt x="4160873" y="1034002"/>
                  <a:pt x="4164531" y="1048673"/>
                  <a:pt x="4171873" y="1063357"/>
                </a:cubicBezTo>
                <a:cubicBezTo>
                  <a:pt x="4175544" y="1074357"/>
                  <a:pt x="4179215" y="1089040"/>
                  <a:pt x="4182873" y="1100040"/>
                </a:cubicBezTo>
                <a:cubicBezTo>
                  <a:pt x="4186544" y="1114724"/>
                  <a:pt x="4193886" y="1129395"/>
                  <a:pt x="4197557" y="1144078"/>
                </a:cubicBezTo>
                <a:cubicBezTo>
                  <a:pt x="4201215" y="1155078"/>
                  <a:pt x="4208557" y="1169762"/>
                  <a:pt x="4208557" y="1180762"/>
                </a:cubicBezTo>
                <a:cubicBezTo>
                  <a:pt x="4212228" y="1195445"/>
                  <a:pt x="4215899" y="1210116"/>
                  <a:pt x="4219569" y="1224787"/>
                </a:cubicBezTo>
                <a:cubicBezTo>
                  <a:pt x="4223240" y="1239470"/>
                  <a:pt x="4226899" y="1250470"/>
                  <a:pt x="4226899" y="1265154"/>
                </a:cubicBezTo>
                <a:cubicBezTo>
                  <a:pt x="4230569" y="1283496"/>
                  <a:pt x="4237911" y="1298179"/>
                  <a:pt x="4237911" y="1312850"/>
                </a:cubicBezTo>
                <a:cubicBezTo>
                  <a:pt x="4241582" y="1327521"/>
                  <a:pt x="4245240" y="1338534"/>
                  <a:pt x="4245240" y="1353205"/>
                </a:cubicBezTo>
                <a:cubicBezTo>
                  <a:pt x="4248911" y="1367888"/>
                  <a:pt x="4248911" y="1378888"/>
                  <a:pt x="4248911" y="1389901"/>
                </a:cubicBezTo>
                <a:lnTo>
                  <a:pt x="4236477" y="1397673"/>
                </a:lnTo>
                <a:lnTo>
                  <a:pt x="4236546" y="1398124"/>
                </a:lnTo>
                <a:lnTo>
                  <a:pt x="3866264" y="1631879"/>
                </a:lnTo>
                <a:lnTo>
                  <a:pt x="3866890" y="1619487"/>
                </a:lnTo>
                <a:lnTo>
                  <a:pt x="3857744" y="1453367"/>
                </a:lnTo>
                <a:cubicBezTo>
                  <a:pt x="3835727" y="1279831"/>
                  <a:pt x="3776570" y="1111971"/>
                  <a:pt x="3680266" y="960622"/>
                </a:cubicBezTo>
                <a:cubicBezTo>
                  <a:pt x="3324405" y="395584"/>
                  <a:pt x="2575987" y="226800"/>
                  <a:pt x="2014696" y="582711"/>
                </a:cubicBezTo>
                <a:cubicBezTo>
                  <a:pt x="1996342" y="597382"/>
                  <a:pt x="1974329" y="608382"/>
                  <a:pt x="1955987" y="623065"/>
                </a:cubicBezTo>
                <a:cubicBezTo>
                  <a:pt x="1948658" y="626736"/>
                  <a:pt x="1941316" y="634078"/>
                  <a:pt x="1933975" y="637736"/>
                </a:cubicBezTo>
                <a:cubicBezTo>
                  <a:pt x="1919304" y="645078"/>
                  <a:pt x="1908291" y="652420"/>
                  <a:pt x="1897291" y="663420"/>
                </a:cubicBezTo>
                <a:cubicBezTo>
                  <a:pt x="1889949" y="667091"/>
                  <a:pt x="1882620" y="674432"/>
                  <a:pt x="1875278" y="681774"/>
                </a:cubicBezTo>
                <a:cubicBezTo>
                  <a:pt x="1864266" y="689103"/>
                  <a:pt x="1856937" y="700116"/>
                  <a:pt x="1845924" y="707458"/>
                </a:cubicBezTo>
                <a:cubicBezTo>
                  <a:pt x="1838595" y="714787"/>
                  <a:pt x="1831253" y="722129"/>
                  <a:pt x="1823911" y="729470"/>
                </a:cubicBezTo>
                <a:cubicBezTo>
                  <a:pt x="1816582" y="736800"/>
                  <a:pt x="1805570" y="747812"/>
                  <a:pt x="1798228" y="755154"/>
                </a:cubicBezTo>
                <a:cubicBezTo>
                  <a:pt x="1790899" y="766154"/>
                  <a:pt x="1783557" y="773496"/>
                  <a:pt x="1776228" y="780838"/>
                </a:cubicBezTo>
                <a:cubicBezTo>
                  <a:pt x="1765215" y="788179"/>
                  <a:pt x="1757886" y="799179"/>
                  <a:pt x="1750544" y="806521"/>
                </a:cubicBezTo>
                <a:cubicBezTo>
                  <a:pt x="1743203" y="813850"/>
                  <a:pt x="1735873" y="824863"/>
                  <a:pt x="1728532" y="832205"/>
                </a:cubicBezTo>
                <a:cubicBezTo>
                  <a:pt x="1721203" y="839534"/>
                  <a:pt x="1713848" y="846876"/>
                  <a:pt x="1706519" y="857888"/>
                </a:cubicBezTo>
                <a:cubicBezTo>
                  <a:pt x="1702848" y="865217"/>
                  <a:pt x="1695506" y="876230"/>
                  <a:pt x="1688177" y="883572"/>
                </a:cubicBezTo>
                <a:cubicBezTo>
                  <a:pt x="1680835" y="894572"/>
                  <a:pt x="1673506" y="901913"/>
                  <a:pt x="1666165" y="912926"/>
                </a:cubicBezTo>
                <a:cubicBezTo>
                  <a:pt x="1658823" y="923926"/>
                  <a:pt x="1655152" y="931268"/>
                  <a:pt x="1647823" y="942268"/>
                </a:cubicBezTo>
                <a:cubicBezTo>
                  <a:pt x="1640481" y="953281"/>
                  <a:pt x="1636810" y="960622"/>
                  <a:pt x="1629481" y="971622"/>
                </a:cubicBezTo>
                <a:cubicBezTo>
                  <a:pt x="1622139" y="982635"/>
                  <a:pt x="1618468" y="989977"/>
                  <a:pt x="1611139" y="1000977"/>
                </a:cubicBezTo>
                <a:cubicBezTo>
                  <a:pt x="1603798" y="1011989"/>
                  <a:pt x="1596456" y="1019319"/>
                  <a:pt x="1592798" y="1030331"/>
                </a:cubicBezTo>
                <a:cubicBezTo>
                  <a:pt x="1589114" y="1037673"/>
                  <a:pt x="1581785" y="1048673"/>
                  <a:pt x="1578114" y="1059686"/>
                </a:cubicBezTo>
                <a:cubicBezTo>
                  <a:pt x="1574443" y="1067027"/>
                  <a:pt x="1567101" y="1078027"/>
                  <a:pt x="1563443" y="1089040"/>
                </a:cubicBezTo>
                <a:cubicBezTo>
                  <a:pt x="1556101" y="1100040"/>
                  <a:pt x="1552430" y="1111053"/>
                  <a:pt x="1548760" y="1122053"/>
                </a:cubicBezTo>
                <a:lnTo>
                  <a:pt x="1536034" y="1150700"/>
                </a:lnTo>
                <a:lnTo>
                  <a:pt x="1533153" y="1157887"/>
                </a:lnTo>
                <a:lnTo>
                  <a:pt x="1523076" y="1188103"/>
                </a:lnTo>
                <a:cubicBezTo>
                  <a:pt x="1519418" y="1199103"/>
                  <a:pt x="1512076" y="1210116"/>
                  <a:pt x="1512076" y="1221129"/>
                </a:cubicBezTo>
                <a:cubicBezTo>
                  <a:pt x="1508405" y="1232129"/>
                  <a:pt x="1501076" y="1243141"/>
                  <a:pt x="1501076" y="1254141"/>
                </a:cubicBezTo>
                <a:cubicBezTo>
                  <a:pt x="1497405" y="1265154"/>
                  <a:pt x="1490063" y="1276154"/>
                  <a:pt x="1490063" y="1287167"/>
                </a:cubicBezTo>
                <a:cubicBezTo>
                  <a:pt x="1486392" y="1298179"/>
                  <a:pt x="1482734" y="1309179"/>
                  <a:pt x="1482734" y="1320192"/>
                </a:cubicBezTo>
                <a:cubicBezTo>
                  <a:pt x="1479063" y="1331192"/>
                  <a:pt x="1475392" y="1342205"/>
                  <a:pt x="1475392" y="1353205"/>
                </a:cubicBezTo>
                <a:cubicBezTo>
                  <a:pt x="1471722" y="1364217"/>
                  <a:pt x="1468051" y="1375230"/>
                  <a:pt x="1468051" y="1386230"/>
                </a:cubicBezTo>
                <a:cubicBezTo>
                  <a:pt x="1464392" y="1397243"/>
                  <a:pt x="1460722" y="1408243"/>
                  <a:pt x="1460722" y="1419255"/>
                </a:cubicBezTo>
                <a:cubicBezTo>
                  <a:pt x="1457038" y="1433926"/>
                  <a:pt x="1457038" y="1444939"/>
                  <a:pt x="1457038" y="1455939"/>
                </a:cubicBezTo>
                <a:lnTo>
                  <a:pt x="1459394" y="1458294"/>
                </a:lnTo>
                <a:lnTo>
                  <a:pt x="1455905" y="1481155"/>
                </a:lnTo>
                <a:lnTo>
                  <a:pt x="1454595" y="1507090"/>
                </a:lnTo>
                <a:lnTo>
                  <a:pt x="1075506" y="1745800"/>
                </a:lnTo>
                <a:lnTo>
                  <a:pt x="1075506" y="1740651"/>
                </a:lnTo>
                <a:lnTo>
                  <a:pt x="1067614" y="1745632"/>
                </a:lnTo>
                <a:lnTo>
                  <a:pt x="1060005" y="1594964"/>
                </a:lnTo>
                <a:cubicBezTo>
                  <a:pt x="1060005" y="1484855"/>
                  <a:pt x="1071163" y="1377352"/>
                  <a:pt x="1092409" y="1273523"/>
                </a:cubicBezTo>
                <a:lnTo>
                  <a:pt x="1124344" y="1149325"/>
                </a:lnTo>
                <a:lnTo>
                  <a:pt x="301405" y="1668749"/>
                </a:lnTo>
                <a:cubicBezTo>
                  <a:pt x="209696" y="1727458"/>
                  <a:pt x="88633" y="1698103"/>
                  <a:pt x="29924" y="1606369"/>
                </a:cubicBezTo>
                <a:cubicBezTo>
                  <a:pt x="4253" y="1558673"/>
                  <a:pt x="-6760" y="1507306"/>
                  <a:pt x="4253" y="1455939"/>
                </a:cubicBezTo>
                <a:cubicBezTo>
                  <a:pt x="15253" y="1404572"/>
                  <a:pt x="48279" y="1360546"/>
                  <a:pt x="92291" y="1331192"/>
                </a:cubicBezTo>
                <a:lnTo>
                  <a:pt x="602253" y="1008319"/>
                </a:lnTo>
                <a:lnTo>
                  <a:pt x="1747068" y="284466"/>
                </a:lnTo>
                <a:lnTo>
                  <a:pt x="1763210" y="272395"/>
                </a:lnTo>
                <a:cubicBezTo>
                  <a:pt x="1805636" y="243732"/>
                  <a:pt x="1849516" y="217057"/>
                  <a:pt x="1894715" y="192504"/>
                </a:cubicBezTo>
                <a:lnTo>
                  <a:pt x="1945551" y="168015"/>
                </a:lnTo>
                <a:lnTo>
                  <a:pt x="1952316" y="164432"/>
                </a:lnTo>
                <a:lnTo>
                  <a:pt x="1958097" y="161971"/>
                </a:lnTo>
                <a:lnTo>
                  <a:pt x="2034137" y="125340"/>
                </a:lnTo>
                <a:lnTo>
                  <a:pt x="2105347" y="99277"/>
                </a:lnTo>
                <a:lnTo>
                  <a:pt x="2113835" y="95664"/>
                </a:lnTo>
                <a:lnTo>
                  <a:pt x="2121797" y="93257"/>
                </a:lnTo>
                <a:lnTo>
                  <a:pt x="2180676" y="71707"/>
                </a:lnTo>
                <a:lnTo>
                  <a:pt x="2263702" y="50358"/>
                </a:lnTo>
                <a:lnTo>
                  <a:pt x="2279278" y="45650"/>
                </a:lnTo>
                <a:lnTo>
                  <a:pt x="2289472" y="43732"/>
                </a:lnTo>
                <a:lnTo>
                  <a:pt x="2333528" y="32404"/>
                </a:lnTo>
                <a:lnTo>
                  <a:pt x="2419256" y="19321"/>
                </a:lnTo>
                <a:lnTo>
                  <a:pt x="2447199" y="14065"/>
                </a:lnTo>
                <a:lnTo>
                  <a:pt x="2460812" y="12978"/>
                </a:lnTo>
                <a:lnTo>
                  <a:pt x="2491893" y="8235"/>
                </a:lnTo>
                <a:lnTo>
                  <a:pt x="2569143" y="4334"/>
                </a:lnTo>
                <a:lnTo>
                  <a:pt x="2616148" y="583"/>
                </a:lnTo>
                <a:lnTo>
                  <a:pt x="2633108" y="1104"/>
                </a:lnTo>
                <a:close/>
              </a:path>
            </a:pathLst>
          </a:custGeom>
          <a:solidFill>
            <a:schemeClr val="accent1"/>
          </a:solidFill>
          <a:ln w="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350"/>
          </a:p>
        </p:txBody>
      </p:sp>
      <p:sp>
        <p:nvSpPr>
          <p:cNvPr id="16" name="Freeform 2">
            <a:extLst>
              <a:ext uri="{FF2B5EF4-FFF2-40B4-BE49-F238E27FC236}">
                <a16:creationId xmlns:a16="http://schemas.microsoft.com/office/drawing/2014/main" id="{4E55EDA2-3571-1928-7368-8FF19DAE2D2C}"/>
              </a:ext>
            </a:extLst>
          </p:cNvPr>
          <p:cNvSpPr/>
          <p:nvPr/>
        </p:nvSpPr>
        <p:spPr>
          <a:xfrm>
            <a:off x="2326163" y="2933294"/>
            <a:ext cx="2704073" cy="1525263"/>
          </a:xfrm>
          <a:custGeom>
            <a:avLst/>
            <a:gdLst>
              <a:gd name="connsiteX0" fmla="*/ 111339 w 284829"/>
              <a:gd name="connsiteY0" fmla="*/ 103769 h 160661"/>
              <a:gd name="connsiteX1" fmla="*/ 147567 w 284829"/>
              <a:gd name="connsiteY1" fmla="*/ 80870 h 160661"/>
              <a:gd name="connsiteX2" fmla="*/ 147567 w 284829"/>
              <a:gd name="connsiteY2" fmla="*/ 80870 h 160661"/>
              <a:gd name="connsiteX3" fmla="*/ 180318 w 284829"/>
              <a:gd name="connsiteY3" fmla="*/ 60000 h 160661"/>
              <a:gd name="connsiteX4" fmla="*/ 181187 w 284829"/>
              <a:gd name="connsiteY4" fmla="*/ 64058 h 160661"/>
              <a:gd name="connsiteX5" fmla="*/ 187853 w 284829"/>
              <a:gd name="connsiteY5" fmla="*/ 80580 h 160661"/>
              <a:gd name="connsiteX6" fmla="*/ 220603 w 284829"/>
              <a:gd name="connsiteY6" fmla="*/ 103769 h 160661"/>
              <a:gd name="connsiteX7" fmla="*/ 260310 w 284829"/>
              <a:gd name="connsiteY7" fmla="*/ 96812 h 160661"/>
              <a:gd name="connsiteX8" fmla="*/ 283496 w 284829"/>
              <a:gd name="connsiteY8" fmla="*/ 64058 h 160661"/>
              <a:gd name="connsiteX9" fmla="*/ 276540 w 284829"/>
              <a:gd name="connsiteY9" fmla="*/ 24348 h 160661"/>
              <a:gd name="connsiteX10" fmla="*/ 243789 w 284829"/>
              <a:gd name="connsiteY10" fmla="*/ 1159 h 160661"/>
              <a:gd name="connsiteX11" fmla="*/ 239153 w 284829"/>
              <a:gd name="connsiteY11" fmla="*/ 290 h 160661"/>
              <a:gd name="connsiteX12" fmla="*/ 238573 w 284829"/>
              <a:gd name="connsiteY12" fmla="*/ 290 h 160661"/>
              <a:gd name="connsiteX13" fmla="*/ 233936 w 284829"/>
              <a:gd name="connsiteY13" fmla="*/ 0 h 160661"/>
              <a:gd name="connsiteX14" fmla="*/ 233066 w 284829"/>
              <a:gd name="connsiteY14" fmla="*/ 0 h 160661"/>
              <a:gd name="connsiteX15" fmla="*/ 223792 w 284829"/>
              <a:gd name="connsiteY15" fmla="*/ 580 h 160661"/>
              <a:gd name="connsiteX16" fmla="*/ 222633 w 284829"/>
              <a:gd name="connsiteY16" fmla="*/ 580 h 160661"/>
              <a:gd name="connsiteX17" fmla="*/ 218865 w 284829"/>
              <a:gd name="connsiteY17" fmla="*/ 1449 h 160661"/>
              <a:gd name="connsiteX18" fmla="*/ 217995 w 284829"/>
              <a:gd name="connsiteY18" fmla="*/ 1449 h 160661"/>
              <a:gd name="connsiteX19" fmla="*/ 213648 w 284829"/>
              <a:gd name="connsiteY19" fmla="*/ 2899 h 160661"/>
              <a:gd name="connsiteX20" fmla="*/ 212778 w 284829"/>
              <a:gd name="connsiteY20" fmla="*/ 3188 h 160661"/>
              <a:gd name="connsiteX21" fmla="*/ 209300 w 284829"/>
              <a:gd name="connsiteY21" fmla="*/ 4638 h 160661"/>
              <a:gd name="connsiteX22" fmla="*/ 208141 w 284829"/>
              <a:gd name="connsiteY22" fmla="*/ 5217 h 160661"/>
              <a:gd name="connsiteX23" fmla="*/ 204083 w 284829"/>
              <a:gd name="connsiteY23" fmla="*/ 7536 h 160661"/>
              <a:gd name="connsiteX24" fmla="*/ 136554 w 284829"/>
              <a:gd name="connsiteY24" fmla="*/ 50145 h 160661"/>
              <a:gd name="connsiteX25" fmla="*/ 136554 w 284829"/>
              <a:gd name="connsiteY25" fmla="*/ 50145 h 160661"/>
              <a:gd name="connsiteX26" fmla="*/ 106702 w 284829"/>
              <a:gd name="connsiteY26" fmla="*/ 68986 h 160661"/>
              <a:gd name="connsiteX27" fmla="*/ 106702 w 284829"/>
              <a:gd name="connsiteY27" fmla="*/ 68986 h 160661"/>
              <a:gd name="connsiteX28" fmla="*/ 82067 w 284829"/>
              <a:gd name="connsiteY28" fmla="*/ 84348 h 160661"/>
              <a:gd name="connsiteX29" fmla="*/ 7292 w 284829"/>
              <a:gd name="connsiteY29" fmla="*/ 131595 h 160661"/>
              <a:gd name="connsiteX30" fmla="*/ 335 w 284829"/>
              <a:gd name="connsiteY30" fmla="*/ 141450 h 160661"/>
              <a:gd name="connsiteX31" fmla="*/ 2365 w 284829"/>
              <a:gd name="connsiteY31" fmla="*/ 153334 h 160661"/>
              <a:gd name="connsiteX32" fmla="*/ 23812 w 284829"/>
              <a:gd name="connsiteY32" fmla="*/ 158262 h 160661"/>
              <a:gd name="connsiteX33" fmla="*/ 78299 w 284829"/>
              <a:gd name="connsiteY33" fmla="*/ 123769 h 160661"/>
              <a:gd name="connsiteX34" fmla="*/ 78299 w 284829"/>
              <a:gd name="connsiteY34" fmla="*/ 123769 h 160661"/>
              <a:gd name="connsiteX35" fmla="*/ 110469 w 284829"/>
              <a:gd name="connsiteY35" fmla="*/ 103479 h 160661"/>
              <a:gd name="connsiteX36" fmla="*/ 221183 w 284829"/>
              <a:gd name="connsiteY36" fmla="*/ 34493 h 160661"/>
              <a:gd name="connsiteX37" fmla="*/ 250746 w 284829"/>
              <a:gd name="connsiteY37" fmla="*/ 41160 h 160661"/>
              <a:gd name="connsiteX38" fmla="*/ 244079 w 284829"/>
              <a:gd name="connsiteY38" fmla="*/ 70725 h 160661"/>
              <a:gd name="connsiteX39" fmla="*/ 232776 w 284829"/>
              <a:gd name="connsiteY39" fmla="*/ 73913 h 160661"/>
              <a:gd name="connsiteX40" fmla="*/ 228139 w 284829"/>
              <a:gd name="connsiteY40" fmla="*/ 73334 h 160661"/>
              <a:gd name="connsiteX41" fmla="*/ 214807 w 284829"/>
              <a:gd name="connsiteY41" fmla="*/ 63768 h 160661"/>
              <a:gd name="connsiteX42" fmla="*/ 221473 w 284829"/>
              <a:gd name="connsiteY42" fmla="*/ 34203 h 160661"/>
              <a:gd name="connsiteX0" fmla="*/ 111339 w 284829"/>
              <a:gd name="connsiteY0" fmla="*/ 103769 h 160661"/>
              <a:gd name="connsiteX1" fmla="*/ 147567 w 284829"/>
              <a:gd name="connsiteY1" fmla="*/ 80870 h 160661"/>
              <a:gd name="connsiteX2" fmla="*/ 147567 w 284829"/>
              <a:gd name="connsiteY2" fmla="*/ 80870 h 160661"/>
              <a:gd name="connsiteX3" fmla="*/ 180318 w 284829"/>
              <a:gd name="connsiteY3" fmla="*/ 60000 h 160661"/>
              <a:gd name="connsiteX4" fmla="*/ 181187 w 284829"/>
              <a:gd name="connsiteY4" fmla="*/ 64058 h 160661"/>
              <a:gd name="connsiteX5" fmla="*/ 187853 w 284829"/>
              <a:gd name="connsiteY5" fmla="*/ 80580 h 160661"/>
              <a:gd name="connsiteX6" fmla="*/ 220603 w 284829"/>
              <a:gd name="connsiteY6" fmla="*/ 103769 h 160661"/>
              <a:gd name="connsiteX7" fmla="*/ 260310 w 284829"/>
              <a:gd name="connsiteY7" fmla="*/ 96812 h 160661"/>
              <a:gd name="connsiteX8" fmla="*/ 283496 w 284829"/>
              <a:gd name="connsiteY8" fmla="*/ 64058 h 160661"/>
              <a:gd name="connsiteX9" fmla="*/ 276540 w 284829"/>
              <a:gd name="connsiteY9" fmla="*/ 24348 h 160661"/>
              <a:gd name="connsiteX10" fmla="*/ 243789 w 284829"/>
              <a:gd name="connsiteY10" fmla="*/ 1159 h 160661"/>
              <a:gd name="connsiteX11" fmla="*/ 239153 w 284829"/>
              <a:gd name="connsiteY11" fmla="*/ 290 h 160661"/>
              <a:gd name="connsiteX12" fmla="*/ 238573 w 284829"/>
              <a:gd name="connsiteY12" fmla="*/ 290 h 160661"/>
              <a:gd name="connsiteX13" fmla="*/ 233936 w 284829"/>
              <a:gd name="connsiteY13" fmla="*/ 0 h 160661"/>
              <a:gd name="connsiteX14" fmla="*/ 233066 w 284829"/>
              <a:gd name="connsiteY14" fmla="*/ 0 h 160661"/>
              <a:gd name="connsiteX15" fmla="*/ 223792 w 284829"/>
              <a:gd name="connsiteY15" fmla="*/ 580 h 160661"/>
              <a:gd name="connsiteX16" fmla="*/ 222633 w 284829"/>
              <a:gd name="connsiteY16" fmla="*/ 580 h 160661"/>
              <a:gd name="connsiteX17" fmla="*/ 218865 w 284829"/>
              <a:gd name="connsiteY17" fmla="*/ 1449 h 160661"/>
              <a:gd name="connsiteX18" fmla="*/ 217995 w 284829"/>
              <a:gd name="connsiteY18" fmla="*/ 1449 h 160661"/>
              <a:gd name="connsiteX19" fmla="*/ 213648 w 284829"/>
              <a:gd name="connsiteY19" fmla="*/ 2899 h 160661"/>
              <a:gd name="connsiteX20" fmla="*/ 212778 w 284829"/>
              <a:gd name="connsiteY20" fmla="*/ 3188 h 160661"/>
              <a:gd name="connsiteX21" fmla="*/ 209300 w 284829"/>
              <a:gd name="connsiteY21" fmla="*/ 4638 h 160661"/>
              <a:gd name="connsiteX22" fmla="*/ 208141 w 284829"/>
              <a:gd name="connsiteY22" fmla="*/ 5217 h 160661"/>
              <a:gd name="connsiteX23" fmla="*/ 204083 w 284829"/>
              <a:gd name="connsiteY23" fmla="*/ 7536 h 160661"/>
              <a:gd name="connsiteX24" fmla="*/ 136554 w 284829"/>
              <a:gd name="connsiteY24" fmla="*/ 50145 h 160661"/>
              <a:gd name="connsiteX25" fmla="*/ 136554 w 284829"/>
              <a:gd name="connsiteY25" fmla="*/ 50145 h 160661"/>
              <a:gd name="connsiteX26" fmla="*/ 106702 w 284829"/>
              <a:gd name="connsiteY26" fmla="*/ 68986 h 160661"/>
              <a:gd name="connsiteX27" fmla="*/ 106702 w 284829"/>
              <a:gd name="connsiteY27" fmla="*/ 68986 h 160661"/>
              <a:gd name="connsiteX28" fmla="*/ 82067 w 284829"/>
              <a:gd name="connsiteY28" fmla="*/ 84348 h 160661"/>
              <a:gd name="connsiteX29" fmla="*/ 7292 w 284829"/>
              <a:gd name="connsiteY29" fmla="*/ 131595 h 160661"/>
              <a:gd name="connsiteX30" fmla="*/ 335 w 284829"/>
              <a:gd name="connsiteY30" fmla="*/ 141450 h 160661"/>
              <a:gd name="connsiteX31" fmla="*/ 2365 w 284829"/>
              <a:gd name="connsiteY31" fmla="*/ 153334 h 160661"/>
              <a:gd name="connsiteX32" fmla="*/ 23812 w 284829"/>
              <a:gd name="connsiteY32" fmla="*/ 158262 h 160661"/>
              <a:gd name="connsiteX33" fmla="*/ 78299 w 284829"/>
              <a:gd name="connsiteY33" fmla="*/ 123769 h 160661"/>
              <a:gd name="connsiteX34" fmla="*/ 110469 w 284829"/>
              <a:gd name="connsiteY34" fmla="*/ 103479 h 160661"/>
              <a:gd name="connsiteX35" fmla="*/ 111339 w 284829"/>
              <a:gd name="connsiteY35" fmla="*/ 103769 h 160661"/>
              <a:gd name="connsiteX36" fmla="*/ 221183 w 284829"/>
              <a:gd name="connsiteY36" fmla="*/ 34493 h 160661"/>
              <a:gd name="connsiteX37" fmla="*/ 250746 w 284829"/>
              <a:gd name="connsiteY37" fmla="*/ 41160 h 160661"/>
              <a:gd name="connsiteX38" fmla="*/ 244079 w 284829"/>
              <a:gd name="connsiteY38" fmla="*/ 70725 h 160661"/>
              <a:gd name="connsiteX39" fmla="*/ 232776 w 284829"/>
              <a:gd name="connsiteY39" fmla="*/ 73913 h 160661"/>
              <a:gd name="connsiteX40" fmla="*/ 228139 w 284829"/>
              <a:gd name="connsiteY40" fmla="*/ 73334 h 160661"/>
              <a:gd name="connsiteX41" fmla="*/ 214807 w 284829"/>
              <a:gd name="connsiteY41" fmla="*/ 63768 h 160661"/>
              <a:gd name="connsiteX42" fmla="*/ 221473 w 284829"/>
              <a:gd name="connsiteY42" fmla="*/ 34203 h 160661"/>
              <a:gd name="connsiteX43" fmla="*/ 221183 w 284829"/>
              <a:gd name="connsiteY43" fmla="*/ 34493 h 160661"/>
              <a:gd name="connsiteX0" fmla="*/ 111339 w 284829"/>
              <a:gd name="connsiteY0" fmla="*/ 103769 h 160661"/>
              <a:gd name="connsiteX1" fmla="*/ 147567 w 284829"/>
              <a:gd name="connsiteY1" fmla="*/ 80870 h 160661"/>
              <a:gd name="connsiteX2" fmla="*/ 147567 w 284829"/>
              <a:gd name="connsiteY2" fmla="*/ 80870 h 160661"/>
              <a:gd name="connsiteX3" fmla="*/ 180318 w 284829"/>
              <a:gd name="connsiteY3" fmla="*/ 60000 h 160661"/>
              <a:gd name="connsiteX4" fmla="*/ 181187 w 284829"/>
              <a:gd name="connsiteY4" fmla="*/ 64058 h 160661"/>
              <a:gd name="connsiteX5" fmla="*/ 187853 w 284829"/>
              <a:gd name="connsiteY5" fmla="*/ 80580 h 160661"/>
              <a:gd name="connsiteX6" fmla="*/ 220603 w 284829"/>
              <a:gd name="connsiteY6" fmla="*/ 103769 h 160661"/>
              <a:gd name="connsiteX7" fmla="*/ 260310 w 284829"/>
              <a:gd name="connsiteY7" fmla="*/ 96812 h 160661"/>
              <a:gd name="connsiteX8" fmla="*/ 283496 w 284829"/>
              <a:gd name="connsiteY8" fmla="*/ 64058 h 160661"/>
              <a:gd name="connsiteX9" fmla="*/ 276540 w 284829"/>
              <a:gd name="connsiteY9" fmla="*/ 24348 h 160661"/>
              <a:gd name="connsiteX10" fmla="*/ 243789 w 284829"/>
              <a:gd name="connsiteY10" fmla="*/ 1159 h 160661"/>
              <a:gd name="connsiteX11" fmla="*/ 239153 w 284829"/>
              <a:gd name="connsiteY11" fmla="*/ 290 h 160661"/>
              <a:gd name="connsiteX12" fmla="*/ 238573 w 284829"/>
              <a:gd name="connsiteY12" fmla="*/ 290 h 160661"/>
              <a:gd name="connsiteX13" fmla="*/ 233936 w 284829"/>
              <a:gd name="connsiteY13" fmla="*/ 0 h 160661"/>
              <a:gd name="connsiteX14" fmla="*/ 233066 w 284829"/>
              <a:gd name="connsiteY14" fmla="*/ 0 h 160661"/>
              <a:gd name="connsiteX15" fmla="*/ 223792 w 284829"/>
              <a:gd name="connsiteY15" fmla="*/ 580 h 160661"/>
              <a:gd name="connsiteX16" fmla="*/ 222633 w 284829"/>
              <a:gd name="connsiteY16" fmla="*/ 580 h 160661"/>
              <a:gd name="connsiteX17" fmla="*/ 218865 w 284829"/>
              <a:gd name="connsiteY17" fmla="*/ 1449 h 160661"/>
              <a:gd name="connsiteX18" fmla="*/ 217995 w 284829"/>
              <a:gd name="connsiteY18" fmla="*/ 1449 h 160661"/>
              <a:gd name="connsiteX19" fmla="*/ 213648 w 284829"/>
              <a:gd name="connsiteY19" fmla="*/ 2899 h 160661"/>
              <a:gd name="connsiteX20" fmla="*/ 212778 w 284829"/>
              <a:gd name="connsiteY20" fmla="*/ 3188 h 160661"/>
              <a:gd name="connsiteX21" fmla="*/ 209300 w 284829"/>
              <a:gd name="connsiteY21" fmla="*/ 4638 h 160661"/>
              <a:gd name="connsiteX22" fmla="*/ 208141 w 284829"/>
              <a:gd name="connsiteY22" fmla="*/ 5217 h 160661"/>
              <a:gd name="connsiteX23" fmla="*/ 204083 w 284829"/>
              <a:gd name="connsiteY23" fmla="*/ 7536 h 160661"/>
              <a:gd name="connsiteX24" fmla="*/ 136554 w 284829"/>
              <a:gd name="connsiteY24" fmla="*/ 50145 h 160661"/>
              <a:gd name="connsiteX25" fmla="*/ 136554 w 284829"/>
              <a:gd name="connsiteY25" fmla="*/ 50145 h 160661"/>
              <a:gd name="connsiteX26" fmla="*/ 106702 w 284829"/>
              <a:gd name="connsiteY26" fmla="*/ 68986 h 160661"/>
              <a:gd name="connsiteX27" fmla="*/ 106702 w 284829"/>
              <a:gd name="connsiteY27" fmla="*/ 68986 h 160661"/>
              <a:gd name="connsiteX28" fmla="*/ 82067 w 284829"/>
              <a:gd name="connsiteY28" fmla="*/ 84348 h 160661"/>
              <a:gd name="connsiteX29" fmla="*/ 7292 w 284829"/>
              <a:gd name="connsiteY29" fmla="*/ 131595 h 160661"/>
              <a:gd name="connsiteX30" fmla="*/ 335 w 284829"/>
              <a:gd name="connsiteY30" fmla="*/ 141450 h 160661"/>
              <a:gd name="connsiteX31" fmla="*/ 2365 w 284829"/>
              <a:gd name="connsiteY31" fmla="*/ 153334 h 160661"/>
              <a:gd name="connsiteX32" fmla="*/ 23812 w 284829"/>
              <a:gd name="connsiteY32" fmla="*/ 158262 h 160661"/>
              <a:gd name="connsiteX33" fmla="*/ 78299 w 284829"/>
              <a:gd name="connsiteY33" fmla="*/ 123769 h 160661"/>
              <a:gd name="connsiteX34" fmla="*/ 111339 w 284829"/>
              <a:gd name="connsiteY34" fmla="*/ 103769 h 160661"/>
              <a:gd name="connsiteX35" fmla="*/ 221183 w 284829"/>
              <a:gd name="connsiteY35" fmla="*/ 34493 h 160661"/>
              <a:gd name="connsiteX36" fmla="*/ 250746 w 284829"/>
              <a:gd name="connsiteY36" fmla="*/ 41160 h 160661"/>
              <a:gd name="connsiteX37" fmla="*/ 244079 w 284829"/>
              <a:gd name="connsiteY37" fmla="*/ 70725 h 160661"/>
              <a:gd name="connsiteX38" fmla="*/ 232776 w 284829"/>
              <a:gd name="connsiteY38" fmla="*/ 73913 h 160661"/>
              <a:gd name="connsiteX39" fmla="*/ 228139 w 284829"/>
              <a:gd name="connsiteY39" fmla="*/ 73334 h 160661"/>
              <a:gd name="connsiteX40" fmla="*/ 214807 w 284829"/>
              <a:gd name="connsiteY40" fmla="*/ 63768 h 160661"/>
              <a:gd name="connsiteX41" fmla="*/ 221473 w 284829"/>
              <a:gd name="connsiteY41" fmla="*/ 34203 h 160661"/>
              <a:gd name="connsiteX42" fmla="*/ 221183 w 284829"/>
              <a:gd name="connsiteY42" fmla="*/ 34493 h 160661"/>
              <a:gd name="connsiteX0" fmla="*/ 78299 w 284829"/>
              <a:gd name="connsiteY0" fmla="*/ 123769 h 160661"/>
              <a:gd name="connsiteX1" fmla="*/ 147567 w 284829"/>
              <a:gd name="connsiteY1" fmla="*/ 80870 h 160661"/>
              <a:gd name="connsiteX2" fmla="*/ 147567 w 284829"/>
              <a:gd name="connsiteY2" fmla="*/ 80870 h 160661"/>
              <a:gd name="connsiteX3" fmla="*/ 180318 w 284829"/>
              <a:gd name="connsiteY3" fmla="*/ 60000 h 160661"/>
              <a:gd name="connsiteX4" fmla="*/ 181187 w 284829"/>
              <a:gd name="connsiteY4" fmla="*/ 64058 h 160661"/>
              <a:gd name="connsiteX5" fmla="*/ 187853 w 284829"/>
              <a:gd name="connsiteY5" fmla="*/ 80580 h 160661"/>
              <a:gd name="connsiteX6" fmla="*/ 220603 w 284829"/>
              <a:gd name="connsiteY6" fmla="*/ 103769 h 160661"/>
              <a:gd name="connsiteX7" fmla="*/ 260310 w 284829"/>
              <a:gd name="connsiteY7" fmla="*/ 96812 h 160661"/>
              <a:gd name="connsiteX8" fmla="*/ 283496 w 284829"/>
              <a:gd name="connsiteY8" fmla="*/ 64058 h 160661"/>
              <a:gd name="connsiteX9" fmla="*/ 276540 w 284829"/>
              <a:gd name="connsiteY9" fmla="*/ 24348 h 160661"/>
              <a:gd name="connsiteX10" fmla="*/ 243789 w 284829"/>
              <a:gd name="connsiteY10" fmla="*/ 1159 h 160661"/>
              <a:gd name="connsiteX11" fmla="*/ 239153 w 284829"/>
              <a:gd name="connsiteY11" fmla="*/ 290 h 160661"/>
              <a:gd name="connsiteX12" fmla="*/ 238573 w 284829"/>
              <a:gd name="connsiteY12" fmla="*/ 290 h 160661"/>
              <a:gd name="connsiteX13" fmla="*/ 233936 w 284829"/>
              <a:gd name="connsiteY13" fmla="*/ 0 h 160661"/>
              <a:gd name="connsiteX14" fmla="*/ 233066 w 284829"/>
              <a:gd name="connsiteY14" fmla="*/ 0 h 160661"/>
              <a:gd name="connsiteX15" fmla="*/ 223792 w 284829"/>
              <a:gd name="connsiteY15" fmla="*/ 580 h 160661"/>
              <a:gd name="connsiteX16" fmla="*/ 222633 w 284829"/>
              <a:gd name="connsiteY16" fmla="*/ 580 h 160661"/>
              <a:gd name="connsiteX17" fmla="*/ 218865 w 284829"/>
              <a:gd name="connsiteY17" fmla="*/ 1449 h 160661"/>
              <a:gd name="connsiteX18" fmla="*/ 217995 w 284829"/>
              <a:gd name="connsiteY18" fmla="*/ 1449 h 160661"/>
              <a:gd name="connsiteX19" fmla="*/ 213648 w 284829"/>
              <a:gd name="connsiteY19" fmla="*/ 2899 h 160661"/>
              <a:gd name="connsiteX20" fmla="*/ 212778 w 284829"/>
              <a:gd name="connsiteY20" fmla="*/ 3188 h 160661"/>
              <a:gd name="connsiteX21" fmla="*/ 209300 w 284829"/>
              <a:gd name="connsiteY21" fmla="*/ 4638 h 160661"/>
              <a:gd name="connsiteX22" fmla="*/ 208141 w 284829"/>
              <a:gd name="connsiteY22" fmla="*/ 5217 h 160661"/>
              <a:gd name="connsiteX23" fmla="*/ 204083 w 284829"/>
              <a:gd name="connsiteY23" fmla="*/ 7536 h 160661"/>
              <a:gd name="connsiteX24" fmla="*/ 136554 w 284829"/>
              <a:gd name="connsiteY24" fmla="*/ 50145 h 160661"/>
              <a:gd name="connsiteX25" fmla="*/ 136554 w 284829"/>
              <a:gd name="connsiteY25" fmla="*/ 50145 h 160661"/>
              <a:gd name="connsiteX26" fmla="*/ 106702 w 284829"/>
              <a:gd name="connsiteY26" fmla="*/ 68986 h 160661"/>
              <a:gd name="connsiteX27" fmla="*/ 106702 w 284829"/>
              <a:gd name="connsiteY27" fmla="*/ 68986 h 160661"/>
              <a:gd name="connsiteX28" fmla="*/ 82067 w 284829"/>
              <a:gd name="connsiteY28" fmla="*/ 84348 h 160661"/>
              <a:gd name="connsiteX29" fmla="*/ 7292 w 284829"/>
              <a:gd name="connsiteY29" fmla="*/ 131595 h 160661"/>
              <a:gd name="connsiteX30" fmla="*/ 335 w 284829"/>
              <a:gd name="connsiteY30" fmla="*/ 141450 h 160661"/>
              <a:gd name="connsiteX31" fmla="*/ 2365 w 284829"/>
              <a:gd name="connsiteY31" fmla="*/ 153334 h 160661"/>
              <a:gd name="connsiteX32" fmla="*/ 23812 w 284829"/>
              <a:gd name="connsiteY32" fmla="*/ 158262 h 160661"/>
              <a:gd name="connsiteX33" fmla="*/ 78299 w 284829"/>
              <a:gd name="connsiteY33" fmla="*/ 123769 h 160661"/>
              <a:gd name="connsiteX34" fmla="*/ 221183 w 284829"/>
              <a:gd name="connsiteY34" fmla="*/ 34493 h 160661"/>
              <a:gd name="connsiteX35" fmla="*/ 250746 w 284829"/>
              <a:gd name="connsiteY35" fmla="*/ 41160 h 160661"/>
              <a:gd name="connsiteX36" fmla="*/ 244079 w 284829"/>
              <a:gd name="connsiteY36" fmla="*/ 70725 h 160661"/>
              <a:gd name="connsiteX37" fmla="*/ 232776 w 284829"/>
              <a:gd name="connsiteY37" fmla="*/ 73913 h 160661"/>
              <a:gd name="connsiteX38" fmla="*/ 228139 w 284829"/>
              <a:gd name="connsiteY38" fmla="*/ 73334 h 160661"/>
              <a:gd name="connsiteX39" fmla="*/ 214807 w 284829"/>
              <a:gd name="connsiteY39" fmla="*/ 63768 h 160661"/>
              <a:gd name="connsiteX40" fmla="*/ 221473 w 284829"/>
              <a:gd name="connsiteY40" fmla="*/ 34203 h 160661"/>
              <a:gd name="connsiteX41" fmla="*/ 221183 w 284829"/>
              <a:gd name="connsiteY41" fmla="*/ 34493 h 160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84829" h="160661">
                <a:moveTo>
                  <a:pt x="78299" y="123769"/>
                </a:moveTo>
                <a:lnTo>
                  <a:pt x="147567" y="80870"/>
                </a:lnTo>
                <a:lnTo>
                  <a:pt x="147567" y="80870"/>
                </a:lnTo>
                <a:lnTo>
                  <a:pt x="180318" y="60000"/>
                </a:lnTo>
                <a:lnTo>
                  <a:pt x="181187" y="64058"/>
                </a:lnTo>
                <a:cubicBezTo>
                  <a:pt x="182636" y="69855"/>
                  <a:pt x="184665" y="75363"/>
                  <a:pt x="187853" y="80580"/>
                </a:cubicBezTo>
                <a:cubicBezTo>
                  <a:pt x="195389" y="92464"/>
                  <a:pt x="206982" y="100580"/>
                  <a:pt x="220603" y="103769"/>
                </a:cubicBezTo>
                <a:cubicBezTo>
                  <a:pt x="234226" y="106957"/>
                  <a:pt x="248427" y="104348"/>
                  <a:pt x="260310" y="96812"/>
                </a:cubicBezTo>
                <a:cubicBezTo>
                  <a:pt x="272192" y="89276"/>
                  <a:pt x="280308" y="77681"/>
                  <a:pt x="283496" y="64058"/>
                </a:cubicBezTo>
                <a:cubicBezTo>
                  <a:pt x="286684" y="50435"/>
                  <a:pt x="284076" y="36232"/>
                  <a:pt x="276540" y="24348"/>
                </a:cubicBezTo>
                <a:cubicBezTo>
                  <a:pt x="269005" y="12464"/>
                  <a:pt x="257412" y="4348"/>
                  <a:pt x="243789" y="1159"/>
                </a:cubicBezTo>
                <a:cubicBezTo>
                  <a:pt x="242340" y="870"/>
                  <a:pt x="240602" y="580"/>
                  <a:pt x="239153" y="290"/>
                </a:cubicBezTo>
                <a:lnTo>
                  <a:pt x="238573" y="290"/>
                </a:lnTo>
                <a:cubicBezTo>
                  <a:pt x="237124" y="290"/>
                  <a:pt x="235675" y="0"/>
                  <a:pt x="233936" y="0"/>
                </a:cubicBezTo>
                <a:lnTo>
                  <a:pt x="233066" y="0"/>
                </a:lnTo>
                <a:cubicBezTo>
                  <a:pt x="229878" y="0"/>
                  <a:pt x="226690" y="0"/>
                  <a:pt x="223792" y="580"/>
                </a:cubicBezTo>
                <a:lnTo>
                  <a:pt x="222633" y="580"/>
                </a:lnTo>
                <a:cubicBezTo>
                  <a:pt x="221473" y="580"/>
                  <a:pt x="220024" y="1159"/>
                  <a:pt x="218865" y="1449"/>
                </a:cubicBezTo>
                <a:lnTo>
                  <a:pt x="217995" y="1449"/>
                </a:lnTo>
                <a:cubicBezTo>
                  <a:pt x="216546" y="1739"/>
                  <a:pt x="215097" y="2319"/>
                  <a:pt x="213648" y="2899"/>
                </a:cubicBezTo>
                <a:cubicBezTo>
                  <a:pt x="213358" y="2899"/>
                  <a:pt x="213068" y="2899"/>
                  <a:pt x="212778" y="3188"/>
                </a:cubicBezTo>
                <a:cubicBezTo>
                  <a:pt x="211619" y="3768"/>
                  <a:pt x="210459" y="4058"/>
                  <a:pt x="209300" y="4638"/>
                </a:cubicBezTo>
                <a:cubicBezTo>
                  <a:pt x="209010" y="4638"/>
                  <a:pt x="208431" y="4928"/>
                  <a:pt x="208141" y="5217"/>
                </a:cubicBezTo>
                <a:cubicBezTo>
                  <a:pt x="206692" y="5797"/>
                  <a:pt x="205532" y="6667"/>
                  <a:pt x="204083" y="7536"/>
                </a:cubicBezTo>
                <a:lnTo>
                  <a:pt x="136554" y="50145"/>
                </a:lnTo>
                <a:lnTo>
                  <a:pt x="136554" y="50145"/>
                </a:lnTo>
                <a:lnTo>
                  <a:pt x="106702" y="68986"/>
                </a:lnTo>
                <a:lnTo>
                  <a:pt x="106702" y="68986"/>
                </a:lnTo>
                <a:lnTo>
                  <a:pt x="82067" y="84348"/>
                </a:lnTo>
                <a:lnTo>
                  <a:pt x="7292" y="131595"/>
                </a:lnTo>
                <a:cubicBezTo>
                  <a:pt x="3814" y="133914"/>
                  <a:pt x="1205" y="137392"/>
                  <a:pt x="335" y="141450"/>
                </a:cubicBezTo>
                <a:cubicBezTo>
                  <a:pt x="-533" y="145508"/>
                  <a:pt x="335" y="149566"/>
                  <a:pt x="2365" y="153334"/>
                </a:cubicBezTo>
                <a:cubicBezTo>
                  <a:pt x="7002" y="160580"/>
                  <a:pt x="16566" y="162899"/>
                  <a:pt x="23812" y="158262"/>
                </a:cubicBezTo>
                <a:lnTo>
                  <a:pt x="78299" y="123769"/>
                </a:lnTo>
                <a:close/>
                <a:moveTo>
                  <a:pt x="221183" y="34493"/>
                </a:moveTo>
                <a:cubicBezTo>
                  <a:pt x="231037" y="28116"/>
                  <a:pt x="244370" y="31304"/>
                  <a:pt x="250746" y="41160"/>
                </a:cubicBezTo>
                <a:cubicBezTo>
                  <a:pt x="257122" y="51015"/>
                  <a:pt x="253933" y="64348"/>
                  <a:pt x="244079" y="70725"/>
                </a:cubicBezTo>
                <a:cubicBezTo>
                  <a:pt x="240602" y="73044"/>
                  <a:pt x="236834" y="73913"/>
                  <a:pt x="232776" y="73913"/>
                </a:cubicBezTo>
                <a:cubicBezTo>
                  <a:pt x="228719" y="73913"/>
                  <a:pt x="229588" y="73913"/>
                  <a:pt x="228139" y="73334"/>
                </a:cubicBezTo>
                <a:cubicBezTo>
                  <a:pt x="222633" y="72174"/>
                  <a:pt x="217705" y="68696"/>
                  <a:pt x="214807" y="63768"/>
                </a:cubicBezTo>
                <a:cubicBezTo>
                  <a:pt x="208431" y="53913"/>
                  <a:pt x="211619" y="40580"/>
                  <a:pt x="221473" y="34203"/>
                </a:cubicBezTo>
                <a:lnTo>
                  <a:pt x="221183" y="34493"/>
                </a:lnTo>
                <a:close/>
              </a:path>
            </a:pathLst>
          </a:custGeom>
          <a:solidFill>
            <a:schemeClr val="accent5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17" name="Freeform 3">
            <a:extLst>
              <a:ext uri="{FF2B5EF4-FFF2-40B4-BE49-F238E27FC236}">
                <a16:creationId xmlns:a16="http://schemas.microsoft.com/office/drawing/2014/main" id="{81FE2730-8CA8-2035-84D8-B290BF3D60E6}"/>
              </a:ext>
            </a:extLst>
          </p:cNvPr>
          <p:cNvSpPr/>
          <p:nvPr/>
        </p:nvSpPr>
        <p:spPr>
          <a:xfrm>
            <a:off x="2975957" y="1877113"/>
            <a:ext cx="3643775" cy="3103775"/>
          </a:xfrm>
          <a:custGeom>
            <a:avLst/>
            <a:gdLst>
              <a:gd name="connsiteX0" fmla="*/ 292724 w 383811"/>
              <a:gd name="connsiteY0" fmla="*/ 195060 h 326931"/>
              <a:gd name="connsiteX1" fmla="*/ 308085 w 383811"/>
              <a:gd name="connsiteY1" fmla="*/ 185495 h 326931"/>
              <a:gd name="connsiteX2" fmla="*/ 327503 w 383811"/>
              <a:gd name="connsiteY2" fmla="*/ 173321 h 326931"/>
              <a:gd name="connsiteX3" fmla="*/ 319099 w 383811"/>
              <a:gd name="connsiteY3" fmla="*/ 216220 h 326931"/>
              <a:gd name="connsiteX4" fmla="*/ 316491 w 383811"/>
              <a:gd name="connsiteY4" fmla="*/ 224046 h 326931"/>
              <a:gd name="connsiteX5" fmla="*/ 359964 w 383811"/>
              <a:gd name="connsiteY5" fmla="*/ 196509 h 326931"/>
              <a:gd name="connsiteX6" fmla="*/ 381411 w 383811"/>
              <a:gd name="connsiteY6" fmla="*/ 201437 h 326931"/>
              <a:gd name="connsiteX7" fmla="*/ 376484 w 383811"/>
              <a:gd name="connsiteY7" fmla="*/ 222886 h 326931"/>
              <a:gd name="connsiteX8" fmla="*/ 251280 w 383811"/>
              <a:gd name="connsiteY8" fmla="*/ 301727 h 326931"/>
              <a:gd name="connsiteX9" fmla="*/ 128104 w 383811"/>
              <a:gd name="connsiteY9" fmla="*/ 322887 h 326931"/>
              <a:gd name="connsiteX10" fmla="*/ 26084 w 383811"/>
              <a:gd name="connsiteY10" fmla="*/ 250713 h 326931"/>
              <a:gd name="connsiteX11" fmla="*/ 18259 w 383811"/>
              <a:gd name="connsiteY11" fmla="*/ 237089 h 326931"/>
              <a:gd name="connsiteX12" fmla="*/ 44634 w 383811"/>
              <a:gd name="connsiteY12" fmla="*/ 220278 h 326931"/>
              <a:gd name="connsiteX13" fmla="*/ 46372 w 383811"/>
              <a:gd name="connsiteY13" fmla="*/ 224046 h 326931"/>
              <a:gd name="connsiteX14" fmla="*/ 47532 w 383811"/>
              <a:gd name="connsiteY14" fmla="*/ 226654 h 326931"/>
              <a:gd name="connsiteX15" fmla="*/ 51879 w 383811"/>
              <a:gd name="connsiteY15" fmla="*/ 234191 h 326931"/>
              <a:gd name="connsiteX16" fmla="*/ 56227 w 383811"/>
              <a:gd name="connsiteY16" fmla="*/ 240857 h 326931"/>
              <a:gd name="connsiteX17" fmla="*/ 57676 w 383811"/>
              <a:gd name="connsiteY17" fmla="*/ 242886 h 326931"/>
              <a:gd name="connsiteX18" fmla="*/ 61154 w 383811"/>
              <a:gd name="connsiteY18" fmla="*/ 247234 h 326931"/>
              <a:gd name="connsiteX19" fmla="*/ 62893 w 383811"/>
              <a:gd name="connsiteY19" fmla="*/ 249263 h 326931"/>
              <a:gd name="connsiteX20" fmla="*/ 66950 w 383811"/>
              <a:gd name="connsiteY20" fmla="*/ 253901 h 326931"/>
              <a:gd name="connsiteX21" fmla="*/ 68109 w 383811"/>
              <a:gd name="connsiteY21" fmla="*/ 255060 h 326931"/>
              <a:gd name="connsiteX22" fmla="*/ 73616 w 383811"/>
              <a:gd name="connsiteY22" fmla="*/ 260568 h 326931"/>
              <a:gd name="connsiteX23" fmla="*/ 75065 w 383811"/>
              <a:gd name="connsiteY23" fmla="*/ 261727 h 326931"/>
              <a:gd name="connsiteX24" fmla="*/ 79413 w 383811"/>
              <a:gd name="connsiteY24" fmla="*/ 265495 h 326931"/>
              <a:gd name="connsiteX25" fmla="*/ 81441 w 383811"/>
              <a:gd name="connsiteY25" fmla="*/ 266945 h 326931"/>
              <a:gd name="connsiteX26" fmla="*/ 85789 w 383811"/>
              <a:gd name="connsiteY26" fmla="*/ 270133 h 326931"/>
              <a:gd name="connsiteX27" fmla="*/ 87528 w 383811"/>
              <a:gd name="connsiteY27" fmla="*/ 271582 h 326931"/>
              <a:gd name="connsiteX28" fmla="*/ 93904 w 383811"/>
              <a:gd name="connsiteY28" fmla="*/ 275640 h 326931"/>
              <a:gd name="connsiteX29" fmla="*/ 94774 w 383811"/>
              <a:gd name="connsiteY29" fmla="*/ 275930 h 326931"/>
              <a:gd name="connsiteX30" fmla="*/ 100570 w 383811"/>
              <a:gd name="connsiteY30" fmla="*/ 279408 h 326931"/>
              <a:gd name="connsiteX31" fmla="*/ 102599 w 383811"/>
              <a:gd name="connsiteY31" fmla="*/ 280568 h 326931"/>
              <a:gd name="connsiteX32" fmla="*/ 107236 w 383811"/>
              <a:gd name="connsiteY32" fmla="*/ 282887 h 326931"/>
              <a:gd name="connsiteX33" fmla="*/ 109554 w 383811"/>
              <a:gd name="connsiteY33" fmla="*/ 284046 h 326931"/>
              <a:gd name="connsiteX34" fmla="*/ 115061 w 383811"/>
              <a:gd name="connsiteY34" fmla="*/ 286365 h 326931"/>
              <a:gd name="connsiteX35" fmla="*/ 116511 w 383811"/>
              <a:gd name="connsiteY35" fmla="*/ 286945 h 326931"/>
              <a:gd name="connsiteX36" fmla="*/ 123466 w 383811"/>
              <a:gd name="connsiteY36" fmla="*/ 289263 h 326931"/>
              <a:gd name="connsiteX37" fmla="*/ 125495 w 383811"/>
              <a:gd name="connsiteY37" fmla="*/ 289843 h 326931"/>
              <a:gd name="connsiteX38" fmla="*/ 130712 w 383811"/>
              <a:gd name="connsiteY38" fmla="*/ 291292 h 326931"/>
              <a:gd name="connsiteX39" fmla="*/ 133320 w 383811"/>
              <a:gd name="connsiteY39" fmla="*/ 291872 h 326931"/>
              <a:gd name="connsiteX40" fmla="*/ 138537 w 383811"/>
              <a:gd name="connsiteY40" fmla="*/ 293032 h 326931"/>
              <a:gd name="connsiteX41" fmla="*/ 140856 w 383811"/>
              <a:gd name="connsiteY41" fmla="*/ 293611 h 326931"/>
              <a:gd name="connsiteX42" fmla="*/ 148101 w 383811"/>
              <a:gd name="connsiteY42" fmla="*/ 294771 h 326931"/>
              <a:gd name="connsiteX43" fmla="*/ 149551 w 383811"/>
              <a:gd name="connsiteY43" fmla="*/ 294771 h 326931"/>
              <a:gd name="connsiteX44" fmla="*/ 155347 w 383811"/>
              <a:gd name="connsiteY44" fmla="*/ 295350 h 326931"/>
              <a:gd name="connsiteX45" fmla="*/ 157955 w 383811"/>
              <a:gd name="connsiteY45" fmla="*/ 295350 h 326931"/>
              <a:gd name="connsiteX46" fmla="*/ 163172 w 383811"/>
              <a:gd name="connsiteY46" fmla="*/ 295350 h 326931"/>
              <a:gd name="connsiteX47" fmla="*/ 164911 w 383811"/>
              <a:gd name="connsiteY47" fmla="*/ 295350 h 326931"/>
              <a:gd name="connsiteX48" fmla="*/ 166361 w 383811"/>
              <a:gd name="connsiteY48" fmla="*/ 295350 h 326931"/>
              <a:gd name="connsiteX49" fmla="*/ 167810 w 383811"/>
              <a:gd name="connsiteY49" fmla="*/ 295350 h 326931"/>
              <a:gd name="connsiteX50" fmla="*/ 173027 w 383811"/>
              <a:gd name="connsiteY50" fmla="*/ 295350 h 326931"/>
              <a:gd name="connsiteX51" fmla="*/ 173606 w 383811"/>
              <a:gd name="connsiteY51" fmla="*/ 295350 h 326931"/>
              <a:gd name="connsiteX52" fmla="*/ 179403 w 383811"/>
              <a:gd name="connsiteY52" fmla="*/ 294771 h 326931"/>
              <a:gd name="connsiteX53" fmla="*/ 180562 w 383811"/>
              <a:gd name="connsiteY53" fmla="*/ 294771 h 326931"/>
              <a:gd name="connsiteX54" fmla="*/ 185489 w 383811"/>
              <a:gd name="connsiteY54" fmla="*/ 294191 h 326931"/>
              <a:gd name="connsiteX55" fmla="*/ 186648 w 383811"/>
              <a:gd name="connsiteY55" fmla="*/ 294191 h 326931"/>
              <a:gd name="connsiteX56" fmla="*/ 192445 w 383811"/>
              <a:gd name="connsiteY56" fmla="*/ 293032 h 326931"/>
              <a:gd name="connsiteX57" fmla="*/ 193024 w 383811"/>
              <a:gd name="connsiteY57" fmla="*/ 293032 h 326931"/>
              <a:gd name="connsiteX58" fmla="*/ 197951 w 383811"/>
              <a:gd name="connsiteY58" fmla="*/ 291872 h 326931"/>
              <a:gd name="connsiteX59" fmla="*/ 199400 w 383811"/>
              <a:gd name="connsiteY59" fmla="*/ 291582 h 326931"/>
              <a:gd name="connsiteX60" fmla="*/ 204617 w 383811"/>
              <a:gd name="connsiteY60" fmla="*/ 290133 h 326931"/>
              <a:gd name="connsiteX61" fmla="*/ 204908 w 383811"/>
              <a:gd name="connsiteY61" fmla="*/ 290133 h 326931"/>
              <a:gd name="connsiteX62" fmla="*/ 210414 w 383811"/>
              <a:gd name="connsiteY62" fmla="*/ 288104 h 326931"/>
              <a:gd name="connsiteX63" fmla="*/ 211863 w 383811"/>
              <a:gd name="connsiteY63" fmla="*/ 287524 h 326931"/>
              <a:gd name="connsiteX64" fmla="*/ 216210 w 383811"/>
              <a:gd name="connsiteY64" fmla="*/ 285785 h 326931"/>
              <a:gd name="connsiteX65" fmla="*/ 217370 w 383811"/>
              <a:gd name="connsiteY65" fmla="*/ 285205 h 326931"/>
              <a:gd name="connsiteX66" fmla="*/ 222877 w 383811"/>
              <a:gd name="connsiteY66" fmla="*/ 282597 h 326931"/>
              <a:gd name="connsiteX67" fmla="*/ 224036 w 383811"/>
              <a:gd name="connsiteY67" fmla="*/ 282017 h 326931"/>
              <a:gd name="connsiteX68" fmla="*/ 228383 w 383811"/>
              <a:gd name="connsiteY68" fmla="*/ 279698 h 326931"/>
              <a:gd name="connsiteX69" fmla="*/ 229832 w 383811"/>
              <a:gd name="connsiteY69" fmla="*/ 278829 h 326931"/>
              <a:gd name="connsiteX70" fmla="*/ 235049 w 383811"/>
              <a:gd name="connsiteY70" fmla="*/ 275640 h 326931"/>
              <a:gd name="connsiteX71" fmla="*/ 240556 w 383811"/>
              <a:gd name="connsiteY71" fmla="*/ 272162 h 326931"/>
              <a:gd name="connsiteX72" fmla="*/ 242874 w 383811"/>
              <a:gd name="connsiteY72" fmla="*/ 270423 h 326931"/>
              <a:gd name="connsiteX73" fmla="*/ 245773 w 383811"/>
              <a:gd name="connsiteY73" fmla="*/ 268394 h 326931"/>
              <a:gd name="connsiteX74" fmla="*/ 248091 w 383811"/>
              <a:gd name="connsiteY74" fmla="*/ 266365 h 326931"/>
              <a:gd name="connsiteX75" fmla="*/ 250699 w 383811"/>
              <a:gd name="connsiteY75" fmla="*/ 264336 h 326931"/>
              <a:gd name="connsiteX76" fmla="*/ 253018 w 383811"/>
              <a:gd name="connsiteY76" fmla="*/ 262307 h 326931"/>
              <a:gd name="connsiteX77" fmla="*/ 255337 w 383811"/>
              <a:gd name="connsiteY77" fmla="*/ 260278 h 326931"/>
              <a:gd name="connsiteX78" fmla="*/ 257656 w 383811"/>
              <a:gd name="connsiteY78" fmla="*/ 257959 h 326931"/>
              <a:gd name="connsiteX79" fmla="*/ 259974 w 383811"/>
              <a:gd name="connsiteY79" fmla="*/ 255640 h 326931"/>
              <a:gd name="connsiteX80" fmla="*/ 262293 w 383811"/>
              <a:gd name="connsiteY80" fmla="*/ 253321 h 326931"/>
              <a:gd name="connsiteX81" fmla="*/ 264322 w 383811"/>
              <a:gd name="connsiteY81" fmla="*/ 251002 h 326931"/>
              <a:gd name="connsiteX82" fmla="*/ 266351 w 383811"/>
              <a:gd name="connsiteY82" fmla="*/ 248684 h 326931"/>
              <a:gd name="connsiteX83" fmla="*/ 268379 w 383811"/>
              <a:gd name="connsiteY83" fmla="*/ 246365 h 326931"/>
              <a:gd name="connsiteX84" fmla="*/ 270118 w 383811"/>
              <a:gd name="connsiteY84" fmla="*/ 244046 h 326931"/>
              <a:gd name="connsiteX85" fmla="*/ 272147 w 383811"/>
              <a:gd name="connsiteY85" fmla="*/ 241437 h 326931"/>
              <a:gd name="connsiteX86" fmla="*/ 273886 w 383811"/>
              <a:gd name="connsiteY86" fmla="*/ 238828 h 326931"/>
              <a:gd name="connsiteX87" fmla="*/ 275625 w 383811"/>
              <a:gd name="connsiteY87" fmla="*/ 236220 h 326931"/>
              <a:gd name="connsiteX88" fmla="*/ 277074 w 383811"/>
              <a:gd name="connsiteY88" fmla="*/ 233611 h 326931"/>
              <a:gd name="connsiteX89" fmla="*/ 278813 w 383811"/>
              <a:gd name="connsiteY89" fmla="*/ 230712 h 326931"/>
              <a:gd name="connsiteX90" fmla="*/ 280262 w 383811"/>
              <a:gd name="connsiteY90" fmla="*/ 228104 h 326931"/>
              <a:gd name="connsiteX91" fmla="*/ 282001 w 383811"/>
              <a:gd name="connsiteY91" fmla="*/ 225205 h 326931"/>
              <a:gd name="connsiteX92" fmla="*/ 283161 w 383811"/>
              <a:gd name="connsiteY92" fmla="*/ 222597 h 326931"/>
              <a:gd name="connsiteX93" fmla="*/ 284610 w 383811"/>
              <a:gd name="connsiteY93" fmla="*/ 219408 h 326931"/>
              <a:gd name="connsiteX94" fmla="*/ 285769 w 383811"/>
              <a:gd name="connsiteY94" fmla="*/ 216799 h 326931"/>
              <a:gd name="connsiteX95" fmla="*/ 287218 w 383811"/>
              <a:gd name="connsiteY95" fmla="*/ 213611 h 326931"/>
              <a:gd name="connsiteX96" fmla="*/ 288377 w 383811"/>
              <a:gd name="connsiteY96" fmla="*/ 211002 h 326931"/>
              <a:gd name="connsiteX97" fmla="*/ 289537 w 383811"/>
              <a:gd name="connsiteY97" fmla="*/ 207814 h 326931"/>
              <a:gd name="connsiteX98" fmla="*/ 290406 w 383811"/>
              <a:gd name="connsiteY98" fmla="*/ 205205 h 326931"/>
              <a:gd name="connsiteX99" fmla="*/ 291565 w 383811"/>
              <a:gd name="connsiteY99" fmla="*/ 201727 h 326931"/>
              <a:gd name="connsiteX100" fmla="*/ 292435 w 383811"/>
              <a:gd name="connsiteY100" fmla="*/ 198828 h 326931"/>
              <a:gd name="connsiteX101" fmla="*/ 293304 w 383811"/>
              <a:gd name="connsiteY101" fmla="*/ 195930 h 326931"/>
              <a:gd name="connsiteX102" fmla="*/ 32171 w 383811"/>
              <a:gd name="connsiteY102" fmla="*/ 170712 h 326931"/>
              <a:gd name="connsiteX103" fmla="*/ 32171 w 383811"/>
              <a:gd name="connsiteY103" fmla="*/ 168683 h 326931"/>
              <a:gd name="connsiteX104" fmla="*/ 32171 w 383811"/>
              <a:gd name="connsiteY104" fmla="*/ 166075 h 326931"/>
              <a:gd name="connsiteX105" fmla="*/ 32171 w 383811"/>
              <a:gd name="connsiteY105" fmla="*/ 164046 h 326931"/>
              <a:gd name="connsiteX106" fmla="*/ 32171 w 383811"/>
              <a:gd name="connsiteY106" fmla="*/ 161437 h 326931"/>
              <a:gd name="connsiteX107" fmla="*/ 32171 w 383811"/>
              <a:gd name="connsiteY107" fmla="*/ 159408 h 326931"/>
              <a:gd name="connsiteX108" fmla="*/ 32171 w 383811"/>
              <a:gd name="connsiteY108" fmla="*/ 156509 h 326931"/>
              <a:gd name="connsiteX109" fmla="*/ 32171 w 383811"/>
              <a:gd name="connsiteY109" fmla="*/ 154480 h 326931"/>
              <a:gd name="connsiteX110" fmla="*/ 32171 w 383811"/>
              <a:gd name="connsiteY110" fmla="*/ 151582 h 326931"/>
              <a:gd name="connsiteX111" fmla="*/ 32171 w 383811"/>
              <a:gd name="connsiteY111" fmla="*/ 149553 h 326931"/>
              <a:gd name="connsiteX112" fmla="*/ 32461 w 383811"/>
              <a:gd name="connsiteY112" fmla="*/ 146364 h 326931"/>
              <a:gd name="connsiteX113" fmla="*/ 32461 w 383811"/>
              <a:gd name="connsiteY113" fmla="*/ 144625 h 326931"/>
              <a:gd name="connsiteX114" fmla="*/ 33330 w 383811"/>
              <a:gd name="connsiteY114" fmla="*/ 139698 h 326931"/>
              <a:gd name="connsiteX115" fmla="*/ 0 w 383811"/>
              <a:gd name="connsiteY115" fmla="*/ 160857 h 326931"/>
              <a:gd name="connsiteX116" fmla="*/ 3188 w 383811"/>
              <a:gd name="connsiteY116" fmla="*/ 195640 h 326931"/>
              <a:gd name="connsiteX117" fmla="*/ 31881 w 383811"/>
              <a:gd name="connsiteY117" fmla="*/ 177379 h 326931"/>
              <a:gd name="connsiteX118" fmla="*/ 31881 w 383811"/>
              <a:gd name="connsiteY118" fmla="*/ 175640 h 326931"/>
              <a:gd name="connsiteX119" fmla="*/ 31881 w 383811"/>
              <a:gd name="connsiteY119" fmla="*/ 173611 h 326931"/>
              <a:gd name="connsiteX120" fmla="*/ 31881 w 383811"/>
              <a:gd name="connsiteY120" fmla="*/ 171002 h 326931"/>
              <a:gd name="connsiteX121" fmla="*/ 323156 w 383811"/>
              <a:gd name="connsiteY121" fmla="*/ 125205 h 326931"/>
              <a:gd name="connsiteX122" fmla="*/ 302289 w 383811"/>
              <a:gd name="connsiteY122" fmla="*/ 76219 h 326931"/>
              <a:gd name="connsiteX123" fmla="*/ 200270 w 383811"/>
              <a:gd name="connsiteY123" fmla="*/ 4045 h 326931"/>
              <a:gd name="connsiteX124" fmla="*/ 77094 w 383811"/>
              <a:gd name="connsiteY124" fmla="*/ 25204 h 326931"/>
              <a:gd name="connsiteX125" fmla="*/ 12463 w 383811"/>
              <a:gd name="connsiteY125" fmla="*/ 102886 h 326931"/>
              <a:gd name="connsiteX126" fmla="*/ 93614 w 383811"/>
              <a:gd name="connsiteY126" fmla="*/ 51581 h 326931"/>
              <a:gd name="connsiteX127" fmla="*/ 98831 w 383811"/>
              <a:gd name="connsiteY127" fmla="*/ 48393 h 326931"/>
              <a:gd name="connsiteX128" fmla="*/ 100280 w 383811"/>
              <a:gd name="connsiteY128" fmla="*/ 47523 h 326931"/>
              <a:gd name="connsiteX129" fmla="*/ 104627 w 383811"/>
              <a:gd name="connsiteY129" fmla="*/ 45204 h 326931"/>
              <a:gd name="connsiteX130" fmla="*/ 105786 w 383811"/>
              <a:gd name="connsiteY130" fmla="*/ 44625 h 326931"/>
              <a:gd name="connsiteX131" fmla="*/ 111294 w 383811"/>
              <a:gd name="connsiteY131" fmla="*/ 42016 h 326931"/>
              <a:gd name="connsiteX132" fmla="*/ 112453 w 383811"/>
              <a:gd name="connsiteY132" fmla="*/ 41436 h 326931"/>
              <a:gd name="connsiteX133" fmla="*/ 116800 w 383811"/>
              <a:gd name="connsiteY133" fmla="*/ 39697 h 326931"/>
              <a:gd name="connsiteX134" fmla="*/ 118249 w 383811"/>
              <a:gd name="connsiteY134" fmla="*/ 39117 h 326931"/>
              <a:gd name="connsiteX135" fmla="*/ 123756 w 383811"/>
              <a:gd name="connsiteY135" fmla="*/ 37088 h 326931"/>
              <a:gd name="connsiteX136" fmla="*/ 124046 w 383811"/>
              <a:gd name="connsiteY136" fmla="*/ 37088 h 326931"/>
              <a:gd name="connsiteX137" fmla="*/ 129263 w 383811"/>
              <a:gd name="connsiteY137" fmla="*/ 35639 h 326931"/>
              <a:gd name="connsiteX138" fmla="*/ 130712 w 383811"/>
              <a:gd name="connsiteY138" fmla="*/ 35349 h 326931"/>
              <a:gd name="connsiteX139" fmla="*/ 135639 w 383811"/>
              <a:gd name="connsiteY139" fmla="*/ 34190 h 326931"/>
              <a:gd name="connsiteX140" fmla="*/ 136508 w 383811"/>
              <a:gd name="connsiteY140" fmla="*/ 34190 h 326931"/>
              <a:gd name="connsiteX141" fmla="*/ 142305 w 383811"/>
              <a:gd name="connsiteY141" fmla="*/ 33030 h 326931"/>
              <a:gd name="connsiteX142" fmla="*/ 143754 w 383811"/>
              <a:gd name="connsiteY142" fmla="*/ 33030 h 326931"/>
              <a:gd name="connsiteX143" fmla="*/ 148391 w 383811"/>
              <a:gd name="connsiteY143" fmla="*/ 32451 h 326931"/>
              <a:gd name="connsiteX144" fmla="*/ 149841 w 383811"/>
              <a:gd name="connsiteY144" fmla="*/ 32451 h 326931"/>
              <a:gd name="connsiteX145" fmla="*/ 155637 w 383811"/>
              <a:gd name="connsiteY145" fmla="*/ 31871 h 326931"/>
              <a:gd name="connsiteX146" fmla="*/ 156217 w 383811"/>
              <a:gd name="connsiteY146" fmla="*/ 31871 h 326931"/>
              <a:gd name="connsiteX147" fmla="*/ 161434 w 383811"/>
              <a:gd name="connsiteY147" fmla="*/ 31871 h 326931"/>
              <a:gd name="connsiteX148" fmla="*/ 162883 w 383811"/>
              <a:gd name="connsiteY148" fmla="*/ 31871 h 326931"/>
              <a:gd name="connsiteX149" fmla="*/ 164332 w 383811"/>
              <a:gd name="connsiteY149" fmla="*/ 31871 h 326931"/>
              <a:gd name="connsiteX150" fmla="*/ 165781 w 383811"/>
              <a:gd name="connsiteY150" fmla="*/ 31871 h 326931"/>
              <a:gd name="connsiteX151" fmla="*/ 170997 w 383811"/>
              <a:gd name="connsiteY151" fmla="*/ 31871 h 326931"/>
              <a:gd name="connsiteX152" fmla="*/ 173606 w 383811"/>
              <a:gd name="connsiteY152" fmla="*/ 31871 h 326931"/>
              <a:gd name="connsiteX153" fmla="*/ 179692 w 383811"/>
              <a:gd name="connsiteY153" fmla="*/ 32451 h 326931"/>
              <a:gd name="connsiteX154" fmla="*/ 181141 w 383811"/>
              <a:gd name="connsiteY154" fmla="*/ 32451 h 326931"/>
              <a:gd name="connsiteX155" fmla="*/ 188387 w 383811"/>
              <a:gd name="connsiteY155" fmla="*/ 33610 h 326931"/>
              <a:gd name="connsiteX156" fmla="*/ 190416 w 383811"/>
              <a:gd name="connsiteY156" fmla="*/ 33900 h 326931"/>
              <a:gd name="connsiteX157" fmla="*/ 195633 w 383811"/>
              <a:gd name="connsiteY157" fmla="*/ 35059 h 326931"/>
              <a:gd name="connsiteX158" fmla="*/ 198241 w 383811"/>
              <a:gd name="connsiteY158" fmla="*/ 35639 h 326931"/>
              <a:gd name="connsiteX159" fmla="*/ 203458 w 383811"/>
              <a:gd name="connsiteY159" fmla="*/ 37088 h 326931"/>
              <a:gd name="connsiteX160" fmla="*/ 205487 w 383811"/>
              <a:gd name="connsiteY160" fmla="*/ 37668 h 326931"/>
              <a:gd name="connsiteX161" fmla="*/ 212443 w 383811"/>
              <a:gd name="connsiteY161" fmla="*/ 39987 h 326931"/>
              <a:gd name="connsiteX162" fmla="*/ 213892 w 383811"/>
              <a:gd name="connsiteY162" fmla="*/ 40567 h 326931"/>
              <a:gd name="connsiteX163" fmla="*/ 219399 w 383811"/>
              <a:gd name="connsiteY163" fmla="*/ 42886 h 326931"/>
              <a:gd name="connsiteX164" fmla="*/ 221717 w 383811"/>
              <a:gd name="connsiteY164" fmla="*/ 44045 h 326931"/>
              <a:gd name="connsiteX165" fmla="*/ 226354 w 383811"/>
              <a:gd name="connsiteY165" fmla="*/ 46364 h 326931"/>
              <a:gd name="connsiteX166" fmla="*/ 228383 w 383811"/>
              <a:gd name="connsiteY166" fmla="*/ 47523 h 326931"/>
              <a:gd name="connsiteX167" fmla="*/ 234180 w 383811"/>
              <a:gd name="connsiteY167" fmla="*/ 50712 h 326931"/>
              <a:gd name="connsiteX168" fmla="*/ 235049 w 383811"/>
              <a:gd name="connsiteY168" fmla="*/ 51291 h 326931"/>
              <a:gd name="connsiteX169" fmla="*/ 241136 w 383811"/>
              <a:gd name="connsiteY169" fmla="*/ 55349 h 326931"/>
              <a:gd name="connsiteX170" fmla="*/ 242874 w 383811"/>
              <a:gd name="connsiteY170" fmla="*/ 56799 h 326931"/>
              <a:gd name="connsiteX171" fmla="*/ 247222 w 383811"/>
              <a:gd name="connsiteY171" fmla="*/ 59987 h 326931"/>
              <a:gd name="connsiteX172" fmla="*/ 249250 w 383811"/>
              <a:gd name="connsiteY172" fmla="*/ 61436 h 326931"/>
              <a:gd name="connsiteX173" fmla="*/ 253598 w 383811"/>
              <a:gd name="connsiteY173" fmla="*/ 65204 h 326931"/>
              <a:gd name="connsiteX174" fmla="*/ 255047 w 383811"/>
              <a:gd name="connsiteY174" fmla="*/ 66364 h 326931"/>
              <a:gd name="connsiteX175" fmla="*/ 260554 w 383811"/>
              <a:gd name="connsiteY175" fmla="*/ 71871 h 326931"/>
              <a:gd name="connsiteX176" fmla="*/ 261713 w 383811"/>
              <a:gd name="connsiteY176" fmla="*/ 73031 h 326931"/>
              <a:gd name="connsiteX177" fmla="*/ 265771 w 383811"/>
              <a:gd name="connsiteY177" fmla="*/ 77668 h 326931"/>
              <a:gd name="connsiteX178" fmla="*/ 267510 w 383811"/>
              <a:gd name="connsiteY178" fmla="*/ 79697 h 326931"/>
              <a:gd name="connsiteX179" fmla="*/ 270987 w 383811"/>
              <a:gd name="connsiteY179" fmla="*/ 84045 h 326931"/>
              <a:gd name="connsiteX180" fmla="*/ 272436 w 383811"/>
              <a:gd name="connsiteY180" fmla="*/ 86074 h 326931"/>
              <a:gd name="connsiteX181" fmla="*/ 276784 w 383811"/>
              <a:gd name="connsiteY181" fmla="*/ 92741 h 326931"/>
              <a:gd name="connsiteX182" fmla="*/ 280552 w 383811"/>
              <a:gd name="connsiteY182" fmla="*/ 98828 h 326931"/>
              <a:gd name="connsiteX183" fmla="*/ 281711 w 383811"/>
              <a:gd name="connsiteY183" fmla="*/ 100857 h 326931"/>
              <a:gd name="connsiteX184" fmla="*/ 284029 w 383811"/>
              <a:gd name="connsiteY184" fmla="*/ 105205 h 326931"/>
              <a:gd name="connsiteX185" fmla="*/ 285189 w 383811"/>
              <a:gd name="connsiteY185" fmla="*/ 107813 h 326931"/>
              <a:gd name="connsiteX186" fmla="*/ 286928 w 383811"/>
              <a:gd name="connsiteY186" fmla="*/ 111871 h 326931"/>
              <a:gd name="connsiteX187" fmla="*/ 288087 w 383811"/>
              <a:gd name="connsiteY187" fmla="*/ 114480 h 326931"/>
              <a:gd name="connsiteX188" fmla="*/ 289537 w 383811"/>
              <a:gd name="connsiteY188" fmla="*/ 118248 h 326931"/>
              <a:gd name="connsiteX189" fmla="*/ 290406 w 383811"/>
              <a:gd name="connsiteY189" fmla="*/ 121147 h 326931"/>
              <a:gd name="connsiteX190" fmla="*/ 291565 w 383811"/>
              <a:gd name="connsiteY190" fmla="*/ 124915 h 326931"/>
              <a:gd name="connsiteX191" fmla="*/ 292435 w 383811"/>
              <a:gd name="connsiteY191" fmla="*/ 127813 h 326931"/>
              <a:gd name="connsiteX192" fmla="*/ 293304 w 383811"/>
              <a:gd name="connsiteY192" fmla="*/ 131582 h 326931"/>
              <a:gd name="connsiteX193" fmla="*/ 293884 w 383811"/>
              <a:gd name="connsiteY193" fmla="*/ 134770 h 326931"/>
              <a:gd name="connsiteX194" fmla="*/ 294754 w 383811"/>
              <a:gd name="connsiteY194" fmla="*/ 138538 h 326931"/>
              <a:gd name="connsiteX195" fmla="*/ 295333 w 383811"/>
              <a:gd name="connsiteY195" fmla="*/ 141727 h 326931"/>
              <a:gd name="connsiteX196" fmla="*/ 295333 w 383811"/>
              <a:gd name="connsiteY196" fmla="*/ 143176 h 326931"/>
              <a:gd name="connsiteX197" fmla="*/ 323446 w 383811"/>
              <a:gd name="connsiteY197" fmla="*/ 125495 h 326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</a:cxnLst>
            <a:rect l="l" t="t" r="r" b="b"/>
            <a:pathLst>
              <a:path w="383811" h="326931">
                <a:moveTo>
                  <a:pt x="292724" y="195060"/>
                </a:moveTo>
                <a:lnTo>
                  <a:pt x="308085" y="185495"/>
                </a:lnTo>
                <a:lnTo>
                  <a:pt x="327503" y="173321"/>
                </a:lnTo>
                <a:cubicBezTo>
                  <a:pt x="326634" y="187814"/>
                  <a:pt x="323736" y="202307"/>
                  <a:pt x="319099" y="216220"/>
                </a:cubicBezTo>
                <a:lnTo>
                  <a:pt x="316491" y="224046"/>
                </a:lnTo>
                <a:lnTo>
                  <a:pt x="359964" y="196509"/>
                </a:lnTo>
                <a:cubicBezTo>
                  <a:pt x="367210" y="191872"/>
                  <a:pt x="376774" y="194191"/>
                  <a:pt x="381411" y="201437"/>
                </a:cubicBezTo>
                <a:cubicBezTo>
                  <a:pt x="386049" y="208683"/>
                  <a:pt x="383730" y="218249"/>
                  <a:pt x="376484" y="222886"/>
                </a:cubicBezTo>
                <a:lnTo>
                  <a:pt x="251280" y="301727"/>
                </a:lnTo>
                <a:cubicBezTo>
                  <a:pt x="214471" y="324916"/>
                  <a:pt x="170708" y="332452"/>
                  <a:pt x="128104" y="322887"/>
                </a:cubicBezTo>
                <a:cubicBezTo>
                  <a:pt x="85499" y="313322"/>
                  <a:pt x="49270" y="287524"/>
                  <a:pt x="26084" y="250713"/>
                </a:cubicBezTo>
                <a:cubicBezTo>
                  <a:pt x="23476" y="246365"/>
                  <a:pt x="20868" y="241727"/>
                  <a:pt x="18259" y="237089"/>
                </a:cubicBezTo>
                <a:lnTo>
                  <a:pt x="44634" y="220278"/>
                </a:lnTo>
                <a:cubicBezTo>
                  <a:pt x="45213" y="221437"/>
                  <a:pt x="45793" y="222597"/>
                  <a:pt x="46372" y="224046"/>
                </a:cubicBezTo>
                <a:cubicBezTo>
                  <a:pt x="46662" y="224915"/>
                  <a:pt x="47242" y="225785"/>
                  <a:pt x="47532" y="226654"/>
                </a:cubicBezTo>
                <a:cubicBezTo>
                  <a:pt x="48981" y="229263"/>
                  <a:pt x="50430" y="231872"/>
                  <a:pt x="51879" y="234191"/>
                </a:cubicBezTo>
                <a:cubicBezTo>
                  <a:pt x="53328" y="236510"/>
                  <a:pt x="54778" y="238539"/>
                  <a:pt x="56227" y="240857"/>
                </a:cubicBezTo>
                <a:cubicBezTo>
                  <a:pt x="56806" y="241437"/>
                  <a:pt x="57096" y="242017"/>
                  <a:pt x="57676" y="242886"/>
                </a:cubicBezTo>
                <a:cubicBezTo>
                  <a:pt x="58835" y="244336"/>
                  <a:pt x="59995" y="245785"/>
                  <a:pt x="61154" y="247234"/>
                </a:cubicBezTo>
                <a:cubicBezTo>
                  <a:pt x="61733" y="247814"/>
                  <a:pt x="62313" y="248684"/>
                  <a:pt x="62893" y="249263"/>
                </a:cubicBezTo>
                <a:cubicBezTo>
                  <a:pt x="64342" y="250713"/>
                  <a:pt x="65501" y="252452"/>
                  <a:pt x="66950" y="253901"/>
                </a:cubicBezTo>
                <a:cubicBezTo>
                  <a:pt x="67240" y="254191"/>
                  <a:pt x="67820" y="254771"/>
                  <a:pt x="68109" y="255060"/>
                </a:cubicBezTo>
                <a:cubicBezTo>
                  <a:pt x="69848" y="256800"/>
                  <a:pt x="71588" y="258829"/>
                  <a:pt x="73616" y="260568"/>
                </a:cubicBezTo>
                <a:cubicBezTo>
                  <a:pt x="74196" y="261147"/>
                  <a:pt x="74486" y="261437"/>
                  <a:pt x="75065" y="261727"/>
                </a:cubicBezTo>
                <a:cubicBezTo>
                  <a:pt x="76514" y="262887"/>
                  <a:pt x="77964" y="264336"/>
                  <a:pt x="79413" y="265495"/>
                </a:cubicBezTo>
                <a:cubicBezTo>
                  <a:pt x="79992" y="266075"/>
                  <a:pt x="80572" y="266655"/>
                  <a:pt x="81441" y="266945"/>
                </a:cubicBezTo>
                <a:cubicBezTo>
                  <a:pt x="82891" y="268104"/>
                  <a:pt x="84340" y="269263"/>
                  <a:pt x="85789" y="270133"/>
                </a:cubicBezTo>
                <a:cubicBezTo>
                  <a:pt x="86368" y="270713"/>
                  <a:pt x="86948" y="271002"/>
                  <a:pt x="87528" y="271582"/>
                </a:cubicBezTo>
                <a:cubicBezTo>
                  <a:pt x="89557" y="273032"/>
                  <a:pt x="91585" y="274481"/>
                  <a:pt x="93904" y="275640"/>
                </a:cubicBezTo>
                <a:cubicBezTo>
                  <a:pt x="93904" y="275640"/>
                  <a:pt x="94484" y="275640"/>
                  <a:pt x="94774" y="275930"/>
                </a:cubicBezTo>
                <a:cubicBezTo>
                  <a:pt x="96802" y="277089"/>
                  <a:pt x="98541" y="278249"/>
                  <a:pt x="100570" y="279408"/>
                </a:cubicBezTo>
                <a:cubicBezTo>
                  <a:pt x="101150" y="279698"/>
                  <a:pt x="102019" y="280278"/>
                  <a:pt x="102599" y="280568"/>
                </a:cubicBezTo>
                <a:cubicBezTo>
                  <a:pt x="104048" y="281437"/>
                  <a:pt x="105786" y="282017"/>
                  <a:pt x="107236" y="282887"/>
                </a:cubicBezTo>
                <a:cubicBezTo>
                  <a:pt x="108105" y="283176"/>
                  <a:pt x="108685" y="283466"/>
                  <a:pt x="109554" y="284046"/>
                </a:cubicBezTo>
                <a:cubicBezTo>
                  <a:pt x="111294" y="284916"/>
                  <a:pt x="113322" y="285785"/>
                  <a:pt x="115061" y="286365"/>
                </a:cubicBezTo>
                <a:cubicBezTo>
                  <a:pt x="115641" y="286365"/>
                  <a:pt x="115930" y="286655"/>
                  <a:pt x="116511" y="286945"/>
                </a:cubicBezTo>
                <a:cubicBezTo>
                  <a:pt x="118829" y="287814"/>
                  <a:pt x="121147" y="288684"/>
                  <a:pt x="123466" y="289263"/>
                </a:cubicBezTo>
                <a:cubicBezTo>
                  <a:pt x="124046" y="289263"/>
                  <a:pt x="124915" y="289553"/>
                  <a:pt x="125495" y="289843"/>
                </a:cubicBezTo>
                <a:cubicBezTo>
                  <a:pt x="127234" y="290423"/>
                  <a:pt x="128973" y="290713"/>
                  <a:pt x="130712" y="291292"/>
                </a:cubicBezTo>
                <a:cubicBezTo>
                  <a:pt x="131581" y="291292"/>
                  <a:pt x="132451" y="291582"/>
                  <a:pt x="133320" y="291872"/>
                </a:cubicBezTo>
                <a:cubicBezTo>
                  <a:pt x="135059" y="292162"/>
                  <a:pt x="136798" y="292742"/>
                  <a:pt x="138537" y="293032"/>
                </a:cubicBezTo>
                <a:cubicBezTo>
                  <a:pt x="139407" y="293032"/>
                  <a:pt x="139986" y="293321"/>
                  <a:pt x="140856" y="293611"/>
                </a:cubicBezTo>
                <a:cubicBezTo>
                  <a:pt x="143174" y="294191"/>
                  <a:pt x="145783" y="294481"/>
                  <a:pt x="148101" y="294771"/>
                </a:cubicBezTo>
                <a:cubicBezTo>
                  <a:pt x="148681" y="294771"/>
                  <a:pt x="148971" y="294771"/>
                  <a:pt x="149551" y="294771"/>
                </a:cubicBezTo>
                <a:cubicBezTo>
                  <a:pt x="151579" y="294771"/>
                  <a:pt x="153608" y="295061"/>
                  <a:pt x="155347" y="295350"/>
                </a:cubicBezTo>
                <a:cubicBezTo>
                  <a:pt x="156217" y="295350"/>
                  <a:pt x="157086" y="295350"/>
                  <a:pt x="157955" y="295350"/>
                </a:cubicBezTo>
                <a:cubicBezTo>
                  <a:pt x="159694" y="295350"/>
                  <a:pt x="161434" y="295350"/>
                  <a:pt x="163172" y="295350"/>
                </a:cubicBezTo>
                <a:cubicBezTo>
                  <a:pt x="163752" y="295350"/>
                  <a:pt x="164332" y="295350"/>
                  <a:pt x="164911" y="295350"/>
                </a:cubicBezTo>
                <a:cubicBezTo>
                  <a:pt x="165491" y="295350"/>
                  <a:pt x="165781" y="295350"/>
                  <a:pt x="166361" y="295350"/>
                </a:cubicBezTo>
                <a:cubicBezTo>
                  <a:pt x="166940" y="295350"/>
                  <a:pt x="167230" y="295350"/>
                  <a:pt x="167810" y="295350"/>
                </a:cubicBezTo>
                <a:cubicBezTo>
                  <a:pt x="169548" y="295350"/>
                  <a:pt x="171287" y="295350"/>
                  <a:pt x="173027" y="295350"/>
                </a:cubicBezTo>
                <a:cubicBezTo>
                  <a:pt x="173027" y="295350"/>
                  <a:pt x="173316" y="295350"/>
                  <a:pt x="173606" y="295350"/>
                </a:cubicBezTo>
                <a:cubicBezTo>
                  <a:pt x="175635" y="295350"/>
                  <a:pt x="177374" y="295061"/>
                  <a:pt x="179403" y="294771"/>
                </a:cubicBezTo>
                <a:cubicBezTo>
                  <a:pt x="179692" y="294771"/>
                  <a:pt x="180272" y="294771"/>
                  <a:pt x="180562" y="294771"/>
                </a:cubicBezTo>
                <a:cubicBezTo>
                  <a:pt x="182301" y="294771"/>
                  <a:pt x="183750" y="294481"/>
                  <a:pt x="185489" y="294191"/>
                </a:cubicBezTo>
                <a:cubicBezTo>
                  <a:pt x="185779" y="294191"/>
                  <a:pt x="186358" y="294191"/>
                  <a:pt x="186648" y="294191"/>
                </a:cubicBezTo>
                <a:cubicBezTo>
                  <a:pt x="188677" y="293901"/>
                  <a:pt x="190416" y="293611"/>
                  <a:pt x="192445" y="293032"/>
                </a:cubicBezTo>
                <a:cubicBezTo>
                  <a:pt x="192445" y="293032"/>
                  <a:pt x="193024" y="293032"/>
                  <a:pt x="193024" y="293032"/>
                </a:cubicBezTo>
                <a:cubicBezTo>
                  <a:pt x="194764" y="292742"/>
                  <a:pt x="196502" y="292162"/>
                  <a:pt x="197951" y="291872"/>
                </a:cubicBezTo>
                <a:cubicBezTo>
                  <a:pt x="198531" y="291872"/>
                  <a:pt x="198821" y="291872"/>
                  <a:pt x="199400" y="291582"/>
                </a:cubicBezTo>
                <a:cubicBezTo>
                  <a:pt x="201140" y="291003"/>
                  <a:pt x="202878" y="290713"/>
                  <a:pt x="204617" y="290133"/>
                </a:cubicBezTo>
                <a:cubicBezTo>
                  <a:pt x="204617" y="290133"/>
                  <a:pt x="204617" y="290133"/>
                  <a:pt x="204908" y="290133"/>
                </a:cubicBezTo>
                <a:cubicBezTo>
                  <a:pt x="206646" y="289553"/>
                  <a:pt x="208675" y="288974"/>
                  <a:pt x="210414" y="288104"/>
                </a:cubicBezTo>
                <a:cubicBezTo>
                  <a:pt x="210993" y="288104"/>
                  <a:pt x="211284" y="287814"/>
                  <a:pt x="211863" y="287524"/>
                </a:cubicBezTo>
                <a:cubicBezTo>
                  <a:pt x="213312" y="286945"/>
                  <a:pt x="214761" y="286365"/>
                  <a:pt x="216210" y="285785"/>
                </a:cubicBezTo>
                <a:cubicBezTo>
                  <a:pt x="216501" y="285785"/>
                  <a:pt x="217080" y="285495"/>
                  <a:pt x="217370" y="285205"/>
                </a:cubicBezTo>
                <a:cubicBezTo>
                  <a:pt x="219109" y="284336"/>
                  <a:pt x="220848" y="283466"/>
                  <a:pt x="222877" y="282597"/>
                </a:cubicBezTo>
                <a:cubicBezTo>
                  <a:pt x="223166" y="282597"/>
                  <a:pt x="223456" y="282307"/>
                  <a:pt x="224036" y="282017"/>
                </a:cubicBezTo>
                <a:cubicBezTo>
                  <a:pt x="225485" y="281147"/>
                  <a:pt x="226934" y="280568"/>
                  <a:pt x="228383" y="279698"/>
                </a:cubicBezTo>
                <a:cubicBezTo>
                  <a:pt x="228963" y="279698"/>
                  <a:pt x="229253" y="279119"/>
                  <a:pt x="229832" y="278829"/>
                </a:cubicBezTo>
                <a:cubicBezTo>
                  <a:pt x="231571" y="277959"/>
                  <a:pt x="233310" y="276800"/>
                  <a:pt x="235049" y="275640"/>
                </a:cubicBezTo>
                <a:cubicBezTo>
                  <a:pt x="236788" y="274481"/>
                  <a:pt x="238527" y="273321"/>
                  <a:pt x="240556" y="272162"/>
                </a:cubicBezTo>
                <a:cubicBezTo>
                  <a:pt x="241425" y="271582"/>
                  <a:pt x="242005" y="271002"/>
                  <a:pt x="242874" y="270423"/>
                </a:cubicBezTo>
                <a:cubicBezTo>
                  <a:pt x="243744" y="269843"/>
                  <a:pt x="244903" y="268974"/>
                  <a:pt x="245773" y="268394"/>
                </a:cubicBezTo>
                <a:cubicBezTo>
                  <a:pt x="246642" y="267814"/>
                  <a:pt x="247512" y="266945"/>
                  <a:pt x="248091" y="266365"/>
                </a:cubicBezTo>
                <a:cubicBezTo>
                  <a:pt x="248961" y="265785"/>
                  <a:pt x="249831" y="264915"/>
                  <a:pt x="250699" y="264336"/>
                </a:cubicBezTo>
                <a:cubicBezTo>
                  <a:pt x="251569" y="263756"/>
                  <a:pt x="252439" y="262887"/>
                  <a:pt x="253018" y="262307"/>
                </a:cubicBezTo>
                <a:cubicBezTo>
                  <a:pt x="253888" y="261727"/>
                  <a:pt x="254467" y="260858"/>
                  <a:pt x="255337" y="260278"/>
                </a:cubicBezTo>
                <a:cubicBezTo>
                  <a:pt x="256207" y="259408"/>
                  <a:pt x="256786" y="258829"/>
                  <a:pt x="257656" y="257959"/>
                </a:cubicBezTo>
                <a:cubicBezTo>
                  <a:pt x="258525" y="257089"/>
                  <a:pt x="259105" y="256510"/>
                  <a:pt x="259974" y="255640"/>
                </a:cubicBezTo>
                <a:cubicBezTo>
                  <a:pt x="260843" y="254771"/>
                  <a:pt x="261424" y="254191"/>
                  <a:pt x="262293" y="253321"/>
                </a:cubicBezTo>
                <a:cubicBezTo>
                  <a:pt x="262873" y="252452"/>
                  <a:pt x="263742" y="251872"/>
                  <a:pt x="264322" y="251002"/>
                </a:cubicBezTo>
                <a:cubicBezTo>
                  <a:pt x="264901" y="250133"/>
                  <a:pt x="265771" y="249263"/>
                  <a:pt x="266351" y="248684"/>
                </a:cubicBezTo>
                <a:cubicBezTo>
                  <a:pt x="266930" y="247814"/>
                  <a:pt x="267800" y="246944"/>
                  <a:pt x="268379" y="246365"/>
                </a:cubicBezTo>
                <a:cubicBezTo>
                  <a:pt x="268959" y="245495"/>
                  <a:pt x="269538" y="244626"/>
                  <a:pt x="270118" y="244046"/>
                </a:cubicBezTo>
                <a:cubicBezTo>
                  <a:pt x="270698" y="243176"/>
                  <a:pt x="271568" y="242307"/>
                  <a:pt x="272147" y="241437"/>
                </a:cubicBezTo>
                <a:cubicBezTo>
                  <a:pt x="272727" y="240568"/>
                  <a:pt x="273306" y="239698"/>
                  <a:pt x="273886" y="238828"/>
                </a:cubicBezTo>
                <a:cubicBezTo>
                  <a:pt x="274466" y="237959"/>
                  <a:pt x="275045" y="237089"/>
                  <a:pt x="275625" y="236220"/>
                </a:cubicBezTo>
                <a:cubicBezTo>
                  <a:pt x="276204" y="235350"/>
                  <a:pt x="276784" y="234481"/>
                  <a:pt x="277074" y="233611"/>
                </a:cubicBezTo>
                <a:cubicBezTo>
                  <a:pt x="277653" y="232741"/>
                  <a:pt x="278233" y="231582"/>
                  <a:pt x="278813" y="230712"/>
                </a:cubicBezTo>
                <a:cubicBezTo>
                  <a:pt x="279393" y="229843"/>
                  <a:pt x="279682" y="228973"/>
                  <a:pt x="280262" y="228104"/>
                </a:cubicBezTo>
                <a:cubicBezTo>
                  <a:pt x="280842" y="227234"/>
                  <a:pt x="281421" y="226075"/>
                  <a:pt x="282001" y="225205"/>
                </a:cubicBezTo>
                <a:cubicBezTo>
                  <a:pt x="282580" y="224336"/>
                  <a:pt x="282870" y="223466"/>
                  <a:pt x="283161" y="222597"/>
                </a:cubicBezTo>
                <a:cubicBezTo>
                  <a:pt x="283740" y="221437"/>
                  <a:pt x="284320" y="220567"/>
                  <a:pt x="284610" y="219408"/>
                </a:cubicBezTo>
                <a:cubicBezTo>
                  <a:pt x="284899" y="218538"/>
                  <a:pt x="285479" y="217669"/>
                  <a:pt x="285769" y="216799"/>
                </a:cubicBezTo>
                <a:cubicBezTo>
                  <a:pt x="286348" y="215640"/>
                  <a:pt x="286638" y="214770"/>
                  <a:pt x="287218" y="213611"/>
                </a:cubicBezTo>
                <a:cubicBezTo>
                  <a:pt x="287508" y="212741"/>
                  <a:pt x="287797" y="211872"/>
                  <a:pt x="288377" y="211002"/>
                </a:cubicBezTo>
                <a:cubicBezTo>
                  <a:pt x="288667" y="209843"/>
                  <a:pt x="289246" y="208683"/>
                  <a:pt x="289537" y="207814"/>
                </a:cubicBezTo>
                <a:cubicBezTo>
                  <a:pt x="289826" y="206944"/>
                  <a:pt x="290116" y="206075"/>
                  <a:pt x="290406" y="205205"/>
                </a:cubicBezTo>
                <a:cubicBezTo>
                  <a:pt x="290696" y="204046"/>
                  <a:pt x="291275" y="202886"/>
                  <a:pt x="291565" y="201727"/>
                </a:cubicBezTo>
                <a:cubicBezTo>
                  <a:pt x="291565" y="200857"/>
                  <a:pt x="292145" y="199988"/>
                  <a:pt x="292435" y="198828"/>
                </a:cubicBezTo>
                <a:cubicBezTo>
                  <a:pt x="292435" y="197959"/>
                  <a:pt x="293014" y="196799"/>
                  <a:pt x="293304" y="195930"/>
                </a:cubicBezTo>
                <a:close/>
                <a:moveTo>
                  <a:pt x="32171" y="170712"/>
                </a:moveTo>
                <a:cubicBezTo>
                  <a:pt x="32171" y="170133"/>
                  <a:pt x="32171" y="169263"/>
                  <a:pt x="32171" y="168683"/>
                </a:cubicBezTo>
                <a:cubicBezTo>
                  <a:pt x="32171" y="167814"/>
                  <a:pt x="32171" y="166944"/>
                  <a:pt x="32171" y="166075"/>
                </a:cubicBezTo>
                <a:cubicBezTo>
                  <a:pt x="32171" y="165495"/>
                  <a:pt x="32171" y="164625"/>
                  <a:pt x="32171" y="164046"/>
                </a:cubicBezTo>
                <a:cubicBezTo>
                  <a:pt x="32171" y="163176"/>
                  <a:pt x="32171" y="162306"/>
                  <a:pt x="32171" y="161437"/>
                </a:cubicBezTo>
                <a:cubicBezTo>
                  <a:pt x="32171" y="160857"/>
                  <a:pt x="32171" y="159988"/>
                  <a:pt x="32171" y="159408"/>
                </a:cubicBezTo>
                <a:cubicBezTo>
                  <a:pt x="32171" y="158538"/>
                  <a:pt x="32171" y="157669"/>
                  <a:pt x="32171" y="156509"/>
                </a:cubicBezTo>
                <a:cubicBezTo>
                  <a:pt x="32171" y="155930"/>
                  <a:pt x="32171" y="155060"/>
                  <a:pt x="32171" y="154480"/>
                </a:cubicBezTo>
                <a:cubicBezTo>
                  <a:pt x="32171" y="153611"/>
                  <a:pt x="32171" y="152451"/>
                  <a:pt x="32171" y="151582"/>
                </a:cubicBezTo>
                <a:cubicBezTo>
                  <a:pt x="32171" y="151002"/>
                  <a:pt x="32171" y="150422"/>
                  <a:pt x="32171" y="149553"/>
                </a:cubicBezTo>
                <a:cubicBezTo>
                  <a:pt x="32171" y="148393"/>
                  <a:pt x="32171" y="147524"/>
                  <a:pt x="32461" y="146364"/>
                </a:cubicBezTo>
                <a:cubicBezTo>
                  <a:pt x="32461" y="145785"/>
                  <a:pt x="32461" y="145205"/>
                  <a:pt x="32461" y="144625"/>
                </a:cubicBezTo>
                <a:cubicBezTo>
                  <a:pt x="32461" y="142886"/>
                  <a:pt x="33041" y="141437"/>
                  <a:pt x="33330" y="139698"/>
                </a:cubicBezTo>
                <a:lnTo>
                  <a:pt x="0" y="160857"/>
                </a:lnTo>
                <a:cubicBezTo>
                  <a:pt x="0" y="172451"/>
                  <a:pt x="870" y="184335"/>
                  <a:pt x="3188" y="195640"/>
                </a:cubicBezTo>
                <a:lnTo>
                  <a:pt x="31881" y="177379"/>
                </a:lnTo>
                <a:cubicBezTo>
                  <a:pt x="31881" y="176799"/>
                  <a:pt x="31881" y="176220"/>
                  <a:pt x="31881" y="175640"/>
                </a:cubicBezTo>
                <a:cubicBezTo>
                  <a:pt x="31881" y="175060"/>
                  <a:pt x="31881" y="174190"/>
                  <a:pt x="31881" y="173611"/>
                </a:cubicBezTo>
                <a:cubicBezTo>
                  <a:pt x="31881" y="172741"/>
                  <a:pt x="31881" y="171872"/>
                  <a:pt x="31881" y="171002"/>
                </a:cubicBezTo>
                <a:close/>
                <a:moveTo>
                  <a:pt x="323156" y="125205"/>
                </a:moveTo>
                <a:cubicBezTo>
                  <a:pt x="319099" y="107813"/>
                  <a:pt x="312143" y="91292"/>
                  <a:pt x="302289" y="76219"/>
                </a:cubicBezTo>
                <a:cubicBezTo>
                  <a:pt x="279103" y="39407"/>
                  <a:pt x="242585" y="13610"/>
                  <a:pt x="200270" y="4045"/>
                </a:cubicBezTo>
                <a:cubicBezTo>
                  <a:pt x="157955" y="-5520"/>
                  <a:pt x="113902" y="2016"/>
                  <a:pt x="77094" y="25204"/>
                </a:cubicBezTo>
                <a:cubicBezTo>
                  <a:pt x="47821" y="43465"/>
                  <a:pt x="25215" y="71002"/>
                  <a:pt x="12463" y="102886"/>
                </a:cubicBezTo>
                <a:lnTo>
                  <a:pt x="93614" y="51581"/>
                </a:lnTo>
                <a:cubicBezTo>
                  <a:pt x="95353" y="50422"/>
                  <a:pt x="97092" y="49552"/>
                  <a:pt x="98831" y="48393"/>
                </a:cubicBezTo>
                <a:cubicBezTo>
                  <a:pt x="99410" y="48393"/>
                  <a:pt x="99701" y="47813"/>
                  <a:pt x="100280" y="47523"/>
                </a:cubicBezTo>
                <a:cubicBezTo>
                  <a:pt x="101729" y="46654"/>
                  <a:pt x="103178" y="46074"/>
                  <a:pt x="104627" y="45204"/>
                </a:cubicBezTo>
                <a:cubicBezTo>
                  <a:pt x="104918" y="45204"/>
                  <a:pt x="105207" y="44915"/>
                  <a:pt x="105786" y="44625"/>
                </a:cubicBezTo>
                <a:cubicBezTo>
                  <a:pt x="107526" y="43755"/>
                  <a:pt x="109265" y="42886"/>
                  <a:pt x="111294" y="42016"/>
                </a:cubicBezTo>
                <a:cubicBezTo>
                  <a:pt x="111583" y="42016"/>
                  <a:pt x="112163" y="41726"/>
                  <a:pt x="112453" y="41436"/>
                </a:cubicBezTo>
                <a:cubicBezTo>
                  <a:pt x="113902" y="40857"/>
                  <a:pt x="115351" y="40277"/>
                  <a:pt x="116800" y="39697"/>
                </a:cubicBezTo>
                <a:cubicBezTo>
                  <a:pt x="117380" y="39697"/>
                  <a:pt x="117670" y="39407"/>
                  <a:pt x="118249" y="39117"/>
                </a:cubicBezTo>
                <a:cubicBezTo>
                  <a:pt x="119988" y="38538"/>
                  <a:pt x="122017" y="37668"/>
                  <a:pt x="123756" y="37088"/>
                </a:cubicBezTo>
                <a:cubicBezTo>
                  <a:pt x="123756" y="37088"/>
                  <a:pt x="123756" y="37088"/>
                  <a:pt x="124046" y="37088"/>
                </a:cubicBezTo>
                <a:cubicBezTo>
                  <a:pt x="125785" y="36509"/>
                  <a:pt x="127523" y="35929"/>
                  <a:pt x="129263" y="35639"/>
                </a:cubicBezTo>
                <a:cubicBezTo>
                  <a:pt x="129842" y="35639"/>
                  <a:pt x="130132" y="35639"/>
                  <a:pt x="130712" y="35349"/>
                </a:cubicBezTo>
                <a:cubicBezTo>
                  <a:pt x="132451" y="35059"/>
                  <a:pt x="133900" y="34480"/>
                  <a:pt x="135639" y="34190"/>
                </a:cubicBezTo>
                <a:cubicBezTo>
                  <a:pt x="135639" y="34190"/>
                  <a:pt x="136218" y="34190"/>
                  <a:pt x="136508" y="34190"/>
                </a:cubicBezTo>
                <a:cubicBezTo>
                  <a:pt x="138537" y="33900"/>
                  <a:pt x="140276" y="33320"/>
                  <a:pt x="142305" y="33030"/>
                </a:cubicBezTo>
                <a:cubicBezTo>
                  <a:pt x="142884" y="33030"/>
                  <a:pt x="143174" y="33030"/>
                  <a:pt x="143754" y="33030"/>
                </a:cubicBezTo>
                <a:cubicBezTo>
                  <a:pt x="145203" y="33030"/>
                  <a:pt x="146942" y="32451"/>
                  <a:pt x="148391" y="32451"/>
                </a:cubicBezTo>
                <a:cubicBezTo>
                  <a:pt x="148971" y="32451"/>
                  <a:pt x="149260" y="32451"/>
                  <a:pt x="149841" y="32451"/>
                </a:cubicBezTo>
                <a:cubicBezTo>
                  <a:pt x="151869" y="32451"/>
                  <a:pt x="153608" y="32161"/>
                  <a:pt x="155637" y="31871"/>
                </a:cubicBezTo>
                <a:cubicBezTo>
                  <a:pt x="155637" y="31871"/>
                  <a:pt x="156217" y="31871"/>
                  <a:pt x="156217" y="31871"/>
                </a:cubicBezTo>
                <a:cubicBezTo>
                  <a:pt x="157955" y="31871"/>
                  <a:pt x="159694" y="31871"/>
                  <a:pt x="161434" y="31871"/>
                </a:cubicBezTo>
                <a:cubicBezTo>
                  <a:pt x="162013" y="31871"/>
                  <a:pt x="162303" y="31871"/>
                  <a:pt x="162883" y="31871"/>
                </a:cubicBezTo>
                <a:cubicBezTo>
                  <a:pt x="163462" y="31871"/>
                  <a:pt x="163752" y="31871"/>
                  <a:pt x="164332" y="31871"/>
                </a:cubicBezTo>
                <a:cubicBezTo>
                  <a:pt x="164911" y="31871"/>
                  <a:pt x="165491" y="31871"/>
                  <a:pt x="165781" y="31871"/>
                </a:cubicBezTo>
                <a:cubicBezTo>
                  <a:pt x="167520" y="31871"/>
                  <a:pt x="169259" y="31871"/>
                  <a:pt x="170997" y="31871"/>
                </a:cubicBezTo>
                <a:cubicBezTo>
                  <a:pt x="171867" y="31871"/>
                  <a:pt x="172737" y="31871"/>
                  <a:pt x="173606" y="31871"/>
                </a:cubicBezTo>
                <a:cubicBezTo>
                  <a:pt x="175635" y="31871"/>
                  <a:pt x="177663" y="32161"/>
                  <a:pt x="179692" y="32451"/>
                </a:cubicBezTo>
                <a:cubicBezTo>
                  <a:pt x="180272" y="32451"/>
                  <a:pt x="180562" y="32451"/>
                  <a:pt x="181141" y="32451"/>
                </a:cubicBezTo>
                <a:cubicBezTo>
                  <a:pt x="183460" y="32741"/>
                  <a:pt x="186069" y="33030"/>
                  <a:pt x="188387" y="33610"/>
                </a:cubicBezTo>
                <a:cubicBezTo>
                  <a:pt x="188967" y="33610"/>
                  <a:pt x="189836" y="33610"/>
                  <a:pt x="190416" y="33900"/>
                </a:cubicBezTo>
                <a:cubicBezTo>
                  <a:pt x="192155" y="34190"/>
                  <a:pt x="193894" y="34770"/>
                  <a:pt x="195633" y="35059"/>
                </a:cubicBezTo>
                <a:cubicBezTo>
                  <a:pt x="196502" y="35059"/>
                  <a:pt x="197372" y="35349"/>
                  <a:pt x="198241" y="35639"/>
                </a:cubicBezTo>
                <a:cubicBezTo>
                  <a:pt x="199980" y="36219"/>
                  <a:pt x="201719" y="36509"/>
                  <a:pt x="203458" y="37088"/>
                </a:cubicBezTo>
                <a:cubicBezTo>
                  <a:pt x="204038" y="37088"/>
                  <a:pt x="204908" y="37378"/>
                  <a:pt x="205487" y="37668"/>
                </a:cubicBezTo>
                <a:cubicBezTo>
                  <a:pt x="207806" y="38538"/>
                  <a:pt x="210124" y="39117"/>
                  <a:pt x="212443" y="39987"/>
                </a:cubicBezTo>
                <a:cubicBezTo>
                  <a:pt x="213022" y="39987"/>
                  <a:pt x="213312" y="40277"/>
                  <a:pt x="213892" y="40567"/>
                </a:cubicBezTo>
                <a:cubicBezTo>
                  <a:pt x="215631" y="41436"/>
                  <a:pt x="217660" y="42016"/>
                  <a:pt x="219399" y="42886"/>
                </a:cubicBezTo>
                <a:cubicBezTo>
                  <a:pt x="220268" y="43175"/>
                  <a:pt x="220848" y="43465"/>
                  <a:pt x="221717" y="44045"/>
                </a:cubicBezTo>
                <a:cubicBezTo>
                  <a:pt x="223166" y="44915"/>
                  <a:pt x="224905" y="45494"/>
                  <a:pt x="226354" y="46364"/>
                </a:cubicBezTo>
                <a:cubicBezTo>
                  <a:pt x="226934" y="46654"/>
                  <a:pt x="227804" y="47233"/>
                  <a:pt x="228383" y="47523"/>
                </a:cubicBezTo>
                <a:cubicBezTo>
                  <a:pt x="230412" y="48683"/>
                  <a:pt x="232151" y="49552"/>
                  <a:pt x="234180" y="50712"/>
                </a:cubicBezTo>
                <a:cubicBezTo>
                  <a:pt x="234180" y="50712"/>
                  <a:pt x="234759" y="50712"/>
                  <a:pt x="235049" y="51291"/>
                </a:cubicBezTo>
                <a:cubicBezTo>
                  <a:pt x="237078" y="52741"/>
                  <a:pt x="239106" y="53900"/>
                  <a:pt x="241136" y="55349"/>
                </a:cubicBezTo>
                <a:cubicBezTo>
                  <a:pt x="241715" y="55639"/>
                  <a:pt x="242295" y="56219"/>
                  <a:pt x="242874" y="56799"/>
                </a:cubicBezTo>
                <a:cubicBezTo>
                  <a:pt x="244323" y="57958"/>
                  <a:pt x="245773" y="58828"/>
                  <a:pt x="247222" y="59987"/>
                </a:cubicBezTo>
                <a:cubicBezTo>
                  <a:pt x="247801" y="60567"/>
                  <a:pt x="248671" y="61147"/>
                  <a:pt x="249250" y="61436"/>
                </a:cubicBezTo>
                <a:cubicBezTo>
                  <a:pt x="250699" y="62596"/>
                  <a:pt x="252149" y="64045"/>
                  <a:pt x="253598" y="65204"/>
                </a:cubicBezTo>
                <a:cubicBezTo>
                  <a:pt x="254178" y="65494"/>
                  <a:pt x="254467" y="66074"/>
                  <a:pt x="255047" y="66364"/>
                </a:cubicBezTo>
                <a:cubicBezTo>
                  <a:pt x="256786" y="68103"/>
                  <a:pt x="258815" y="69842"/>
                  <a:pt x="260554" y="71871"/>
                </a:cubicBezTo>
                <a:cubicBezTo>
                  <a:pt x="260843" y="72161"/>
                  <a:pt x="261424" y="72741"/>
                  <a:pt x="261713" y="73031"/>
                </a:cubicBezTo>
                <a:cubicBezTo>
                  <a:pt x="263162" y="74480"/>
                  <a:pt x="264322" y="75929"/>
                  <a:pt x="265771" y="77668"/>
                </a:cubicBezTo>
                <a:cubicBezTo>
                  <a:pt x="266351" y="78248"/>
                  <a:pt x="266930" y="79118"/>
                  <a:pt x="267510" y="79697"/>
                </a:cubicBezTo>
                <a:cubicBezTo>
                  <a:pt x="268669" y="81147"/>
                  <a:pt x="269828" y="82596"/>
                  <a:pt x="270987" y="84045"/>
                </a:cubicBezTo>
                <a:cubicBezTo>
                  <a:pt x="271568" y="84625"/>
                  <a:pt x="271857" y="85205"/>
                  <a:pt x="272436" y="86074"/>
                </a:cubicBezTo>
                <a:cubicBezTo>
                  <a:pt x="273886" y="88103"/>
                  <a:pt x="275335" y="90422"/>
                  <a:pt x="276784" y="92741"/>
                </a:cubicBezTo>
                <a:cubicBezTo>
                  <a:pt x="277944" y="94770"/>
                  <a:pt x="279393" y="96799"/>
                  <a:pt x="280552" y="98828"/>
                </a:cubicBezTo>
                <a:cubicBezTo>
                  <a:pt x="280842" y="99408"/>
                  <a:pt x="281131" y="100277"/>
                  <a:pt x="281711" y="100857"/>
                </a:cubicBezTo>
                <a:cubicBezTo>
                  <a:pt x="282580" y="102306"/>
                  <a:pt x="283161" y="103755"/>
                  <a:pt x="284029" y="105205"/>
                </a:cubicBezTo>
                <a:cubicBezTo>
                  <a:pt x="284320" y="106074"/>
                  <a:pt x="284899" y="106944"/>
                  <a:pt x="285189" y="107813"/>
                </a:cubicBezTo>
                <a:cubicBezTo>
                  <a:pt x="285769" y="109263"/>
                  <a:pt x="286348" y="110422"/>
                  <a:pt x="286928" y="111871"/>
                </a:cubicBezTo>
                <a:cubicBezTo>
                  <a:pt x="287218" y="112741"/>
                  <a:pt x="287797" y="113611"/>
                  <a:pt x="288087" y="114480"/>
                </a:cubicBezTo>
                <a:cubicBezTo>
                  <a:pt x="288667" y="115639"/>
                  <a:pt x="289246" y="117089"/>
                  <a:pt x="289537" y="118248"/>
                </a:cubicBezTo>
                <a:cubicBezTo>
                  <a:pt x="289826" y="119118"/>
                  <a:pt x="290116" y="120277"/>
                  <a:pt x="290406" y="121147"/>
                </a:cubicBezTo>
                <a:cubicBezTo>
                  <a:pt x="290696" y="122306"/>
                  <a:pt x="291275" y="123756"/>
                  <a:pt x="291565" y="124915"/>
                </a:cubicBezTo>
                <a:cubicBezTo>
                  <a:pt x="291855" y="125784"/>
                  <a:pt x="292145" y="126944"/>
                  <a:pt x="292435" y="127813"/>
                </a:cubicBezTo>
                <a:cubicBezTo>
                  <a:pt x="292724" y="128973"/>
                  <a:pt x="293014" y="130422"/>
                  <a:pt x="293304" y="131582"/>
                </a:cubicBezTo>
                <a:cubicBezTo>
                  <a:pt x="293304" y="132741"/>
                  <a:pt x="293884" y="133611"/>
                  <a:pt x="293884" y="134770"/>
                </a:cubicBezTo>
                <a:cubicBezTo>
                  <a:pt x="293884" y="135929"/>
                  <a:pt x="294464" y="137379"/>
                  <a:pt x="294754" y="138538"/>
                </a:cubicBezTo>
                <a:cubicBezTo>
                  <a:pt x="294754" y="139698"/>
                  <a:pt x="295043" y="140567"/>
                  <a:pt x="295333" y="141727"/>
                </a:cubicBezTo>
                <a:cubicBezTo>
                  <a:pt x="295333" y="142306"/>
                  <a:pt x="295333" y="142596"/>
                  <a:pt x="295333" y="143176"/>
                </a:cubicBezTo>
                <a:lnTo>
                  <a:pt x="323446" y="125495"/>
                </a:lnTo>
                <a:close/>
              </a:path>
            </a:pathLst>
          </a:custGeom>
          <a:solidFill>
            <a:schemeClr val="accent2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id="{57D9A92F-157E-C080-09D0-8E978C4096F4}"/>
              </a:ext>
            </a:extLst>
          </p:cNvPr>
          <p:cNvSpPr/>
          <p:nvPr/>
        </p:nvSpPr>
        <p:spPr>
          <a:xfrm>
            <a:off x="3694106" y="2584941"/>
            <a:ext cx="3123731" cy="1693709"/>
          </a:xfrm>
          <a:custGeom>
            <a:avLst/>
            <a:gdLst>
              <a:gd name="connsiteX0" fmla="*/ 177663 w 329033"/>
              <a:gd name="connsiteY0" fmla="*/ 96154 h 178404"/>
              <a:gd name="connsiteX1" fmla="*/ 177084 w 329033"/>
              <a:gd name="connsiteY1" fmla="*/ 101951 h 178404"/>
              <a:gd name="connsiteX2" fmla="*/ 305187 w 329033"/>
              <a:gd name="connsiteY2" fmla="*/ 21081 h 178404"/>
              <a:gd name="connsiteX3" fmla="*/ 326634 w 329033"/>
              <a:gd name="connsiteY3" fmla="*/ 26009 h 178404"/>
              <a:gd name="connsiteX4" fmla="*/ 321707 w 329033"/>
              <a:gd name="connsiteY4" fmla="*/ 47458 h 178404"/>
              <a:gd name="connsiteX5" fmla="*/ 257655 w 329033"/>
              <a:gd name="connsiteY5" fmla="*/ 88038 h 178404"/>
              <a:gd name="connsiteX6" fmla="*/ 257655 w 329033"/>
              <a:gd name="connsiteY6" fmla="*/ 88038 h 178404"/>
              <a:gd name="connsiteX7" fmla="*/ 218529 w 329033"/>
              <a:gd name="connsiteY7" fmla="*/ 112676 h 178404"/>
              <a:gd name="connsiteX8" fmla="*/ 218529 w 329033"/>
              <a:gd name="connsiteY8" fmla="*/ 112676 h 178404"/>
              <a:gd name="connsiteX9" fmla="*/ 135928 w 329033"/>
              <a:gd name="connsiteY9" fmla="*/ 164850 h 178404"/>
              <a:gd name="connsiteX10" fmla="*/ 131871 w 329033"/>
              <a:gd name="connsiteY10" fmla="*/ 167169 h 178404"/>
              <a:gd name="connsiteX11" fmla="*/ 131581 w 329033"/>
              <a:gd name="connsiteY11" fmla="*/ 167169 h 178404"/>
              <a:gd name="connsiteX12" fmla="*/ 17680 w 329033"/>
              <a:gd name="connsiteY12" fmla="*/ 144270 h 178404"/>
              <a:gd name="connsiteX13" fmla="*/ 17680 w 329033"/>
              <a:gd name="connsiteY13" fmla="*/ 144270 h 178404"/>
              <a:gd name="connsiteX14" fmla="*/ 15361 w 329033"/>
              <a:gd name="connsiteY14" fmla="*/ 141082 h 178404"/>
              <a:gd name="connsiteX15" fmla="*/ 15071 w 329033"/>
              <a:gd name="connsiteY15" fmla="*/ 140502 h 178404"/>
              <a:gd name="connsiteX16" fmla="*/ 12463 w 329033"/>
              <a:gd name="connsiteY16" fmla="*/ 136734 h 178404"/>
              <a:gd name="connsiteX17" fmla="*/ 8985 w 329033"/>
              <a:gd name="connsiteY17" fmla="*/ 130647 h 178404"/>
              <a:gd name="connsiteX18" fmla="*/ 8405 w 329033"/>
              <a:gd name="connsiteY18" fmla="*/ 129777 h 178404"/>
              <a:gd name="connsiteX19" fmla="*/ 5506 w 329033"/>
              <a:gd name="connsiteY19" fmla="*/ 123690 h 178404"/>
              <a:gd name="connsiteX20" fmla="*/ 5506 w 329033"/>
              <a:gd name="connsiteY20" fmla="*/ 123111 h 178404"/>
              <a:gd name="connsiteX21" fmla="*/ 32460 w 329033"/>
              <a:gd name="connsiteY21" fmla="*/ 106009 h 178404"/>
              <a:gd name="connsiteX22" fmla="*/ 39127 w 329033"/>
              <a:gd name="connsiteY22" fmla="*/ 120212 h 178404"/>
              <a:gd name="connsiteX23" fmla="*/ 75645 w 329033"/>
              <a:gd name="connsiteY23" fmla="*/ 146009 h 178404"/>
              <a:gd name="connsiteX24" fmla="*/ 119698 w 329033"/>
              <a:gd name="connsiteY24" fmla="*/ 138473 h 178404"/>
              <a:gd name="connsiteX25" fmla="*/ 145493 w 329033"/>
              <a:gd name="connsiteY25" fmla="*/ 101951 h 178404"/>
              <a:gd name="connsiteX26" fmla="*/ 137957 w 329033"/>
              <a:gd name="connsiteY26" fmla="*/ 57893 h 178404"/>
              <a:gd name="connsiteX27" fmla="*/ 101439 w 329033"/>
              <a:gd name="connsiteY27" fmla="*/ 32096 h 178404"/>
              <a:gd name="connsiteX28" fmla="*/ 57386 w 329033"/>
              <a:gd name="connsiteY28" fmla="*/ 39632 h 178404"/>
              <a:gd name="connsiteX29" fmla="*/ 0 w 329033"/>
              <a:gd name="connsiteY29" fmla="*/ 75864 h 178404"/>
              <a:gd name="connsiteX30" fmla="*/ 580 w 329033"/>
              <a:gd name="connsiteY30" fmla="*/ 72096 h 178404"/>
              <a:gd name="connsiteX31" fmla="*/ 580 w 329033"/>
              <a:gd name="connsiteY31" fmla="*/ 71226 h 178404"/>
              <a:gd name="connsiteX32" fmla="*/ 1739 w 329033"/>
              <a:gd name="connsiteY32" fmla="*/ 66299 h 178404"/>
              <a:gd name="connsiteX33" fmla="*/ 1739 w 329033"/>
              <a:gd name="connsiteY33" fmla="*/ 66299 h 178404"/>
              <a:gd name="connsiteX34" fmla="*/ 3188 w 329033"/>
              <a:gd name="connsiteY34" fmla="*/ 61661 h 178404"/>
              <a:gd name="connsiteX35" fmla="*/ 3768 w 329033"/>
              <a:gd name="connsiteY35" fmla="*/ 60212 h 178404"/>
              <a:gd name="connsiteX36" fmla="*/ 4927 w 329033"/>
              <a:gd name="connsiteY36" fmla="*/ 57023 h 178404"/>
              <a:gd name="connsiteX37" fmla="*/ 5506 w 329033"/>
              <a:gd name="connsiteY37" fmla="*/ 55284 h 178404"/>
              <a:gd name="connsiteX38" fmla="*/ 6666 w 329033"/>
              <a:gd name="connsiteY38" fmla="*/ 52386 h 178404"/>
              <a:gd name="connsiteX39" fmla="*/ 7536 w 329033"/>
              <a:gd name="connsiteY39" fmla="*/ 50646 h 178404"/>
              <a:gd name="connsiteX40" fmla="*/ 8695 w 329033"/>
              <a:gd name="connsiteY40" fmla="*/ 48038 h 178404"/>
              <a:gd name="connsiteX41" fmla="*/ 9564 w 329033"/>
              <a:gd name="connsiteY41" fmla="*/ 46299 h 178404"/>
              <a:gd name="connsiteX42" fmla="*/ 11014 w 329033"/>
              <a:gd name="connsiteY42" fmla="*/ 43690 h 178404"/>
              <a:gd name="connsiteX43" fmla="*/ 12173 w 329033"/>
              <a:gd name="connsiteY43" fmla="*/ 41951 h 178404"/>
              <a:gd name="connsiteX44" fmla="*/ 13622 w 329033"/>
              <a:gd name="connsiteY44" fmla="*/ 39632 h 178404"/>
              <a:gd name="connsiteX45" fmla="*/ 14781 w 329033"/>
              <a:gd name="connsiteY45" fmla="*/ 37893 h 178404"/>
              <a:gd name="connsiteX46" fmla="*/ 16520 w 329033"/>
              <a:gd name="connsiteY46" fmla="*/ 35574 h 178404"/>
              <a:gd name="connsiteX47" fmla="*/ 17969 w 329033"/>
              <a:gd name="connsiteY47" fmla="*/ 33835 h 178404"/>
              <a:gd name="connsiteX48" fmla="*/ 19708 w 329033"/>
              <a:gd name="connsiteY48" fmla="*/ 31806 h 178404"/>
              <a:gd name="connsiteX49" fmla="*/ 21157 w 329033"/>
              <a:gd name="connsiteY49" fmla="*/ 30067 h 178404"/>
              <a:gd name="connsiteX50" fmla="*/ 23186 w 329033"/>
              <a:gd name="connsiteY50" fmla="*/ 28038 h 178404"/>
              <a:gd name="connsiteX51" fmla="*/ 24635 w 329033"/>
              <a:gd name="connsiteY51" fmla="*/ 26588 h 178404"/>
              <a:gd name="connsiteX52" fmla="*/ 26664 w 329033"/>
              <a:gd name="connsiteY52" fmla="*/ 24559 h 178404"/>
              <a:gd name="connsiteX53" fmla="*/ 28113 w 329033"/>
              <a:gd name="connsiteY53" fmla="*/ 23110 h 178404"/>
              <a:gd name="connsiteX54" fmla="*/ 30432 w 329033"/>
              <a:gd name="connsiteY54" fmla="*/ 21081 h 178404"/>
              <a:gd name="connsiteX55" fmla="*/ 31881 w 329033"/>
              <a:gd name="connsiteY55" fmla="*/ 19922 h 178404"/>
              <a:gd name="connsiteX56" fmla="*/ 34489 w 329033"/>
              <a:gd name="connsiteY56" fmla="*/ 17893 h 178404"/>
              <a:gd name="connsiteX57" fmla="*/ 35938 w 329033"/>
              <a:gd name="connsiteY57" fmla="*/ 16733 h 178404"/>
              <a:gd name="connsiteX58" fmla="*/ 40286 w 329033"/>
              <a:gd name="connsiteY58" fmla="*/ 13835 h 178404"/>
              <a:gd name="connsiteX59" fmla="*/ 163752 w 329033"/>
              <a:gd name="connsiteY59" fmla="*/ 41661 h 178404"/>
              <a:gd name="connsiteX60" fmla="*/ 177373 w 329033"/>
              <a:gd name="connsiteY60" fmla="*/ 96734 h 178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329033" h="178404">
                <a:moveTo>
                  <a:pt x="177663" y="96154"/>
                </a:moveTo>
                <a:lnTo>
                  <a:pt x="177084" y="101951"/>
                </a:lnTo>
                <a:lnTo>
                  <a:pt x="305187" y="21081"/>
                </a:lnTo>
                <a:cubicBezTo>
                  <a:pt x="312433" y="16443"/>
                  <a:pt x="321997" y="18762"/>
                  <a:pt x="326634" y="26009"/>
                </a:cubicBezTo>
                <a:cubicBezTo>
                  <a:pt x="331271" y="33255"/>
                  <a:pt x="328953" y="42820"/>
                  <a:pt x="321707" y="47458"/>
                </a:cubicBezTo>
                <a:lnTo>
                  <a:pt x="257655" y="88038"/>
                </a:lnTo>
                <a:lnTo>
                  <a:pt x="257655" y="88038"/>
                </a:lnTo>
                <a:cubicBezTo>
                  <a:pt x="257655" y="88038"/>
                  <a:pt x="218529" y="112676"/>
                  <a:pt x="218529" y="112676"/>
                </a:cubicBezTo>
                <a:lnTo>
                  <a:pt x="218529" y="112676"/>
                </a:lnTo>
                <a:cubicBezTo>
                  <a:pt x="218529" y="112676"/>
                  <a:pt x="135928" y="164850"/>
                  <a:pt x="135928" y="164850"/>
                </a:cubicBezTo>
                <a:cubicBezTo>
                  <a:pt x="134769" y="165719"/>
                  <a:pt x="133320" y="166589"/>
                  <a:pt x="131871" y="167169"/>
                </a:cubicBezTo>
                <a:cubicBezTo>
                  <a:pt x="131871" y="167169"/>
                  <a:pt x="131871" y="167169"/>
                  <a:pt x="131581" y="167169"/>
                </a:cubicBezTo>
                <a:cubicBezTo>
                  <a:pt x="93034" y="188618"/>
                  <a:pt x="44633" y="178473"/>
                  <a:pt x="17680" y="144270"/>
                </a:cubicBezTo>
                <a:cubicBezTo>
                  <a:pt x="17680" y="144270"/>
                  <a:pt x="17680" y="144270"/>
                  <a:pt x="17680" y="144270"/>
                </a:cubicBezTo>
                <a:cubicBezTo>
                  <a:pt x="16810" y="143111"/>
                  <a:pt x="15940" y="142241"/>
                  <a:pt x="15361" y="141082"/>
                </a:cubicBezTo>
                <a:cubicBezTo>
                  <a:pt x="15361" y="141082"/>
                  <a:pt x="15361" y="140792"/>
                  <a:pt x="15071" y="140502"/>
                </a:cubicBezTo>
                <a:cubicBezTo>
                  <a:pt x="14201" y="139342"/>
                  <a:pt x="13332" y="137893"/>
                  <a:pt x="12463" y="136734"/>
                </a:cubicBezTo>
                <a:cubicBezTo>
                  <a:pt x="11303" y="134705"/>
                  <a:pt x="10144" y="132676"/>
                  <a:pt x="8985" y="130647"/>
                </a:cubicBezTo>
                <a:cubicBezTo>
                  <a:pt x="8985" y="130357"/>
                  <a:pt x="8695" y="130067"/>
                  <a:pt x="8405" y="129777"/>
                </a:cubicBezTo>
                <a:cubicBezTo>
                  <a:pt x="7246" y="127748"/>
                  <a:pt x="6376" y="125719"/>
                  <a:pt x="5506" y="123690"/>
                </a:cubicBezTo>
                <a:cubicBezTo>
                  <a:pt x="5506" y="123690"/>
                  <a:pt x="5506" y="123400"/>
                  <a:pt x="5506" y="123111"/>
                </a:cubicBezTo>
                <a:lnTo>
                  <a:pt x="32460" y="106009"/>
                </a:lnTo>
                <a:cubicBezTo>
                  <a:pt x="33910" y="110937"/>
                  <a:pt x="36228" y="115864"/>
                  <a:pt x="39127" y="120212"/>
                </a:cubicBezTo>
                <a:cubicBezTo>
                  <a:pt x="47531" y="133255"/>
                  <a:pt x="60284" y="142531"/>
                  <a:pt x="75645" y="146009"/>
                </a:cubicBezTo>
                <a:cubicBezTo>
                  <a:pt x="90716" y="149487"/>
                  <a:pt x="106366" y="146879"/>
                  <a:pt x="119698" y="138473"/>
                </a:cubicBezTo>
                <a:cubicBezTo>
                  <a:pt x="132740" y="130067"/>
                  <a:pt x="142015" y="117313"/>
                  <a:pt x="145493" y="101951"/>
                </a:cubicBezTo>
                <a:cubicBezTo>
                  <a:pt x="148970" y="86878"/>
                  <a:pt x="146362" y="71226"/>
                  <a:pt x="137957" y="57893"/>
                </a:cubicBezTo>
                <a:cubicBezTo>
                  <a:pt x="129552" y="44849"/>
                  <a:pt x="116800" y="35574"/>
                  <a:pt x="101439" y="32096"/>
                </a:cubicBezTo>
                <a:cubicBezTo>
                  <a:pt x="86368" y="28617"/>
                  <a:pt x="70717" y="31226"/>
                  <a:pt x="57386" y="39632"/>
                </a:cubicBezTo>
                <a:lnTo>
                  <a:pt x="0" y="75864"/>
                </a:lnTo>
                <a:cubicBezTo>
                  <a:pt x="0" y="74704"/>
                  <a:pt x="290" y="73545"/>
                  <a:pt x="580" y="72096"/>
                </a:cubicBezTo>
                <a:cubicBezTo>
                  <a:pt x="580" y="71806"/>
                  <a:pt x="580" y="71516"/>
                  <a:pt x="580" y="71226"/>
                </a:cubicBezTo>
                <a:cubicBezTo>
                  <a:pt x="870" y="69487"/>
                  <a:pt x="1159" y="67748"/>
                  <a:pt x="1739" y="66299"/>
                </a:cubicBezTo>
                <a:cubicBezTo>
                  <a:pt x="1739" y="66299"/>
                  <a:pt x="1739" y="66299"/>
                  <a:pt x="1739" y="66299"/>
                </a:cubicBezTo>
                <a:cubicBezTo>
                  <a:pt x="2029" y="64849"/>
                  <a:pt x="2608" y="63110"/>
                  <a:pt x="3188" y="61661"/>
                </a:cubicBezTo>
                <a:cubicBezTo>
                  <a:pt x="3188" y="61081"/>
                  <a:pt x="3478" y="60791"/>
                  <a:pt x="3768" y="60212"/>
                </a:cubicBezTo>
                <a:cubicBezTo>
                  <a:pt x="4057" y="59052"/>
                  <a:pt x="4637" y="57893"/>
                  <a:pt x="4927" y="57023"/>
                </a:cubicBezTo>
                <a:cubicBezTo>
                  <a:pt x="4927" y="56444"/>
                  <a:pt x="5506" y="55864"/>
                  <a:pt x="5506" y="55284"/>
                </a:cubicBezTo>
                <a:cubicBezTo>
                  <a:pt x="5797" y="54415"/>
                  <a:pt x="6376" y="53255"/>
                  <a:pt x="6666" y="52386"/>
                </a:cubicBezTo>
                <a:cubicBezTo>
                  <a:pt x="6666" y="51806"/>
                  <a:pt x="7246" y="51226"/>
                  <a:pt x="7536" y="50646"/>
                </a:cubicBezTo>
                <a:cubicBezTo>
                  <a:pt x="7825" y="49777"/>
                  <a:pt x="8405" y="48907"/>
                  <a:pt x="8695" y="48038"/>
                </a:cubicBezTo>
                <a:cubicBezTo>
                  <a:pt x="8985" y="47458"/>
                  <a:pt x="9274" y="46878"/>
                  <a:pt x="9564" y="46299"/>
                </a:cubicBezTo>
                <a:cubicBezTo>
                  <a:pt x="10144" y="45429"/>
                  <a:pt x="10434" y="44559"/>
                  <a:pt x="11014" y="43690"/>
                </a:cubicBezTo>
                <a:cubicBezTo>
                  <a:pt x="11303" y="43110"/>
                  <a:pt x="11883" y="42530"/>
                  <a:pt x="12173" y="41951"/>
                </a:cubicBezTo>
                <a:cubicBezTo>
                  <a:pt x="12752" y="41081"/>
                  <a:pt x="13042" y="40501"/>
                  <a:pt x="13622" y="39632"/>
                </a:cubicBezTo>
                <a:cubicBezTo>
                  <a:pt x="13912" y="39052"/>
                  <a:pt x="14491" y="38472"/>
                  <a:pt x="14781" y="37893"/>
                </a:cubicBezTo>
                <a:cubicBezTo>
                  <a:pt x="15361" y="37023"/>
                  <a:pt x="15940" y="36443"/>
                  <a:pt x="16520" y="35574"/>
                </a:cubicBezTo>
                <a:cubicBezTo>
                  <a:pt x="17099" y="34994"/>
                  <a:pt x="17390" y="34414"/>
                  <a:pt x="17969" y="33835"/>
                </a:cubicBezTo>
                <a:cubicBezTo>
                  <a:pt x="18549" y="32965"/>
                  <a:pt x="19129" y="32385"/>
                  <a:pt x="19708" y="31806"/>
                </a:cubicBezTo>
                <a:cubicBezTo>
                  <a:pt x="20288" y="31226"/>
                  <a:pt x="20578" y="30646"/>
                  <a:pt x="21157" y="30067"/>
                </a:cubicBezTo>
                <a:cubicBezTo>
                  <a:pt x="21737" y="29487"/>
                  <a:pt x="22316" y="28617"/>
                  <a:pt x="23186" y="28038"/>
                </a:cubicBezTo>
                <a:cubicBezTo>
                  <a:pt x="23766" y="27458"/>
                  <a:pt x="24056" y="26878"/>
                  <a:pt x="24635" y="26588"/>
                </a:cubicBezTo>
                <a:cubicBezTo>
                  <a:pt x="25215" y="26009"/>
                  <a:pt x="26084" y="25139"/>
                  <a:pt x="26664" y="24559"/>
                </a:cubicBezTo>
                <a:cubicBezTo>
                  <a:pt x="27243" y="23980"/>
                  <a:pt x="27824" y="23690"/>
                  <a:pt x="28113" y="23110"/>
                </a:cubicBezTo>
                <a:cubicBezTo>
                  <a:pt x="28983" y="22530"/>
                  <a:pt x="29562" y="21661"/>
                  <a:pt x="30432" y="21081"/>
                </a:cubicBezTo>
                <a:cubicBezTo>
                  <a:pt x="31011" y="20791"/>
                  <a:pt x="31591" y="20212"/>
                  <a:pt x="31881" y="19922"/>
                </a:cubicBezTo>
                <a:cubicBezTo>
                  <a:pt x="32750" y="19342"/>
                  <a:pt x="33620" y="18472"/>
                  <a:pt x="34489" y="17893"/>
                </a:cubicBezTo>
                <a:cubicBezTo>
                  <a:pt x="35069" y="17603"/>
                  <a:pt x="35359" y="17313"/>
                  <a:pt x="35938" y="16733"/>
                </a:cubicBezTo>
                <a:cubicBezTo>
                  <a:pt x="37387" y="15864"/>
                  <a:pt x="38836" y="14704"/>
                  <a:pt x="40286" y="13835"/>
                </a:cubicBezTo>
                <a:cubicBezTo>
                  <a:pt x="82021" y="-12542"/>
                  <a:pt x="137377" y="-78"/>
                  <a:pt x="163752" y="41661"/>
                </a:cubicBezTo>
                <a:cubicBezTo>
                  <a:pt x="174186" y="58183"/>
                  <a:pt x="178823" y="77313"/>
                  <a:pt x="177373" y="96734"/>
                </a:cubicBezTo>
                <a:close/>
              </a:path>
            </a:pathLst>
          </a:custGeom>
          <a:solidFill>
            <a:schemeClr val="accent4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pic>
        <p:nvPicPr>
          <p:cNvPr id="19" name="Graphic 18" descr="Brainstorm with solid fill">
            <a:extLst>
              <a:ext uri="{FF2B5EF4-FFF2-40B4-BE49-F238E27FC236}">
                <a16:creationId xmlns:a16="http://schemas.microsoft.com/office/drawing/2014/main" id="{7CE77FEE-489A-EBCD-495F-5194E30448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56794" y="3601456"/>
            <a:ext cx="285266" cy="285266"/>
          </a:xfrm>
          <a:prstGeom prst="rect">
            <a:avLst/>
          </a:prstGeom>
        </p:spPr>
      </p:pic>
      <p:pic>
        <p:nvPicPr>
          <p:cNvPr id="20" name="Graphic 19" descr="Bullseye with solid fill">
            <a:extLst>
              <a:ext uri="{FF2B5EF4-FFF2-40B4-BE49-F238E27FC236}">
                <a16:creationId xmlns:a16="http://schemas.microsoft.com/office/drawing/2014/main" id="{F911D659-1606-7EA5-B19C-C191666EC47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14148" y="4080778"/>
            <a:ext cx="285266" cy="285266"/>
          </a:xfrm>
          <a:prstGeom prst="rect">
            <a:avLst/>
          </a:prstGeom>
        </p:spPr>
      </p:pic>
      <p:pic>
        <p:nvPicPr>
          <p:cNvPr id="21" name="Graphic 20" descr="Hourglass 30% with solid fill">
            <a:extLst>
              <a:ext uri="{FF2B5EF4-FFF2-40B4-BE49-F238E27FC236}">
                <a16:creationId xmlns:a16="http://schemas.microsoft.com/office/drawing/2014/main" id="{6070894C-4CBD-514B-A018-CBF0E47373A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40413" y="3169514"/>
            <a:ext cx="285266" cy="285266"/>
          </a:xfrm>
          <a:prstGeom prst="rect">
            <a:avLst/>
          </a:prstGeom>
        </p:spPr>
      </p:pic>
      <p:pic>
        <p:nvPicPr>
          <p:cNvPr id="22" name="Graphic 21" descr="Lightbulb with solid fill">
            <a:extLst>
              <a:ext uri="{FF2B5EF4-FFF2-40B4-BE49-F238E27FC236}">
                <a16:creationId xmlns:a16="http://schemas.microsoft.com/office/drawing/2014/main" id="{9D4A6B1F-F644-8149-C8FA-2E76D606E1F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82282" y="2763650"/>
            <a:ext cx="285266" cy="285266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89E1B972-EF9C-6441-DFDC-CDE5FB2BDEEC}"/>
              </a:ext>
            </a:extLst>
          </p:cNvPr>
          <p:cNvSpPr txBox="1"/>
          <p:nvPr/>
        </p:nvSpPr>
        <p:spPr>
          <a:xfrm>
            <a:off x="2243902" y="4117067"/>
            <a:ext cx="515847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317368E-E274-598F-898D-8CBAFC2580BD}"/>
              </a:ext>
            </a:extLst>
          </p:cNvPr>
          <p:cNvSpPr txBox="1"/>
          <p:nvPr/>
        </p:nvSpPr>
        <p:spPr>
          <a:xfrm>
            <a:off x="2473702" y="3154698"/>
            <a:ext cx="515847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3B9D7D2-B4AA-113A-CEF5-C8641FC7DB44}"/>
              </a:ext>
            </a:extLst>
          </p:cNvPr>
          <p:cNvSpPr txBox="1"/>
          <p:nvPr/>
        </p:nvSpPr>
        <p:spPr>
          <a:xfrm>
            <a:off x="6388367" y="2766593"/>
            <a:ext cx="515847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9974FE5-804A-CDA4-3798-CFBED8BC4E37}"/>
              </a:ext>
            </a:extLst>
          </p:cNvPr>
          <p:cNvSpPr txBox="1"/>
          <p:nvPr/>
        </p:nvSpPr>
        <p:spPr>
          <a:xfrm>
            <a:off x="6176857" y="3721006"/>
            <a:ext cx="515847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04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55843D1-D112-7AE3-7517-B9500AD32903}"/>
              </a:ext>
            </a:extLst>
          </p:cNvPr>
          <p:cNvGrpSpPr/>
          <p:nvPr/>
        </p:nvGrpSpPr>
        <p:grpSpPr>
          <a:xfrm>
            <a:off x="255548" y="2678416"/>
            <a:ext cx="1851660" cy="1152282"/>
            <a:chOff x="332936" y="2596988"/>
            <a:chExt cx="2953530" cy="153637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5A18F3D-698E-F291-224A-6350B6722756}"/>
                </a:ext>
              </a:extLst>
            </p:cNvPr>
            <p:cNvSpPr txBox="1"/>
            <p:nvPr/>
          </p:nvSpPr>
          <p:spPr>
            <a:xfrm>
              <a:off x="332936" y="2596988"/>
              <a:ext cx="295353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FF3A7E0-E865-8FEB-5E6E-553EF62879AD}"/>
                </a:ext>
              </a:extLst>
            </p:cNvPr>
            <p:cNvSpPr txBox="1"/>
            <p:nvPr/>
          </p:nvSpPr>
          <p:spPr>
            <a:xfrm>
              <a:off x="332936" y="3086923"/>
              <a:ext cx="295353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FA5AA7C-B83F-5F81-BC24-88E7ADEC3E65}"/>
              </a:ext>
            </a:extLst>
          </p:cNvPr>
          <p:cNvGrpSpPr/>
          <p:nvPr/>
        </p:nvGrpSpPr>
        <p:grpSpPr>
          <a:xfrm>
            <a:off x="255548" y="4057695"/>
            <a:ext cx="1851660" cy="1152282"/>
            <a:chOff x="332936" y="2596988"/>
            <a:chExt cx="2953530" cy="1536375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140402E-5B3C-74B9-EAA5-938D63394FE2}"/>
                </a:ext>
              </a:extLst>
            </p:cNvPr>
            <p:cNvSpPr txBox="1"/>
            <p:nvPr/>
          </p:nvSpPr>
          <p:spPr>
            <a:xfrm>
              <a:off x="332936" y="2596988"/>
              <a:ext cx="295353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A68F7FC-1A6A-6806-CCEA-5AB1F7C66C26}"/>
                </a:ext>
              </a:extLst>
            </p:cNvPr>
            <p:cNvSpPr txBox="1"/>
            <p:nvPr/>
          </p:nvSpPr>
          <p:spPr>
            <a:xfrm>
              <a:off x="332936" y="3086923"/>
              <a:ext cx="295353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7A618BF-7DD9-7B36-9948-FDE9B441FCEF}"/>
              </a:ext>
            </a:extLst>
          </p:cNvPr>
          <p:cNvGrpSpPr/>
          <p:nvPr/>
        </p:nvGrpSpPr>
        <p:grpSpPr>
          <a:xfrm>
            <a:off x="7036793" y="2274718"/>
            <a:ext cx="1851660" cy="1152282"/>
            <a:chOff x="332936" y="2596988"/>
            <a:chExt cx="2953530" cy="1536375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18CE8CE-BB0A-6A60-2CC4-1A37F183F67E}"/>
                </a:ext>
              </a:extLst>
            </p:cNvPr>
            <p:cNvSpPr txBox="1"/>
            <p:nvPr/>
          </p:nvSpPr>
          <p:spPr>
            <a:xfrm>
              <a:off x="332936" y="2596988"/>
              <a:ext cx="295353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4019E97-BBAB-2FA6-4567-6618500AF710}"/>
                </a:ext>
              </a:extLst>
            </p:cNvPr>
            <p:cNvSpPr txBox="1"/>
            <p:nvPr/>
          </p:nvSpPr>
          <p:spPr>
            <a:xfrm>
              <a:off x="332936" y="3086923"/>
              <a:ext cx="295353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170CC89-D587-59D0-46E0-716899B0AAE7}"/>
              </a:ext>
            </a:extLst>
          </p:cNvPr>
          <p:cNvGrpSpPr/>
          <p:nvPr/>
        </p:nvGrpSpPr>
        <p:grpSpPr>
          <a:xfrm>
            <a:off x="7036793" y="3653997"/>
            <a:ext cx="1851660" cy="1152282"/>
            <a:chOff x="332936" y="2596988"/>
            <a:chExt cx="2953530" cy="1536375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77A0044-5298-9245-76DC-A71250A3B072}"/>
                </a:ext>
              </a:extLst>
            </p:cNvPr>
            <p:cNvSpPr txBox="1"/>
            <p:nvPr/>
          </p:nvSpPr>
          <p:spPr>
            <a:xfrm>
              <a:off x="332936" y="2596988"/>
              <a:ext cx="295353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D797E6D-017B-218A-B9C7-8ACD8A142118}"/>
                </a:ext>
              </a:extLst>
            </p:cNvPr>
            <p:cNvSpPr txBox="1"/>
            <p:nvPr/>
          </p:nvSpPr>
          <p:spPr>
            <a:xfrm>
              <a:off x="332936" y="3086923"/>
              <a:ext cx="295353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56" name="Graphic 55" descr="Badge 4 with solid fill">
            <a:extLst>
              <a:ext uri="{FF2B5EF4-FFF2-40B4-BE49-F238E27FC236}">
                <a16:creationId xmlns:a16="http://schemas.microsoft.com/office/drawing/2014/main" id="{60266EB8-64DA-A8DC-4631-081BCADD6C6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473799" y="3641937"/>
            <a:ext cx="414654" cy="414654"/>
          </a:xfrm>
          <a:prstGeom prst="rect">
            <a:avLst/>
          </a:prstGeom>
        </p:spPr>
      </p:pic>
      <p:pic>
        <p:nvPicPr>
          <p:cNvPr id="58" name="Graphic 57" descr="Badge 3 with solid fill">
            <a:extLst>
              <a:ext uri="{FF2B5EF4-FFF2-40B4-BE49-F238E27FC236}">
                <a16:creationId xmlns:a16="http://schemas.microsoft.com/office/drawing/2014/main" id="{0BDC81D7-4BB7-3A31-DEC2-99D9674B503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55548" y="2667296"/>
            <a:ext cx="414654" cy="414654"/>
          </a:xfrm>
          <a:prstGeom prst="rect">
            <a:avLst/>
          </a:prstGeom>
        </p:spPr>
      </p:pic>
      <p:pic>
        <p:nvPicPr>
          <p:cNvPr id="60" name="Graphic 59" descr="Badge with solid fill">
            <a:extLst>
              <a:ext uri="{FF2B5EF4-FFF2-40B4-BE49-F238E27FC236}">
                <a16:creationId xmlns:a16="http://schemas.microsoft.com/office/drawing/2014/main" id="{4330A745-F910-4BA1-C2BD-EFB1C3222C7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473799" y="2263598"/>
            <a:ext cx="414654" cy="414654"/>
          </a:xfrm>
          <a:prstGeom prst="rect">
            <a:avLst/>
          </a:prstGeom>
        </p:spPr>
      </p:pic>
      <p:pic>
        <p:nvPicPr>
          <p:cNvPr id="62" name="Graphic 61" descr="Badge 1 with solid fill">
            <a:extLst>
              <a:ext uri="{FF2B5EF4-FFF2-40B4-BE49-F238E27FC236}">
                <a16:creationId xmlns:a16="http://schemas.microsoft.com/office/drawing/2014/main" id="{ABC8C9A4-BBB2-A721-4BA5-9FAA7A868FF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55548" y="4071323"/>
            <a:ext cx="414654" cy="414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48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EBD96-5C05-BC28-2FE1-E611D3441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Multilayered Pathway Wheel – Slide Template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78626A0-444D-0E67-DFAC-4427510FBBA8}"/>
              </a:ext>
            </a:extLst>
          </p:cNvPr>
          <p:cNvGrpSpPr/>
          <p:nvPr/>
        </p:nvGrpSpPr>
        <p:grpSpPr>
          <a:xfrm>
            <a:off x="2241845" y="1877113"/>
            <a:ext cx="4660312" cy="3103775"/>
            <a:chOff x="2991869" y="1359816"/>
            <a:chExt cx="6213749" cy="4138367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FD8E43A9-6933-D524-9152-5EE0949B0A92}"/>
                </a:ext>
              </a:extLst>
            </p:cNvPr>
            <p:cNvSpPr/>
            <p:nvPr/>
          </p:nvSpPr>
          <p:spPr>
            <a:xfrm>
              <a:off x="3391386" y="1829966"/>
              <a:ext cx="4248911" cy="3198627"/>
            </a:xfrm>
            <a:custGeom>
              <a:avLst/>
              <a:gdLst>
                <a:gd name="connsiteX0" fmla="*/ 1541430 w 4248911"/>
                <a:gd name="connsiteY0" fmla="*/ 2065002 h 3198627"/>
                <a:gd name="connsiteX1" fmla="*/ 1541976 w 4248911"/>
                <a:gd name="connsiteY1" fmla="*/ 2065275 h 3198627"/>
                <a:gd name="connsiteX2" fmla="*/ 1543985 w 4248911"/>
                <a:gd name="connsiteY2" fmla="*/ 2070765 h 3198627"/>
                <a:gd name="connsiteX3" fmla="*/ 1544324 w 4248911"/>
                <a:gd name="connsiteY3" fmla="*/ 2071469 h 3198627"/>
                <a:gd name="connsiteX4" fmla="*/ 1543123 w 4248911"/>
                <a:gd name="connsiteY4" fmla="*/ 2072227 h 3198627"/>
                <a:gd name="connsiteX5" fmla="*/ 1541430 w 4248911"/>
                <a:gd name="connsiteY5" fmla="*/ 2068673 h 3198627"/>
                <a:gd name="connsiteX6" fmla="*/ 1541430 w 4248911"/>
                <a:gd name="connsiteY6" fmla="*/ 2065002 h 3198627"/>
                <a:gd name="connsiteX7" fmla="*/ 4184545 w 4248911"/>
                <a:gd name="connsiteY7" fmla="*/ 2048066 h 3198627"/>
                <a:gd name="connsiteX8" fmla="*/ 4183940 w 4248911"/>
                <a:gd name="connsiteY8" fmla="*/ 2050480 h 3198627"/>
                <a:gd name="connsiteX9" fmla="*/ 4178712 w 4248911"/>
                <a:gd name="connsiteY9" fmla="*/ 2063965 h 3198627"/>
                <a:gd name="connsiteX10" fmla="*/ 4182873 w 4248911"/>
                <a:gd name="connsiteY10" fmla="*/ 2061344 h 3198627"/>
                <a:gd name="connsiteX11" fmla="*/ 4171873 w 4248911"/>
                <a:gd name="connsiteY11" fmla="*/ 2101698 h 3198627"/>
                <a:gd name="connsiteX12" fmla="*/ 4164531 w 4248911"/>
                <a:gd name="connsiteY12" fmla="*/ 2127382 h 3198627"/>
                <a:gd name="connsiteX13" fmla="*/ 4142531 w 4248911"/>
                <a:gd name="connsiteY13" fmla="*/ 2182420 h 3198627"/>
                <a:gd name="connsiteX14" fmla="*/ 4138861 w 4248911"/>
                <a:gd name="connsiteY14" fmla="*/ 2197091 h 3198627"/>
                <a:gd name="connsiteX15" fmla="*/ 4109506 w 4248911"/>
                <a:gd name="connsiteY15" fmla="*/ 2266812 h 3198627"/>
                <a:gd name="connsiteX16" fmla="*/ 4102164 w 4248911"/>
                <a:gd name="connsiteY16" fmla="*/ 2285154 h 3198627"/>
                <a:gd name="connsiteX17" fmla="*/ 4076493 w 4248911"/>
                <a:gd name="connsiteY17" fmla="*/ 2336521 h 3198627"/>
                <a:gd name="connsiteX18" fmla="*/ 4065481 w 4248911"/>
                <a:gd name="connsiteY18" fmla="*/ 2358534 h 3198627"/>
                <a:gd name="connsiteX19" fmla="*/ 4043468 w 4248911"/>
                <a:gd name="connsiteY19" fmla="*/ 2398888 h 3198627"/>
                <a:gd name="connsiteX20" fmla="*/ 4028797 w 4248911"/>
                <a:gd name="connsiteY20" fmla="*/ 2424572 h 3198627"/>
                <a:gd name="connsiteX21" fmla="*/ 4006785 w 4248911"/>
                <a:gd name="connsiteY21" fmla="*/ 2461268 h 3198627"/>
                <a:gd name="connsiteX22" fmla="*/ 3988430 w 4248911"/>
                <a:gd name="connsiteY22" fmla="*/ 2486951 h 3198627"/>
                <a:gd name="connsiteX23" fmla="*/ 3962759 w 4248911"/>
                <a:gd name="connsiteY23" fmla="*/ 2523647 h 3198627"/>
                <a:gd name="connsiteX24" fmla="*/ 3944417 w 4248911"/>
                <a:gd name="connsiteY24" fmla="*/ 2549331 h 3198627"/>
                <a:gd name="connsiteX25" fmla="*/ 3918734 w 4248911"/>
                <a:gd name="connsiteY25" fmla="*/ 2582344 h 3198627"/>
                <a:gd name="connsiteX26" fmla="*/ 3900392 w 4248911"/>
                <a:gd name="connsiteY26" fmla="*/ 2608027 h 3198627"/>
                <a:gd name="connsiteX27" fmla="*/ 3874709 w 4248911"/>
                <a:gd name="connsiteY27" fmla="*/ 2641053 h 3198627"/>
                <a:gd name="connsiteX28" fmla="*/ 3852696 w 4248911"/>
                <a:gd name="connsiteY28" fmla="*/ 2666736 h 3198627"/>
                <a:gd name="connsiteX29" fmla="*/ 3823342 w 4248911"/>
                <a:gd name="connsiteY29" fmla="*/ 2696091 h 3198627"/>
                <a:gd name="connsiteX30" fmla="*/ 3801342 w 4248911"/>
                <a:gd name="connsiteY30" fmla="*/ 2718103 h 3198627"/>
                <a:gd name="connsiteX31" fmla="*/ 3771987 w 4248911"/>
                <a:gd name="connsiteY31" fmla="*/ 2747458 h 3198627"/>
                <a:gd name="connsiteX32" fmla="*/ 3749974 w 4248911"/>
                <a:gd name="connsiteY32" fmla="*/ 2769470 h 3198627"/>
                <a:gd name="connsiteX33" fmla="*/ 3716962 w 4248911"/>
                <a:gd name="connsiteY33" fmla="*/ 2798825 h 3198627"/>
                <a:gd name="connsiteX34" fmla="*/ 3694936 w 4248911"/>
                <a:gd name="connsiteY34" fmla="*/ 2820837 h 3198627"/>
                <a:gd name="connsiteX35" fmla="*/ 3658253 w 4248911"/>
                <a:gd name="connsiteY35" fmla="*/ 2850192 h 3198627"/>
                <a:gd name="connsiteX36" fmla="*/ 3636253 w 4248911"/>
                <a:gd name="connsiteY36" fmla="*/ 2868534 h 3198627"/>
                <a:gd name="connsiteX37" fmla="*/ 3595886 w 4248911"/>
                <a:gd name="connsiteY37" fmla="*/ 2897888 h 3198627"/>
                <a:gd name="connsiteX38" fmla="*/ 3577544 w 4248911"/>
                <a:gd name="connsiteY38" fmla="*/ 2912559 h 3198627"/>
                <a:gd name="connsiteX39" fmla="*/ 3515177 w 4248911"/>
                <a:gd name="connsiteY39" fmla="*/ 2952926 h 3198627"/>
                <a:gd name="connsiteX40" fmla="*/ 1306633 w 4248911"/>
                <a:gd name="connsiteY40" fmla="*/ 2453926 h 3198627"/>
                <a:gd name="connsiteX41" fmla="*/ 1251608 w 4248911"/>
                <a:gd name="connsiteY41" fmla="*/ 2362204 h 3198627"/>
                <a:gd name="connsiteX42" fmla="*/ 1236924 w 4248911"/>
                <a:gd name="connsiteY42" fmla="*/ 2332850 h 3198627"/>
                <a:gd name="connsiteX43" fmla="*/ 1211241 w 4248911"/>
                <a:gd name="connsiteY43" fmla="*/ 2281483 h 3198627"/>
                <a:gd name="connsiteX44" fmla="*/ 1217087 w 4248911"/>
                <a:gd name="connsiteY44" fmla="*/ 2277797 h 3198627"/>
                <a:gd name="connsiteX45" fmla="*/ 1215634 w 4248911"/>
                <a:gd name="connsiteY45" fmla="*/ 2274959 h 3198627"/>
                <a:gd name="connsiteX46" fmla="*/ 1541117 w 4248911"/>
                <a:gd name="connsiteY46" fmla="*/ 2073382 h 3198627"/>
                <a:gd name="connsiteX47" fmla="*/ 1541158 w 4248911"/>
                <a:gd name="connsiteY47" fmla="*/ 2073466 h 3198627"/>
                <a:gd name="connsiteX48" fmla="*/ 1543123 w 4248911"/>
                <a:gd name="connsiteY48" fmla="*/ 2072227 h 3198627"/>
                <a:gd name="connsiteX49" fmla="*/ 1578114 w 4248911"/>
                <a:gd name="connsiteY49" fmla="*/ 2145723 h 3198627"/>
                <a:gd name="connsiteX50" fmla="*/ 1585443 w 4248911"/>
                <a:gd name="connsiteY50" fmla="*/ 2160407 h 3198627"/>
                <a:gd name="connsiteX51" fmla="*/ 1629481 w 4248911"/>
                <a:gd name="connsiteY51" fmla="*/ 2237458 h 3198627"/>
                <a:gd name="connsiteX52" fmla="*/ 1662494 w 4248911"/>
                <a:gd name="connsiteY52" fmla="*/ 2288825 h 3198627"/>
                <a:gd name="connsiteX53" fmla="*/ 1665229 w 4248911"/>
                <a:gd name="connsiteY53" fmla="*/ 2294285 h 3198627"/>
                <a:gd name="connsiteX54" fmla="*/ 1667739 w 4248911"/>
                <a:gd name="connsiteY54" fmla="*/ 2298253 h 3198627"/>
                <a:gd name="connsiteX55" fmla="*/ 1693141 w 4248911"/>
                <a:gd name="connsiteY55" fmla="*/ 2332140 h 3198627"/>
                <a:gd name="connsiteX56" fmla="*/ 1705366 w 4248911"/>
                <a:gd name="connsiteY56" fmla="*/ 2346776 h 3198627"/>
                <a:gd name="connsiteX57" fmla="*/ 1721216 w 4248911"/>
                <a:gd name="connsiteY57" fmla="*/ 2363637 h 3198627"/>
                <a:gd name="connsiteX58" fmla="*/ 1723651 w 4248911"/>
                <a:gd name="connsiteY58" fmla="*/ 2366893 h 3198627"/>
                <a:gd name="connsiteX59" fmla="*/ 1801078 w 4248911"/>
                <a:gd name="connsiteY59" fmla="*/ 2452084 h 3198627"/>
                <a:gd name="connsiteX60" fmla="*/ 1823595 w 4248911"/>
                <a:gd name="connsiteY60" fmla="*/ 2472550 h 3198627"/>
                <a:gd name="connsiteX61" fmla="*/ 1840366 w 4248911"/>
                <a:gd name="connsiteY61" fmla="*/ 2490391 h 3198627"/>
                <a:gd name="connsiteX62" fmla="*/ 1858033 w 4248911"/>
                <a:gd name="connsiteY62" fmla="*/ 2503848 h 3198627"/>
                <a:gd name="connsiteX63" fmla="*/ 1886269 w 4248911"/>
                <a:gd name="connsiteY63" fmla="*/ 2529511 h 3198627"/>
                <a:gd name="connsiteX64" fmla="*/ 1978621 w 4248911"/>
                <a:gd name="connsiteY64" fmla="*/ 2598571 h 3198627"/>
                <a:gd name="connsiteX65" fmla="*/ 1997177 w 4248911"/>
                <a:gd name="connsiteY65" fmla="*/ 2609844 h 3198627"/>
                <a:gd name="connsiteX66" fmla="*/ 2003223 w 4248911"/>
                <a:gd name="connsiteY66" fmla="*/ 2614450 h 3198627"/>
                <a:gd name="connsiteX67" fmla="*/ 2036939 w 4248911"/>
                <a:gd name="connsiteY67" fmla="*/ 2634000 h 3198627"/>
                <a:gd name="connsiteX68" fmla="*/ 2077531 w 4248911"/>
                <a:gd name="connsiteY68" fmla="*/ 2658660 h 3198627"/>
                <a:gd name="connsiteX69" fmla="*/ 2088974 w 4248911"/>
                <a:gd name="connsiteY69" fmla="*/ 2664173 h 3198627"/>
                <a:gd name="connsiteX70" fmla="*/ 2091810 w 4248911"/>
                <a:gd name="connsiteY70" fmla="*/ 2665817 h 3198627"/>
                <a:gd name="connsiteX71" fmla="*/ 2119761 w 4248911"/>
                <a:gd name="connsiteY71" fmla="*/ 2679003 h 3198627"/>
                <a:gd name="connsiteX72" fmla="*/ 2182397 w 4248911"/>
                <a:gd name="connsiteY72" fmla="*/ 2709177 h 3198627"/>
                <a:gd name="connsiteX73" fmla="*/ 2260248 w 4248911"/>
                <a:gd name="connsiteY73" fmla="*/ 2737670 h 3198627"/>
                <a:gd name="connsiteX74" fmla="*/ 2281364 w 4248911"/>
                <a:gd name="connsiteY74" fmla="*/ 2745507 h 3198627"/>
                <a:gd name="connsiteX75" fmla="*/ 2282556 w 4248911"/>
                <a:gd name="connsiteY75" fmla="*/ 2745835 h 3198627"/>
                <a:gd name="connsiteX76" fmla="*/ 2292614 w 4248911"/>
                <a:gd name="connsiteY76" fmla="*/ 2749517 h 3198627"/>
                <a:gd name="connsiteX77" fmla="*/ 2341163 w 4248911"/>
                <a:gd name="connsiteY77" fmla="*/ 2762000 h 3198627"/>
                <a:gd name="connsiteX78" fmla="*/ 2381557 w 4248911"/>
                <a:gd name="connsiteY78" fmla="*/ 2773141 h 3198627"/>
                <a:gd name="connsiteX79" fmla="*/ 2390348 w 4248911"/>
                <a:gd name="connsiteY79" fmla="*/ 2774647 h 3198627"/>
                <a:gd name="connsiteX80" fmla="*/ 2407581 w 4248911"/>
                <a:gd name="connsiteY80" fmla="*/ 2779078 h 3198627"/>
                <a:gd name="connsiteX81" fmla="*/ 2486975 w 4248911"/>
                <a:gd name="connsiteY81" fmla="*/ 2791195 h 3198627"/>
                <a:gd name="connsiteX82" fmla="*/ 2515462 w 4248911"/>
                <a:gd name="connsiteY82" fmla="*/ 2796073 h 3198627"/>
                <a:gd name="connsiteX83" fmla="*/ 2520535 w 4248911"/>
                <a:gd name="connsiteY83" fmla="*/ 2796317 h 3198627"/>
                <a:gd name="connsiteX84" fmla="*/ 2526694 w 4248911"/>
                <a:gd name="connsiteY84" fmla="*/ 2797257 h 3198627"/>
                <a:gd name="connsiteX85" fmla="*/ 2649350 w 4248911"/>
                <a:gd name="connsiteY85" fmla="*/ 2803450 h 3198627"/>
                <a:gd name="connsiteX86" fmla="*/ 2891119 w 4248911"/>
                <a:gd name="connsiteY86" fmla="*/ 2779078 h 3198627"/>
                <a:gd name="connsiteX87" fmla="*/ 2957039 w 4248911"/>
                <a:gd name="connsiteY87" fmla="*/ 2762128 h 3198627"/>
                <a:gd name="connsiteX88" fmla="*/ 2961202 w 4248911"/>
                <a:gd name="connsiteY88" fmla="*/ 2762128 h 3198627"/>
                <a:gd name="connsiteX89" fmla="*/ 3005240 w 4248911"/>
                <a:gd name="connsiteY89" fmla="*/ 2751128 h 3198627"/>
                <a:gd name="connsiteX90" fmla="*/ 3034582 w 4248911"/>
                <a:gd name="connsiteY90" fmla="*/ 2740116 h 3198627"/>
                <a:gd name="connsiteX91" fmla="*/ 3071266 w 4248911"/>
                <a:gd name="connsiteY91" fmla="*/ 2729103 h 3198627"/>
                <a:gd name="connsiteX92" fmla="*/ 3133645 w 4248911"/>
                <a:gd name="connsiteY92" fmla="*/ 2703420 h 3198627"/>
                <a:gd name="connsiteX93" fmla="*/ 3155645 w 4248911"/>
                <a:gd name="connsiteY93" fmla="*/ 2692420 h 3198627"/>
                <a:gd name="connsiteX94" fmla="*/ 3203342 w 4248911"/>
                <a:gd name="connsiteY94" fmla="*/ 2670407 h 3198627"/>
                <a:gd name="connsiteX95" fmla="*/ 3225354 w 4248911"/>
                <a:gd name="connsiteY95" fmla="*/ 2659394 h 3198627"/>
                <a:gd name="connsiteX96" fmla="*/ 3291380 w 4248911"/>
                <a:gd name="connsiteY96" fmla="*/ 2622711 h 3198627"/>
                <a:gd name="connsiteX97" fmla="*/ 3394536 w 4248911"/>
                <a:gd name="connsiteY97" fmla="*/ 2557755 h 3198627"/>
                <a:gd name="connsiteX98" fmla="*/ 3456079 w 4248911"/>
                <a:gd name="connsiteY98" fmla="*/ 2508194 h 3198627"/>
                <a:gd name="connsiteX99" fmla="*/ 3497202 w 4248911"/>
                <a:gd name="connsiteY99" fmla="*/ 2482219 h 3198627"/>
                <a:gd name="connsiteX100" fmla="*/ 4136907 w 4248911"/>
                <a:gd name="connsiteY100" fmla="*/ 2078156 h 3198627"/>
                <a:gd name="connsiteX101" fmla="*/ 2654969 w 4248911"/>
                <a:gd name="connsiteY101" fmla="*/ 0 h 3198627"/>
                <a:gd name="connsiteX102" fmla="*/ 2786641 w 4248911"/>
                <a:gd name="connsiteY102" fmla="*/ 5820 h 3198627"/>
                <a:gd name="connsiteX103" fmla="*/ 2801452 w 4248911"/>
                <a:gd name="connsiteY103" fmla="*/ 6275 h 3198627"/>
                <a:gd name="connsiteX104" fmla="*/ 2841150 w 4248911"/>
                <a:gd name="connsiteY104" fmla="*/ 12086 h 3198627"/>
                <a:gd name="connsiteX105" fmla="*/ 2937304 w 4248911"/>
                <a:gd name="connsiteY105" fmla="*/ 24912 h 3198627"/>
                <a:gd name="connsiteX106" fmla="*/ 2953389 w 4248911"/>
                <a:gd name="connsiteY106" fmla="*/ 28517 h 3198627"/>
                <a:gd name="connsiteX107" fmla="*/ 2984319 w 4248911"/>
                <a:gd name="connsiteY107" fmla="*/ 33045 h 3198627"/>
                <a:gd name="connsiteX108" fmla="*/ 3042279 w 4248911"/>
                <a:gd name="connsiteY108" fmla="*/ 48441 h 3198627"/>
                <a:gd name="connsiteX109" fmla="*/ 3072640 w 4248911"/>
                <a:gd name="connsiteY109" fmla="*/ 55246 h 3198627"/>
                <a:gd name="connsiteX110" fmla="*/ 3096818 w 4248911"/>
                <a:gd name="connsiteY110" fmla="*/ 62928 h 3198627"/>
                <a:gd name="connsiteX111" fmla="*/ 3162823 w 4248911"/>
                <a:gd name="connsiteY111" fmla="*/ 80460 h 3198627"/>
                <a:gd name="connsiteX112" fmla="*/ 3922405 w 4248911"/>
                <a:gd name="connsiteY112" fmla="*/ 612053 h 3198627"/>
                <a:gd name="connsiteX113" fmla="*/ 3966430 w 4248911"/>
                <a:gd name="connsiteY113" fmla="*/ 670762 h 3198627"/>
                <a:gd name="connsiteX114" fmla="*/ 3973759 w 4248911"/>
                <a:gd name="connsiteY114" fmla="*/ 678103 h 3198627"/>
                <a:gd name="connsiteX115" fmla="*/ 4017785 w 4248911"/>
                <a:gd name="connsiteY115" fmla="*/ 747812 h 3198627"/>
                <a:gd name="connsiteX116" fmla="*/ 4061810 w 4248911"/>
                <a:gd name="connsiteY116" fmla="*/ 824863 h 3198627"/>
                <a:gd name="connsiteX117" fmla="*/ 4076493 w 4248911"/>
                <a:gd name="connsiteY117" fmla="*/ 850546 h 3198627"/>
                <a:gd name="connsiteX118" fmla="*/ 4102164 w 4248911"/>
                <a:gd name="connsiteY118" fmla="*/ 901913 h 3198627"/>
                <a:gd name="connsiteX119" fmla="*/ 4116835 w 4248911"/>
                <a:gd name="connsiteY119" fmla="*/ 934939 h 3198627"/>
                <a:gd name="connsiteX120" fmla="*/ 4138861 w 4248911"/>
                <a:gd name="connsiteY120" fmla="*/ 982635 h 3198627"/>
                <a:gd name="connsiteX121" fmla="*/ 4153531 w 4248911"/>
                <a:gd name="connsiteY121" fmla="*/ 1019319 h 3198627"/>
                <a:gd name="connsiteX122" fmla="*/ 4171873 w 4248911"/>
                <a:gd name="connsiteY122" fmla="*/ 1063357 h 3198627"/>
                <a:gd name="connsiteX123" fmla="*/ 4182873 w 4248911"/>
                <a:gd name="connsiteY123" fmla="*/ 1100040 h 3198627"/>
                <a:gd name="connsiteX124" fmla="*/ 4197557 w 4248911"/>
                <a:gd name="connsiteY124" fmla="*/ 1144078 h 3198627"/>
                <a:gd name="connsiteX125" fmla="*/ 4208557 w 4248911"/>
                <a:gd name="connsiteY125" fmla="*/ 1180762 h 3198627"/>
                <a:gd name="connsiteX126" fmla="*/ 4219569 w 4248911"/>
                <a:gd name="connsiteY126" fmla="*/ 1224787 h 3198627"/>
                <a:gd name="connsiteX127" fmla="*/ 4226899 w 4248911"/>
                <a:gd name="connsiteY127" fmla="*/ 1265154 h 3198627"/>
                <a:gd name="connsiteX128" fmla="*/ 4237911 w 4248911"/>
                <a:gd name="connsiteY128" fmla="*/ 1312850 h 3198627"/>
                <a:gd name="connsiteX129" fmla="*/ 4245240 w 4248911"/>
                <a:gd name="connsiteY129" fmla="*/ 1353205 h 3198627"/>
                <a:gd name="connsiteX130" fmla="*/ 4248911 w 4248911"/>
                <a:gd name="connsiteY130" fmla="*/ 1389901 h 3198627"/>
                <a:gd name="connsiteX131" fmla="*/ 4236477 w 4248911"/>
                <a:gd name="connsiteY131" fmla="*/ 1397673 h 3198627"/>
                <a:gd name="connsiteX132" fmla="*/ 4236546 w 4248911"/>
                <a:gd name="connsiteY132" fmla="*/ 1398124 h 3198627"/>
                <a:gd name="connsiteX133" fmla="*/ 3866264 w 4248911"/>
                <a:gd name="connsiteY133" fmla="*/ 1631879 h 3198627"/>
                <a:gd name="connsiteX134" fmla="*/ 3866890 w 4248911"/>
                <a:gd name="connsiteY134" fmla="*/ 1619487 h 3198627"/>
                <a:gd name="connsiteX135" fmla="*/ 3857744 w 4248911"/>
                <a:gd name="connsiteY135" fmla="*/ 1453367 h 3198627"/>
                <a:gd name="connsiteX136" fmla="*/ 3680266 w 4248911"/>
                <a:gd name="connsiteY136" fmla="*/ 960622 h 3198627"/>
                <a:gd name="connsiteX137" fmla="*/ 2014696 w 4248911"/>
                <a:gd name="connsiteY137" fmla="*/ 582711 h 3198627"/>
                <a:gd name="connsiteX138" fmla="*/ 1955987 w 4248911"/>
                <a:gd name="connsiteY138" fmla="*/ 623065 h 3198627"/>
                <a:gd name="connsiteX139" fmla="*/ 1933975 w 4248911"/>
                <a:gd name="connsiteY139" fmla="*/ 637736 h 3198627"/>
                <a:gd name="connsiteX140" fmla="*/ 1897291 w 4248911"/>
                <a:gd name="connsiteY140" fmla="*/ 663420 h 3198627"/>
                <a:gd name="connsiteX141" fmla="*/ 1875278 w 4248911"/>
                <a:gd name="connsiteY141" fmla="*/ 681774 h 3198627"/>
                <a:gd name="connsiteX142" fmla="*/ 1845924 w 4248911"/>
                <a:gd name="connsiteY142" fmla="*/ 707458 h 3198627"/>
                <a:gd name="connsiteX143" fmla="*/ 1823911 w 4248911"/>
                <a:gd name="connsiteY143" fmla="*/ 729470 h 3198627"/>
                <a:gd name="connsiteX144" fmla="*/ 1798228 w 4248911"/>
                <a:gd name="connsiteY144" fmla="*/ 755154 h 3198627"/>
                <a:gd name="connsiteX145" fmla="*/ 1776228 w 4248911"/>
                <a:gd name="connsiteY145" fmla="*/ 780838 h 3198627"/>
                <a:gd name="connsiteX146" fmla="*/ 1750544 w 4248911"/>
                <a:gd name="connsiteY146" fmla="*/ 806521 h 3198627"/>
                <a:gd name="connsiteX147" fmla="*/ 1728532 w 4248911"/>
                <a:gd name="connsiteY147" fmla="*/ 832205 h 3198627"/>
                <a:gd name="connsiteX148" fmla="*/ 1706519 w 4248911"/>
                <a:gd name="connsiteY148" fmla="*/ 857888 h 3198627"/>
                <a:gd name="connsiteX149" fmla="*/ 1688177 w 4248911"/>
                <a:gd name="connsiteY149" fmla="*/ 883572 h 3198627"/>
                <a:gd name="connsiteX150" fmla="*/ 1666165 w 4248911"/>
                <a:gd name="connsiteY150" fmla="*/ 912926 h 3198627"/>
                <a:gd name="connsiteX151" fmla="*/ 1647823 w 4248911"/>
                <a:gd name="connsiteY151" fmla="*/ 942268 h 3198627"/>
                <a:gd name="connsiteX152" fmla="*/ 1629481 w 4248911"/>
                <a:gd name="connsiteY152" fmla="*/ 971622 h 3198627"/>
                <a:gd name="connsiteX153" fmla="*/ 1611139 w 4248911"/>
                <a:gd name="connsiteY153" fmla="*/ 1000977 h 3198627"/>
                <a:gd name="connsiteX154" fmla="*/ 1592798 w 4248911"/>
                <a:gd name="connsiteY154" fmla="*/ 1030331 h 3198627"/>
                <a:gd name="connsiteX155" fmla="*/ 1578114 w 4248911"/>
                <a:gd name="connsiteY155" fmla="*/ 1059686 h 3198627"/>
                <a:gd name="connsiteX156" fmla="*/ 1563443 w 4248911"/>
                <a:gd name="connsiteY156" fmla="*/ 1089040 h 3198627"/>
                <a:gd name="connsiteX157" fmla="*/ 1548760 w 4248911"/>
                <a:gd name="connsiteY157" fmla="*/ 1122053 h 3198627"/>
                <a:gd name="connsiteX158" fmla="*/ 1536034 w 4248911"/>
                <a:gd name="connsiteY158" fmla="*/ 1150700 h 3198627"/>
                <a:gd name="connsiteX159" fmla="*/ 1533153 w 4248911"/>
                <a:gd name="connsiteY159" fmla="*/ 1157887 h 3198627"/>
                <a:gd name="connsiteX160" fmla="*/ 1523076 w 4248911"/>
                <a:gd name="connsiteY160" fmla="*/ 1188103 h 3198627"/>
                <a:gd name="connsiteX161" fmla="*/ 1512076 w 4248911"/>
                <a:gd name="connsiteY161" fmla="*/ 1221129 h 3198627"/>
                <a:gd name="connsiteX162" fmla="*/ 1501076 w 4248911"/>
                <a:gd name="connsiteY162" fmla="*/ 1254141 h 3198627"/>
                <a:gd name="connsiteX163" fmla="*/ 1490063 w 4248911"/>
                <a:gd name="connsiteY163" fmla="*/ 1287167 h 3198627"/>
                <a:gd name="connsiteX164" fmla="*/ 1482734 w 4248911"/>
                <a:gd name="connsiteY164" fmla="*/ 1320192 h 3198627"/>
                <a:gd name="connsiteX165" fmla="*/ 1475392 w 4248911"/>
                <a:gd name="connsiteY165" fmla="*/ 1353205 h 3198627"/>
                <a:gd name="connsiteX166" fmla="*/ 1468051 w 4248911"/>
                <a:gd name="connsiteY166" fmla="*/ 1386230 h 3198627"/>
                <a:gd name="connsiteX167" fmla="*/ 1460722 w 4248911"/>
                <a:gd name="connsiteY167" fmla="*/ 1419255 h 3198627"/>
                <a:gd name="connsiteX168" fmla="*/ 1457038 w 4248911"/>
                <a:gd name="connsiteY168" fmla="*/ 1455939 h 3198627"/>
                <a:gd name="connsiteX169" fmla="*/ 1459394 w 4248911"/>
                <a:gd name="connsiteY169" fmla="*/ 1458294 h 3198627"/>
                <a:gd name="connsiteX170" fmla="*/ 1455905 w 4248911"/>
                <a:gd name="connsiteY170" fmla="*/ 1481155 h 3198627"/>
                <a:gd name="connsiteX171" fmla="*/ 1454595 w 4248911"/>
                <a:gd name="connsiteY171" fmla="*/ 1507090 h 3198627"/>
                <a:gd name="connsiteX172" fmla="*/ 1075506 w 4248911"/>
                <a:gd name="connsiteY172" fmla="*/ 1745800 h 3198627"/>
                <a:gd name="connsiteX173" fmla="*/ 1075506 w 4248911"/>
                <a:gd name="connsiteY173" fmla="*/ 1740651 h 3198627"/>
                <a:gd name="connsiteX174" fmla="*/ 1067614 w 4248911"/>
                <a:gd name="connsiteY174" fmla="*/ 1745632 h 3198627"/>
                <a:gd name="connsiteX175" fmla="*/ 1060005 w 4248911"/>
                <a:gd name="connsiteY175" fmla="*/ 1594964 h 3198627"/>
                <a:gd name="connsiteX176" fmla="*/ 1092409 w 4248911"/>
                <a:gd name="connsiteY176" fmla="*/ 1273523 h 3198627"/>
                <a:gd name="connsiteX177" fmla="*/ 1124344 w 4248911"/>
                <a:gd name="connsiteY177" fmla="*/ 1149325 h 3198627"/>
                <a:gd name="connsiteX178" fmla="*/ 301405 w 4248911"/>
                <a:gd name="connsiteY178" fmla="*/ 1668749 h 3198627"/>
                <a:gd name="connsiteX179" fmla="*/ 29924 w 4248911"/>
                <a:gd name="connsiteY179" fmla="*/ 1606369 h 3198627"/>
                <a:gd name="connsiteX180" fmla="*/ 4253 w 4248911"/>
                <a:gd name="connsiteY180" fmla="*/ 1455939 h 3198627"/>
                <a:gd name="connsiteX181" fmla="*/ 92291 w 4248911"/>
                <a:gd name="connsiteY181" fmla="*/ 1331192 h 3198627"/>
                <a:gd name="connsiteX182" fmla="*/ 602253 w 4248911"/>
                <a:gd name="connsiteY182" fmla="*/ 1008319 h 3198627"/>
                <a:gd name="connsiteX183" fmla="*/ 1747068 w 4248911"/>
                <a:gd name="connsiteY183" fmla="*/ 284466 h 3198627"/>
                <a:gd name="connsiteX184" fmla="*/ 1763210 w 4248911"/>
                <a:gd name="connsiteY184" fmla="*/ 272395 h 3198627"/>
                <a:gd name="connsiteX185" fmla="*/ 1894715 w 4248911"/>
                <a:gd name="connsiteY185" fmla="*/ 192504 h 3198627"/>
                <a:gd name="connsiteX186" fmla="*/ 1945551 w 4248911"/>
                <a:gd name="connsiteY186" fmla="*/ 168015 h 3198627"/>
                <a:gd name="connsiteX187" fmla="*/ 1952316 w 4248911"/>
                <a:gd name="connsiteY187" fmla="*/ 164432 h 3198627"/>
                <a:gd name="connsiteX188" fmla="*/ 1958097 w 4248911"/>
                <a:gd name="connsiteY188" fmla="*/ 161971 h 3198627"/>
                <a:gd name="connsiteX189" fmla="*/ 2034137 w 4248911"/>
                <a:gd name="connsiteY189" fmla="*/ 125340 h 3198627"/>
                <a:gd name="connsiteX190" fmla="*/ 2105347 w 4248911"/>
                <a:gd name="connsiteY190" fmla="*/ 99277 h 3198627"/>
                <a:gd name="connsiteX191" fmla="*/ 2113835 w 4248911"/>
                <a:gd name="connsiteY191" fmla="*/ 95664 h 3198627"/>
                <a:gd name="connsiteX192" fmla="*/ 2121797 w 4248911"/>
                <a:gd name="connsiteY192" fmla="*/ 93257 h 3198627"/>
                <a:gd name="connsiteX193" fmla="*/ 2180676 w 4248911"/>
                <a:gd name="connsiteY193" fmla="*/ 71707 h 3198627"/>
                <a:gd name="connsiteX194" fmla="*/ 2263702 w 4248911"/>
                <a:gd name="connsiteY194" fmla="*/ 50358 h 3198627"/>
                <a:gd name="connsiteX195" fmla="*/ 2279278 w 4248911"/>
                <a:gd name="connsiteY195" fmla="*/ 45650 h 3198627"/>
                <a:gd name="connsiteX196" fmla="*/ 2289472 w 4248911"/>
                <a:gd name="connsiteY196" fmla="*/ 43732 h 3198627"/>
                <a:gd name="connsiteX197" fmla="*/ 2333528 w 4248911"/>
                <a:gd name="connsiteY197" fmla="*/ 32404 h 3198627"/>
                <a:gd name="connsiteX198" fmla="*/ 2419256 w 4248911"/>
                <a:gd name="connsiteY198" fmla="*/ 19321 h 3198627"/>
                <a:gd name="connsiteX199" fmla="*/ 2447199 w 4248911"/>
                <a:gd name="connsiteY199" fmla="*/ 14065 h 3198627"/>
                <a:gd name="connsiteX200" fmla="*/ 2460812 w 4248911"/>
                <a:gd name="connsiteY200" fmla="*/ 12978 h 3198627"/>
                <a:gd name="connsiteX201" fmla="*/ 2491893 w 4248911"/>
                <a:gd name="connsiteY201" fmla="*/ 8235 h 3198627"/>
                <a:gd name="connsiteX202" fmla="*/ 2569143 w 4248911"/>
                <a:gd name="connsiteY202" fmla="*/ 4334 h 3198627"/>
                <a:gd name="connsiteX203" fmla="*/ 2616148 w 4248911"/>
                <a:gd name="connsiteY203" fmla="*/ 583 h 3198627"/>
                <a:gd name="connsiteX204" fmla="*/ 2633108 w 4248911"/>
                <a:gd name="connsiteY204" fmla="*/ 1104 h 3198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</a:cxnLst>
              <a:rect l="l" t="t" r="r" b="b"/>
              <a:pathLst>
                <a:path w="4248911" h="3198627">
                  <a:moveTo>
                    <a:pt x="1541430" y="2065002"/>
                  </a:moveTo>
                  <a:lnTo>
                    <a:pt x="1541976" y="2065275"/>
                  </a:lnTo>
                  <a:lnTo>
                    <a:pt x="1543985" y="2070765"/>
                  </a:lnTo>
                  <a:lnTo>
                    <a:pt x="1544324" y="2071469"/>
                  </a:lnTo>
                  <a:lnTo>
                    <a:pt x="1543123" y="2072227"/>
                  </a:lnTo>
                  <a:lnTo>
                    <a:pt x="1541430" y="2068673"/>
                  </a:lnTo>
                  <a:cubicBezTo>
                    <a:pt x="1541430" y="2065002"/>
                    <a:pt x="1541430" y="2065002"/>
                    <a:pt x="1541430" y="2065002"/>
                  </a:cubicBezTo>
                  <a:close/>
                  <a:moveTo>
                    <a:pt x="4184545" y="2048066"/>
                  </a:moveTo>
                  <a:lnTo>
                    <a:pt x="4183940" y="2050480"/>
                  </a:lnTo>
                  <a:lnTo>
                    <a:pt x="4178712" y="2063965"/>
                  </a:lnTo>
                  <a:lnTo>
                    <a:pt x="4182873" y="2061344"/>
                  </a:lnTo>
                  <a:cubicBezTo>
                    <a:pt x="4179215" y="2076015"/>
                    <a:pt x="4175544" y="2087027"/>
                    <a:pt x="4171873" y="2101698"/>
                  </a:cubicBezTo>
                  <a:cubicBezTo>
                    <a:pt x="4171873" y="2109040"/>
                    <a:pt x="4168202" y="2120040"/>
                    <a:pt x="4164531" y="2127382"/>
                  </a:cubicBezTo>
                  <a:cubicBezTo>
                    <a:pt x="4157202" y="2145723"/>
                    <a:pt x="4149861" y="2164078"/>
                    <a:pt x="4142531" y="2182420"/>
                  </a:cubicBezTo>
                  <a:cubicBezTo>
                    <a:pt x="4142531" y="2186091"/>
                    <a:pt x="4142531" y="2193420"/>
                    <a:pt x="4138861" y="2197091"/>
                  </a:cubicBezTo>
                  <a:cubicBezTo>
                    <a:pt x="4127848" y="2219103"/>
                    <a:pt x="4120506" y="2244787"/>
                    <a:pt x="4109506" y="2266812"/>
                  </a:cubicBezTo>
                  <a:cubicBezTo>
                    <a:pt x="4109506" y="2274141"/>
                    <a:pt x="4105835" y="2277812"/>
                    <a:pt x="4102164" y="2285154"/>
                  </a:cubicBezTo>
                  <a:cubicBezTo>
                    <a:pt x="4094835" y="2303496"/>
                    <a:pt x="4087493" y="2318179"/>
                    <a:pt x="4076493" y="2336521"/>
                  </a:cubicBezTo>
                  <a:cubicBezTo>
                    <a:pt x="4072823" y="2343863"/>
                    <a:pt x="4069152" y="2351192"/>
                    <a:pt x="4065481" y="2358534"/>
                  </a:cubicBezTo>
                  <a:cubicBezTo>
                    <a:pt x="4058152" y="2373204"/>
                    <a:pt x="4050810" y="2387888"/>
                    <a:pt x="4043468" y="2398888"/>
                  </a:cubicBezTo>
                  <a:cubicBezTo>
                    <a:pt x="4039797" y="2406230"/>
                    <a:pt x="4032468" y="2417242"/>
                    <a:pt x="4028797" y="2424572"/>
                  </a:cubicBezTo>
                  <a:cubicBezTo>
                    <a:pt x="4021455" y="2435584"/>
                    <a:pt x="4014126" y="2450255"/>
                    <a:pt x="4006785" y="2461268"/>
                  </a:cubicBezTo>
                  <a:cubicBezTo>
                    <a:pt x="3999443" y="2468610"/>
                    <a:pt x="3995785" y="2479610"/>
                    <a:pt x="3988430" y="2486951"/>
                  </a:cubicBezTo>
                  <a:cubicBezTo>
                    <a:pt x="3981101" y="2497951"/>
                    <a:pt x="3973759" y="2512635"/>
                    <a:pt x="3962759" y="2523647"/>
                  </a:cubicBezTo>
                  <a:cubicBezTo>
                    <a:pt x="3955417" y="2530977"/>
                    <a:pt x="3951747" y="2541989"/>
                    <a:pt x="3944417" y="2549331"/>
                  </a:cubicBezTo>
                  <a:cubicBezTo>
                    <a:pt x="3937076" y="2560331"/>
                    <a:pt x="3926076" y="2571344"/>
                    <a:pt x="3918734" y="2582344"/>
                  </a:cubicBezTo>
                  <a:cubicBezTo>
                    <a:pt x="3911392" y="2589685"/>
                    <a:pt x="3904063" y="2600698"/>
                    <a:pt x="3900392" y="2608027"/>
                  </a:cubicBezTo>
                  <a:cubicBezTo>
                    <a:pt x="3893050" y="2619040"/>
                    <a:pt x="3882050" y="2630040"/>
                    <a:pt x="3874709" y="2641053"/>
                  </a:cubicBezTo>
                  <a:cubicBezTo>
                    <a:pt x="3867380" y="2648394"/>
                    <a:pt x="3860038" y="2655723"/>
                    <a:pt x="3852696" y="2666736"/>
                  </a:cubicBezTo>
                  <a:cubicBezTo>
                    <a:pt x="3841683" y="2677749"/>
                    <a:pt x="3834354" y="2688749"/>
                    <a:pt x="3823342" y="2696091"/>
                  </a:cubicBezTo>
                  <a:cubicBezTo>
                    <a:pt x="3816012" y="2703420"/>
                    <a:pt x="3808671" y="2710761"/>
                    <a:pt x="3801342" y="2718103"/>
                  </a:cubicBezTo>
                  <a:cubicBezTo>
                    <a:pt x="3790329" y="2729103"/>
                    <a:pt x="3783000" y="2736445"/>
                    <a:pt x="3771987" y="2747458"/>
                  </a:cubicBezTo>
                  <a:cubicBezTo>
                    <a:pt x="3764645" y="2754787"/>
                    <a:pt x="3757316" y="2762128"/>
                    <a:pt x="3749974" y="2769470"/>
                  </a:cubicBezTo>
                  <a:cubicBezTo>
                    <a:pt x="3738974" y="2780470"/>
                    <a:pt x="3727962" y="2787812"/>
                    <a:pt x="3716962" y="2798825"/>
                  </a:cubicBezTo>
                  <a:cubicBezTo>
                    <a:pt x="3709620" y="2806154"/>
                    <a:pt x="3702291" y="2813496"/>
                    <a:pt x="3694936" y="2820837"/>
                  </a:cubicBezTo>
                  <a:cubicBezTo>
                    <a:pt x="3683936" y="2831837"/>
                    <a:pt x="3672936" y="2839179"/>
                    <a:pt x="3658253" y="2850192"/>
                  </a:cubicBezTo>
                  <a:cubicBezTo>
                    <a:pt x="3650924" y="2857521"/>
                    <a:pt x="3643582" y="2861192"/>
                    <a:pt x="3636253" y="2868534"/>
                  </a:cubicBezTo>
                  <a:cubicBezTo>
                    <a:pt x="3621569" y="2879546"/>
                    <a:pt x="3610569" y="2886875"/>
                    <a:pt x="3595886" y="2897888"/>
                  </a:cubicBezTo>
                  <a:cubicBezTo>
                    <a:pt x="3588557" y="2901559"/>
                    <a:pt x="3581215" y="2908888"/>
                    <a:pt x="3577544" y="2912559"/>
                  </a:cubicBezTo>
                  <a:cubicBezTo>
                    <a:pt x="3555544" y="2927242"/>
                    <a:pt x="3537190" y="2941913"/>
                    <a:pt x="3515177" y="2952926"/>
                  </a:cubicBezTo>
                  <a:cubicBezTo>
                    <a:pt x="2766772" y="3422559"/>
                    <a:pt x="1776228" y="3198749"/>
                    <a:pt x="1306633" y="2453926"/>
                  </a:cubicBezTo>
                  <a:cubicBezTo>
                    <a:pt x="1288291" y="2424572"/>
                    <a:pt x="1269949" y="2391559"/>
                    <a:pt x="1251608" y="2362204"/>
                  </a:cubicBezTo>
                  <a:cubicBezTo>
                    <a:pt x="1244266" y="2351192"/>
                    <a:pt x="1240595" y="2340192"/>
                    <a:pt x="1236924" y="2332850"/>
                  </a:cubicBezTo>
                  <a:cubicBezTo>
                    <a:pt x="1229582" y="2314508"/>
                    <a:pt x="1218582" y="2299825"/>
                    <a:pt x="1211241" y="2281483"/>
                  </a:cubicBezTo>
                  <a:lnTo>
                    <a:pt x="1217087" y="2277797"/>
                  </a:lnTo>
                  <a:lnTo>
                    <a:pt x="1215634" y="2274959"/>
                  </a:lnTo>
                  <a:lnTo>
                    <a:pt x="1541117" y="2073382"/>
                  </a:lnTo>
                  <a:lnTo>
                    <a:pt x="1541158" y="2073466"/>
                  </a:lnTo>
                  <a:lnTo>
                    <a:pt x="1543123" y="2072227"/>
                  </a:lnTo>
                  <a:lnTo>
                    <a:pt x="1578114" y="2145723"/>
                  </a:lnTo>
                  <a:cubicBezTo>
                    <a:pt x="1578114" y="2149394"/>
                    <a:pt x="1585443" y="2156736"/>
                    <a:pt x="1585443" y="2160407"/>
                  </a:cubicBezTo>
                  <a:cubicBezTo>
                    <a:pt x="1600127" y="2186091"/>
                    <a:pt x="1614798" y="2211774"/>
                    <a:pt x="1629481" y="2237458"/>
                  </a:cubicBezTo>
                  <a:cubicBezTo>
                    <a:pt x="1640481" y="2255799"/>
                    <a:pt x="1651481" y="2270470"/>
                    <a:pt x="1662494" y="2288825"/>
                  </a:cubicBezTo>
                  <a:lnTo>
                    <a:pt x="1665229" y="2294285"/>
                  </a:lnTo>
                  <a:lnTo>
                    <a:pt x="1667739" y="2298253"/>
                  </a:lnTo>
                  <a:lnTo>
                    <a:pt x="1693141" y="2332140"/>
                  </a:lnTo>
                  <a:lnTo>
                    <a:pt x="1705366" y="2346776"/>
                  </a:lnTo>
                  <a:lnTo>
                    <a:pt x="1721216" y="2363637"/>
                  </a:lnTo>
                  <a:lnTo>
                    <a:pt x="1723651" y="2366893"/>
                  </a:lnTo>
                  <a:cubicBezTo>
                    <a:pt x="1748099" y="2396517"/>
                    <a:pt x="1773941" y="2424947"/>
                    <a:pt x="1801078" y="2452084"/>
                  </a:cubicBezTo>
                  <a:lnTo>
                    <a:pt x="1823595" y="2472550"/>
                  </a:lnTo>
                  <a:lnTo>
                    <a:pt x="1840366" y="2490391"/>
                  </a:lnTo>
                  <a:lnTo>
                    <a:pt x="1858033" y="2503848"/>
                  </a:lnTo>
                  <a:lnTo>
                    <a:pt x="1886269" y="2529511"/>
                  </a:lnTo>
                  <a:cubicBezTo>
                    <a:pt x="1915893" y="2553959"/>
                    <a:pt x="1946710" y="2577012"/>
                    <a:pt x="1978621" y="2598571"/>
                  </a:cubicBezTo>
                  <a:lnTo>
                    <a:pt x="1997177" y="2609844"/>
                  </a:lnTo>
                  <a:lnTo>
                    <a:pt x="2003223" y="2614450"/>
                  </a:lnTo>
                  <a:lnTo>
                    <a:pt x="2036939" y="2634000"/>
                  </a:lnTo>
                  <a:lnTo>
                    <a:pt x="2077531" y="2658660"/>
                  </a:lnTo>
                  <a:lnTo>
                    <a:pt x="2088974" y="2664173"/>
                  </a:lnTo>
                  <a:lnTo>
                    <a:pt x="2091810" y="2665817"/>
                  </a:lnTo>
                  <a:lnTo>
                    <a:pt x="2119761" y="2679003"/>
                  </a:lnTo>
                  <a:lnTo>
                    <a:pt x="2182397" y="2709177"/>
                  </a:lnTo>
                  <a:lnTo>
                    <a:pt x="2260248" y="2737670"/>
                  </a:lnTo>
                  <a:lnTo>
                    <a:pt x="2281364" y="2745507"/>
                  </a:lnTo>
                  <a:lnTo>
                    <a:pt x="2282556" y="2745835"/>
                  </a:lnTo>
                  <a:lnTo>
                    <a:pt x="2292614" y="2749517"/>
                  </a:lnTo>
                  <a:lnTo>
                    <a:pt x="2341163" y="2762000"/>
                  </a:lnTo>
                  <a:lnTo>
                    <a:pt x="2381557" y="2773141"/>
                  </a:lnTo>
                  <a:lnTo>
                    <a:pt x="2390348" y="2774647"/>
                  </a:lnTo>
                  <a:lnTo>
                    <a:pt x="2407581" y="2779078"/>
                  </a:lnTo>
                  <a:lnTo>
                    <a:pt x="2486975" y="2791195"/>
                  </a:lnTo>
                  <a:lnTo>
                    <a:pt x="2515462" y="2796073"/>
                  </a:lnTo>
                  <a:lnTo>
                    <a:pt x="2520535" y="2796317"/>
                  </a:lnTo>
                  <a:lnTo>
                    <a:pt x="2526694" y="2797257"/>
                  </a:lnTo>
                  <a:cubicBezTo>
                    <a:pt x="2567023" y="2801352"/>
                    <a:pt x="2607941" y="2803450"/>
                    <a:pt x="2649350" y="2803450"/>
                  </a:cubicBezTo>
                  <a:cubicBezTo>
                    <a:pt x="2732168" y="2803450"/>
                    <a:pt x="2813026" y="2795058"/>
                    <a:pt x="2891119" y="2779078"/>
                  </a:cubicBezTo>
                  <a:lnTo>
                    <a:pt x="2957039" y="2762128"/>
                  </a:lnTo>
                  <a:lnTo>
                    <a:pt x="2961202" y="2762128"/>
                  </a:lnTo>
                  <a:cubicBezTo>
                    <a:pt x="2975886" y="2758458"/>
                    <a:pt x="2990557" y="2754787"/>
                    <a:pt x="3005240" y="2751128"/>
                  </a:cubicBezTo>
                  <a:cubicBezTo>
                    <a:pt x="3016240" y="2751128"/>
                    <a:pt x="3023582" y="2743787"/>
                    <a:pt x="3034582" y="2740116"/>
                  </a:cubicBezTo>
                  <a:cubicBezTo>
                    <a:pt x="3045582" y="2736445"/>
                    <a:pt x="3060266" y="2732774"/>
                    <a:pt x="3071266" y="2729103"/>
                  </a:cubicBezTo>
                  <a:cubicBezTo>
                    <a:pt x="3093278" y="2721774"/>
                    <a:pt x="3111620" y="2714432"/>
                    <a:pt x="3133645" y="2703420"/>
                  </a:cubicBezTo>
                  <a:cubicBezTo>
                    <a:pt x="3140975" y="2703420"/>
                    <a:pt x="3148316" y="2696091"/>
                    <a:pt x="3155645" y="2692420"/>
                  </a:cubicBezTo>
                  <a:cubicBezTo>
                    <a:pt x="3170329" y="2685078"/>
                    <a:pt x="3188671" y="2677749"/>
                    <a:pt x="3203342" y="2670407"/>
                  </a:cubicBezTo>
                  <a:cubicBezTo>
                    <a:pt x="3210671" y="2666736"/>
                    <a:pt x="3218012" y="2663065"/>
                    <a:pt x="3225354" y="2659394"/>
                  </a:cubicBezTo>
                  <a:cubicBezTo>
                    <a:pt x="3247367" y="2648394"/>
                    <a:pt x="3269380" y="2633711"/>
                    <a:pt x="3291380" y="2622711"/>
                  </a:cubicBezTo>
                  <a:lnTo>
                    <a:pt x="3394536" y="2557755"/>
                  </a:lnTo>
                  <a:lnTo>
                    <a:pt x="3456079" y="2508194"/>
                  </a:lnTo>
                  <a:lnTo>
                    <a:pt x="3497202" y="2482219"/>
                  </a:lnTo>
                  <a:cubicBezTo>
                    <a:pt x="3693760" y="2358065"/>
                    <a:pt x="3965366" y="2186508"/>
                    <a:pt x="4136907" y="2078156"/>
                  </a:cubicBezTo>
                  <a:close/>
                  <a:moveTo>
                    <a:pt x="2654969" y="0"/>
                  </a:moveTo>
                  <a:lnTo>
                    <a:pt x="2786641" y="5820"/>
                  </a:lnTo>
                  <a:lnTo>
                    <a:pt x="2801452" y="6275"/>
                  </a:lnTo>
                  <a:lnTo>
                    <a:pt x="2841150" y="12086"/>
                  </a:lnTo>
                  <a:lnTo>
                    <a:pt x="2937304" y="24912"/>
                  </a:lnTo>
                  <a:lnTo>
                    <a:pt x="2953389" y="28517"/>
                  </a:lnTo>
                  <a:lnTo>
                    <a:pt x="2984319" y="33045"/>
                  </a:lnTo>
                  <a:lnTo>
                    <a:pt x="3042279" y="48441"/>
                  </a:lnTo>
                  <a:lnTo>
                    <a:pt x="3072640" y="55246"/>
                  </a:lnTo>
                  <a:lnTo>
                    <a:pt x="3096818" y="62928"/>
                  </a:lnTo>
                  <a:lnTo>
                    <a:pt x="3162823" y="80460"/>
                  </a:lnTo>
                  <a:cubicBezTo>
                    <a:pt x="3455621" y="176450"/>
                    <a:pt x="3722203" y="356656"/>
                    <a:pt x="3922405" y="612053"/>
                  </a:cubicBezTo>
                  <a:cubicBezTo>
                    <a:pt x="3937076" y="630407"/>
                    <a:pt x="3951747" y="652420"/>
                    <a:pt x="3966430" y="670762"/>
                  </a:cubicBezTo>
                  <a:cubicBezTo>
                    <a:pt x="3970088" y="674432"/>
                    <a:pt x="3973759" y="678103"/>
                    <a:pt x="3973759" y="678103"/>
                  </a:cubicBezTo>
                  <a:cubicBezTo>
                    <a:pt x="3988430" y="703787"/>
                    <a:pt x="4003114" y="725800"/>
                    <a:pt x="4017785" y="747812"/>
                  </a:cubicBezTo>
                  <a:cubicBezTo>
                    <a:pt x="4032468" y="773496"/>
                    <a:pt x="4047139" y="799179"/>
                    <a:pt x="4061810" y="824863"/>
                  </a:cubicBezTo>
                  <a:cubicBezTo>
                    <a:pt x="4069152" y="832205"/>
                    <a:pt x="4072823" y="843205"/>
                    <a:pt x="4076493" y="850546"/>
                  </a:cubicBezTo>
                  <a:cubicBezTo>
                    <a:pt x="4083823" y="868888"/>
                    <a:pt x="4094835" y="883572"/>
                    <a:pt x="4102164" y="901913"/>
                  </a:cubicBezTo>
                  <a:cubicBezTo>
                    <a:pt x="4105835" y="912926"/>
                    <a:pt x="4113177" y="923926"/>
                    <a:pt x="4116835" y="934939"/>
                  </a:cubicBezTo>
                  <a:cubicBezTo>
                    <a:pt x="4124190" y="949610"/>
                    <a:pt x="4131519" y="967951"/>
                    <a:pt x="4138861" y="982635"/>
                  </a:cubicBezTo>
                  <a:cubicBezTo>
                    <a:pt x="4146190" y="997306"/>
                    <a:pt x="4149861" y="1008319"/>
                    <a:pt x="4153531" y="1019319"/>
                  </a:cubicBezTo>
                  <a:cubicBezTo>
                    <a:pt x="4160873" y="1034002"/>
                    <a:pt x="4164531" y="1048673"/>
                    <a:pt x="4171873" y="1063357"/>
                  </a:cubicBezTo>
                  <a:cubicBezTo>
                    <a:pt x="4175544" y="1074357"/>
                    <a:pt x="4179215" y="1089040"/>
                    <a:pt x="4182873" y="1100040"/>
                  </a:cubicBezTo>
                  <a:cubicBezTo>
                    <a:pt x="4186544" y="1114724"/>
                    <a:pt x="4193886" y="1129395"/>
                    <a:pt x="4197557" y="1144078"/>
                  </a:cubicBezTo>
                  <a:cubicBezTo>
                    <a:pt x="4201215" y="1155078"/>
                    <a:pt x="4208557" y="1169762"/>
                    <a:pt x="4208557" y="1180762"/>
                  </a:cubicBezTo>
                  <a:cubicBezTo>
                    <a:pt x="4212228" y="1195445"/>
                    <a:pt x="4215899" y="1210116"/>
                    <a:pt x="4219569" y="1224787"/>
                  </a:cubicBezTo>
                  <a:cubicBezTo>
                    <a:pt x="4223240" y="1239470"/>
                    <a:pt x="4226899" y="1250470"/>
                    <a:pt x="4226899" y="1265154"/>
                  </a:cubicBezTo>
                  <a:cubicBezTo>
                    <a:pt x="4230569" y="1283496"/>
                    <a:pt x="4237911" y="1298179"/>
                    <a:pt x="4237911" y="1312850"/>
                  </a:cubicBezTo>
                  <a:cubicBezTo>
                    <a:pt x="4241582" y="1327521"/>
                    <a:pt x="4245240" y="1338534"/>
                    <a:pt x="4245240" y="1353205"/>
                  </a:cubicBezTo>
                  <a:cubicBezTo>
                    <a:pt x="4248911" y="1367888"/>
                    <a:pt x="4248911" y="1378888"/>
                    <a:pt x="4248911" y="1389901"/>
                  </a:cubicBezTo>
                  <a:lnTo>
                    <a:pt x="4236477" y="1397673"/>
                  </a:lnTo>
                  <a:lnTo>
                    <a:pt x="4236546" y="1398124"/>
                  </a:lnTo>
                  <a:lnTo>
                    <a:pt x="3866264" y="1631879"/>
                  </a:lnTo>
                  <a:lnTo>
                    <a:pt x="3866890" y="1619487"/>
                  </a:lnTo>
                  <a:lnTo>
                    <a:pt x="3857744" y="1453367"/>
                  </a:lnTo>
                  <a:cubicBezTo>
                    <a:pt x="3835727" y="1279831"/>
                    <a:pt x="3776570" y="1111971"/>
                    <a:pt x="3680266" y="960622"/>
                  </a:cubicBezTo>
                  <a:cubicBezTo>
                    <a:pt x="3324405" y="395584"/>
                    <a:pt x="2575987" y="226800"/>
                    <a:pt x="2014696" y="582711"/>
                  </a:cubicBezTo>
                  <a:cubicBezTo>
                    <a:pt x="1996342" y="597382"/>
                    <a:pt x="1974329" y="608382"/>
                    <a:pt x="1955987" y="623065"/>
                  </a:cubicBezTo>
                  <a:cubicBezTo>
                    <a:pt x="1948658" y="626736"/>
                    <a:pt x="1941316" y="634078"/>
                    <a:pt x="1933975" y="637736"/>
                  </a:cubicBezTo>
                  <a:cubicBezTo>
                    <a:pt x="1919304" y="645078"/>
                    <a:pt x="1908291" y="652420"/>
                    <a:pt x="1897291" y="663420"/>
                  </a:cubicBezTo>
                  <a:cubicBezTo>
                    <a:pt x="1889949" y="667091"/>
                    <a:pt x="1882620" y="674432"/>
                    <a:pt x="1875278" y="681774"/>
                  </a:cubicBezTo>
                  <a:cubicBezTo>
                    <a:pt x="1864266" y="689103"/>
                    <a:pt x="1856937" y="700116"/>
                    <a:pt x="1845924" y="707458"/>
                  </a:cubicBezTo>
                  <a:cubicBezTo>
                    <a:pt x="1838595" y="714787"/>
                    <a:pt x="1831253" y="722129"/>
                    <a:pt x="1823911" y="729470"/>
                  </a:cubicBezTo>
                  <a:cubicBezTo>
                    <a:pt x="1816582" y="736800"/>
                    <a:pt x="1805570" y="747812"/>
                    <a:pt x="1798228" y="755154"/>
                  </a:cubicBezTo>
                  <a:cubicBezTo>
                    <a:pt x="1790899" y="766154"/>
                    <a:pt x="1783557" y="773496"/>
                    <a:pt x="1776228" y="780838"/>
                  </a:cubicBezTo>
                  <a:cubicBezTo>
                    <a:pt x="1765215" y="788179"/>
                    <a:pt x="1757886" y="799179"/>
                    <a:pt x="1750544" y="806521"/>
                  </a:cubicBezTo>
                  <a:cubicBezTo>
                    <a:pt x="1743203" y="813850"/>
                    <a:pt x="1735873" y="824863"/>
                    <a:pt x="1728532" y="832205"/>
                  </a:cubicBezTo>
                  <a:cubicBezTo>
                    <a:pt x="1721203" y="839534"/>
                    <a:pt x="1713848" y="846876"/>
                    <a:pt x="1706519" y="857888"/>
                  </a:cubicBezTo>
                  <a:cubicBezTo>
                    <a:pt x="1702848" y="865217"/>
                    <a:pt x="1695506" y="876230"/>
                    <a:pt x="1688177" y="883572"/>
                  </a:cubicBezTo>
                  <a:cubicBezTo>
                    <a:pt x="1680835" y="894572"/>
                    <a:pt x="1673506" y="901913"/>
                    <a:pt x="1666165" y="912926"/>
                  </a:cubicBezTo>
                  <a:cubicBezTo>
                    <a:pt x="1658823" y="923926"/>
                    <a:pt x="1655152" y="931268"/>
                    <a:pt x="1647823" y="942268"/>
                  </a:cubicBezTo>
                  <a:cubicBezTo>
                    <a:pt x="1640481" y="953281"/>
                    <a:pt x="1636810" y="960622"/>
                    <a:pt x="1629481" y="971622"/>
                  </a:cubicBezTo>
                  <a:cubicBezTo>
                    <a:pt x="1622139" y="982635"/>
                    <a:pt x="1618468" y="989977"/>
                    <a:pt x="1611139" y="1000977"/>
                  </a:cubicBezTo>
                  <a:cubicBezTo>
                    <a:pt x="1603798" y="1011989"/>
                    <a:pt x="1596456" y="1019319"/>
                    <a:pt x="1592798" y="1030331"/>
                  </a:cubicBezTo>
                  <a:cubicBezTo>
                    <a:pt x="1589114" y="1037673"/>
                    <a:pt x="1581785" y="1048673"/>
                    <a:pt x="1578114" y="1059686"/>
                  </a:cubicBezTo>
                  <a:cubicBezTo>
                    <a:pt x="1574443" y="1067027"/>
                    <a:pt x="1567101" y="1078027"/>
                    <a:pt x="1563443" y="1089040"/>
                  </a:cubicBezTo>
                  <a:cubicBezTo>
                    <a:pt x="1556101" y="1100040"/>
                    <a:pt x="1552430" y="1111053"/>
                    <a:pt x="1548760" y="1122053"/>
                  </a:cubicBezTo>
                  <a:lnTo>
                    <a:pt x="1536034" y="1150700"/>
                  </a:lnTo>
                  <a:lnTo>
                    <a:pt x="1533153" y="1157887"/>
                  </a:lnTo>
                  <a:lnTo>
                    <a:pt x="1523076" y="1188103"/>
                  </a:lnTo>
                  <a:cubicBezTo>
                    <a:pt x="1519418" y="1199103"/>
                    <a:pt x="1512076" y="1210116"/>
                    <a:pt x="1512076" y="1221129"/>
                  </a:cubicBezTo>
                  <a:cubicBezTo>
                    <a:pt x="1508405" y="1232129"/>
                    <a:pt x="1501076" y="1243141"/>
                    <a:pt x="1501076" y="1254141"/>
                  </a:cubicBezTo>
                  <a:cubicBezTo>
                    <a:pt x="1497405" y="1265154"/>
                    <a:pt x="1490063" y="1276154"/>
                    <a:pt x="1490063" y="1287167"/>
                  </a:cubicBezTo>
                  <a:cubicBezTo>
                    <a:pt x="1486392" y="1298179"/>
                    <a:pt x="1482734" y="1309179"/>
                    <a:pt x="1482734" y="1320192"/>
                  </a:cubicBezTo>
                  <a:cubicBezTo>
                    <a:pt x="1479063" y="1331192"/>
                    <a:pt x="1475392" y="1342205"/>
                    <a:pt x="1475392" y="1353205"/>
                  </a:cubicBezTo>
                  <a:cubicBezTo>
                    <a:pt x="1471722" y="1364217"/>
                    <a:pt x="1468051" y="1375230"/>
                    <a:pt x="1468051" y="1386230"/>
                  </a:cubicBezTo>
                  <a:cubicBezTo>
                    <a:pt x="1464392" y="1397243"/>
                    <a:pt x="1460722" y="1408243"/>
                    <a:pt x="1460722" y="1419255"/>
                  </a:cubicBezTo>
                  <a:cubicBezTo>
                    <a:pt x="1457038" y="1433926"/>
                    <a:pt x="1457038" y="1444939"/>
                    <a:pt x="1457038" y="1455939"/>
                  </a:cubicBezTo>
                  <a:lnTo>
                    <a:pt x="1459394" y="1458294"/>
                  </a:lnTo>
                  <a:lnTo>
                    <a:pt x="1455905" y="1481155"/>
                  </a:lnTo>
                  <a:lnTo>
                    <a:pt x="1454595" y="1507090"/>
                  </a:lnTo>
                  <a:lnTo>
                    <a:pt x="1075506" y="1745800"/>
                  </a:lnTo>
                  <a:lnTo>
                    <a:pt x="1075506" y="1740651"/>
                  </a:lnTo>
                  <a:lnTo>
                    <a:pt x="1067614" y="1745632"/>
                  </a:lnTo>
                  <a:lnTo>
                    <a:pt x="1060005" y="1594964"/>
                  </a:lnTo>
                  <a:cubicBezTo>
                    <a:pt x="1060005" y="1484855"/>
                    <a:pt x="1071163" y="1377352"/>
                    <a:pt x="1092409" y="1273523"/>
                  </a:cubicBezTo>
                  <a:lnTo>
                    <a:pt x="1124344" y="1149325"/>
                  </a:lnTo>
                  <a:lnTo>
                    <a:pt x="301405" y="1668749"/>
                  </a:lnTo>
                  <a:cubicBezTo>
                    <a:pt x="209696" y="1727458"/>
                    <a:pt x="88633" y="1698103"/>
                    <a:pt x="29924" y="1606369"/>
                  </a:cubicBezTo>
                  <a:cubicBezTo>
                    <a:pt x="4253" y="1558673"/>
                    <a:pt x="-6760" y="1507306"/>
                    <a:pt x="4253" y="1455939"/>
                  </a:cubicBezTo>
                  <a:cubicBezTo>
                    <a:pt x="15253" y="1404572"/>
                    <a:pt x="48279" y="1360546"/>
                    <a:pt x="92291" y="1331192"/>
                  </a:cubicBezTo>
                  <a:lnTo>
                    <a:pt x="602253" y="1008319"/>
                  </a:lnTo>
                  <a:lnTo>
                    <a:pt x="1747068" y="284466"/>
                  </a:lnTo>
                  <a:lnTo>
                    <a:pt x="1763210" y="272395"/>
                  </a:lnTo>
                  <a:cubicBezTo>
                    <a:pt x="1805636" y="243732"/>
                    <a:pt x="1849516" y="217057"/>
                    <a:pt x="1894715" y="192504"/>
                  </a:cubicBezTo>
                  <a:lnTo>
                    <a:pt x="1945551" y="168015"/>
                  </a:lnTo>
                  <a:lnTo>
                    <a:pt x="1952316" y="164432"/>
                  </a:lnTo>
                  <a:lnTo>
                    <a:pt x="1958097" y="161971"/>
                  </a:lnTo>
                  <a:lnTo>
                    <a:pt x="2034137" y="125340"/>
                  </a:lnTo>
                  <a:lnTo>
                    <a:pt x="2105347" y="99277"/>
                  </a:lnTo>
                  <a:lnTo>
                    <a:pt x="2113835" y="95664"/>
                  </a:lnTo>
                  <a:lnTo>
                    <a:pt x="2121797" y="93257"/>
                  </a:lnTo>
                  <a:lnTo>
                    <a:pt x="2180676" y="71707"/>
                  </a:lnTo>
                  <a:lnTo>
                    <a:pt x="2263702" y="50358"/>
                  </a:lnTo>
                  <a:lnTo>
                    <a:pt x="2279278" y="45650"/>
                  </a:lnTo>
                  <a:lnTo>
                    <a:pt x="2289472" y="43732"/>
                  </a:lnTo>
                  <a:lnTo>
                    <a:pt x="2333528" y="32404"/>
                  </a:lnTo>
                  <a:lnTo>
                    <a:pt x="2419256" y="19321"/>
                  </a:lnTo>
                  <a:lnTo>
                    <a:pt x="2447199" y="14065"/>
                  </a:lnTo>
                  <a:lnTo>
                    <a:pt x="2460812" y="12978"/>
                  </a:lnTo>
                  <a:lnTo>
                    <a:pt x="2491893" y="8235"/>
                  </a:lnTo>
                  <a:lnTo>
                    <a:pt x="2569143" y="4334"/>
                  </a:lnTo>
                  <a:lnTo>
                    <a:pt x="2616148" y="583"/>
                  </a:lnTo>
                  <a:lnTo>
                    <a:pt x="2633108" y="1104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633734EA-2AFB-F2E5-D64F-C618963FED73}"/>
                </a:ext>
              </a:extLst>
            </p:cNvPr>
            <p:cNvSpPr/>
            <p:nvPr/>
          </p:nvSpPr>
          <p:spPr>
            <a:xfrm>
              <a:off x="3101551" y="2768058"/>
              <a:ext cx="3605430" cy="2033684"/>
            </a:xfrm>
            <a:custGeom>
              <a:avLst/>
              <a:gdLst>
                <a:gd name="connsiteX0" fmla="*/ 111339 w 284829"/>
                <a:gd name="connsiteY0" fmla="*/ 103769 h 160661"/>
                <a:gd name="connsiteX1" fmla="*/ 147567 w 284829"/>
                <a:gd name="connsiteY1" fmla="*/ 80870 h 160661"/>
                <a:gd name="connsiteX2" fmla="*/ 147567 w 284829"/>
                <a:gd name="connsiteY2" fmla="*/ 80870 h 160661"/>
                <a:gd name="connsiteX3" fmla="*/ 180318 w 284829"/>
                <a:gd name="connsiteY3" fmla="*/ 60000 h 160661"/>
                <a:gd name="connsiteX4" fmla="*/ 181187 w 284829"/>
                <a:gd name="connsiteY4" fmla="*/ 64058 h 160661"/>
                <a:gd name="connsiteX5" fmla="*/ 187853 w 284829"/>
                <a:gd name="connsiteY5" fmla="*/ 80580 h 160661"/>
                <a:gd name="connsiteX6" fmla="*/ 220603 w 284829"/>
                <a:gd name="connsiteY6" fmla="*/ 103769 h 160661"/>
                <a:gd name="connsiteX7" fmla="*/ 260310 w 284829"/>
                <a:gd name="connsiteY7" fmla="*/ 96812 h 160661"/>
                <a:gd name="connsiteX8" fmla="*/ 283496 w 284829"/>
                <a:gd name="connsiteY8" fmla="*/ 64058 h 160661"/>
                <a:gd name="connsiteX9" fmla="*/ 276540 w 284829"/>
                <a:gd name="connsiteY9" fmla="*/ 24348 h 160661"/>
                <a:gd name="connsiteX10" fmla="*/ 243789 w 284829"/>
                <a:gd name="connsiteY10" fmla="*/ 1159 h 160661"/>
                <a:gd name="connsiteX11" fmla="*/ 239153 w 284829"/>
                <a:gd name="connsiteY11" fmla="*/ 290 h 160661"/>
                <a:gd name="connsiteX12" fmla="*/ 238573 w 284829"/>
                <a:gd name="connsiteY12" fmla="*/ 290 h 160661"/>
                <a:gd name="connsiteX13" fmla="*/ 233936 w 284829"/>
                <a:gd name="connsiteY13" fmla="*/ 0 h 160661"/>
                <a:gd name="connsiteX14" fmla="*/ 233066 w 284829"/>
                <a:gd name="connsiteY14" fmla="*/ 0 h 160661"/>
                <a:gd name="connsiteX15" fmla="*/ 223792 w 284829"/>
                <a:gd name="connsiteY15" fmla="*/ 580 h 160661"/>
                <a:gd name="connsiteX16" fmla="*/ 222633 w 284829"/>
                <a:gd name="connsiteY16" fmla="*/ 580 h 160661"/>
                <a:gd name="connsiteX17" fmla="*/ 218865 w 284829"/>
                <a:gd name="connsiteY17" fmla="*/ 1449 h 160661"/>
                <a:gd name="connsiteX18" fmla="*/ 217995 w 284829"/>
                <a:gd name="connsiteY18" fmla="*/ 1449 h 160661"/>
                <a:gd name="connsiteX19" fmla="*/ 213648 w 284829"/>
                <a:gd name="connsiteY19" fmla="*/ 2899 h 160661"/>
                <a:gd name="connsiteX20" fmla="*/ 212778 w 284829"/>
                <a:gd name="connsiteY20" fmla="*/ 3188 h 160661"/>
                <a:gd name="connsiteX21" fmla="*/ 209300 w 284829"/>
                <a:gd name="connsiteY21" fmla="*/ 4638 h 160661"/>
                <a:gd name="connsiteX22" fmla="*/ 208141 w 284829"/>
                <a:gd name="connsiteY22" fmla="*/ 5217 h 160661"/>
                <a:gd name="connsiteX23" fmla="*/ 204083 w 284829"/>
                <a:gd name="connsiteY23" fmla="*/ 7536 h 160661"/>
                <a:gd name="connsiteX24" fmla="*/ 136554 w 284829"/>
                <a:gd name="connsiteY24" fmla="*/ 50145 h 160661"/>
                <a:gd name="connsiteX25" fmla="*/ 136554 w 284829"/>
                <a:gd name="connsiteY25" fmla="*/ 50145 h 160661"/>
                <a:gd name="connsiteX26" fmla="*/ 106702 w 284829"/>
                <a:gd name="connsiteY26" fmla="*/ 68986 h 160661"/>
                <a:gd name="connsiteX27" fmla="*/ 106702 w 284829"/>
                <a:gd name="connsiteY27" fmla="*/ 68986 h 160661"/>
                <a:gd name="connsiteX28" fmla="*/ 82067 w 284829"/>
                <a:gd name="connsiteY28" fmla="*/ 84348 h 160661"/>
                <a:gd name="connsiteX29" fmla="*/ 7292 w 284829"/>
                <a:gd name="connsiteY29" fmla="*/ 131595 h 160661"/>
                <a:gd name="connsiteX30" fmla="*/ 335 w 284829"/>
                <a:gd name="connsiteY30" fmla="*/ 141450 h 160661"/>
                <a:gd name="connsiteX31" fmla="*/ 2365 w 284829"/>
                <a:gd name="connsiteY31" fmla="*/ 153334 h 160661"/>
                <a:gd name="connsiteX32" fmla="*/ 23812 w 284829"/>
                <a:gd name="connsiteY32" fmla="*/ 158262 h 160661"/>
                <a:gd name="connsiteX33" fmla="*/ 78299 w 284829"/>
                <a:gd name="connsiteY33" fmla="*/ 123769 h 160661"/>
                <a:gd name="connsiteX34" fmla="*/ 78299 w 284829"/>
                <a:gd name="connsiteY34" fmla="*/ 123769 h 160661"/>
                <a:gd name="connsiteX35" fmla="*/ 110469 w 284829"/>
                <a:gd name="connsiteY35" fmla="*/ 103479 h 160661"/>
                <a:gd name="connsiteX36" fmla="*/ 221183 w 284829"/>
                <a:gd name="connsiteY36" fmla="*/ 34493 h 160661"/>
                <a:gd name="connsiteX37" fmla="*/ 250746 w 284829"/>
                <a:gd name="connsiteY37" fmla="*/ 41160 h 160661"/>
                <a:gd name="connsiteX38" fmla="*/ 244079 w 284829"/>
                <a:gd name="connsiteY38" fmla="*/ 70725 h 160661"/>
                <a:gd name="connsiteX39" fmla="*/ 232776 w 284829"/>
                <a:gd name="connsiteY39" fmla="*/ 73913 h 160661"/>
                <a:gd name="connsiteX40" fmla="*/ 228139 w 284829"/>
                <a:gd name="connsiteY40" fmla="*/ 73334 h 160661"/>
                <a:gd name="connsiteX41" fmla="*/ 214807 w 284829"/>
                <a:gd name="connsiteY41" fmla="*/ 63768 h 160661"/>
                <a:gd name="connsiteX42" fmla="*/ 221473 w 284829"/>
                <a:gd name="connsiteY42" fmla="*/ 34203 h 160661"/>
                <a:gd name="connsiteX0" fmla="*/ 111339 w 284829"/>
                <a:gd name="connsiteY0" fmla="*/ 103769 h 160661"/>
                <a:gd name="connsiteX1" fmla="*/ 147567 w 284829"/>
                <a:gd name="connsiteY1" fmla="*/ 80870 h 160661"/>
                <a:gd name="connsiteX2" fmla="*/ 147567 w 284829"/>
                <a:gd name="connsiteY2" fmla="*/ 80870 h 160661"/>
                <a:gd name="connsiteX3" fmla="*/ 180318 w 284829"/>
                <a:gd name="connsiteY3" fmla="*/ 60000 h 160661"/>
                <a:gd name="connsiteX4" fmla="*/ 181187 w 284829"/>
                <a:gd name="connsiteY4" fmla="*/ 64058 h 160661"/>
                <a:gd name="connsiteX5" fmla="*/ 187853 w 284829"/>
                <a:gd name="connsiteY5" fmla="*/ 80580 h 160661"/>
                <a:gd name="connsiteX6" fmla="*/ 220603 w 284829"/>
                <a:gd name="connsiteY6" fmla="*/ 103769 h 160661"/>
                <a:gd name="connsiteX7" fmla="*/ 260310 w 284829"/>
                <a:gd name="connsiteY7" fmla="*/ 96812 h 160661"/>
                <a:gd name="connsiteX8" fmla="*/ 283496 w 284829"/>
                <a:gd name="connsiteY8" fmla="*/ 64058 h 160661"/>
                <a:gd name="connsiteX9" fmla="*/ 276540 w 284829"/>
                <a:gd name="connsiteY9" fmla="*/ 24348 h 160661"/>
                <a:gd name="connsiteX10" fmla="*/ 243789 w 284829"/>
                <a:gd name="connsiteY10" fmla="*/ 1159 h 160661"/>
                <a:gd name="connsiteX11" fmla="*/ 239153 w 284829"/>
                <a:gd name="connsiteY11" fmla="*/ 290 h 160661"/>
                <a:gd name="connsiteX12" fmla="*/ 238573 w 284829"/>
                <a:gd name="connsiteY12" fmla="*/ 290 h 160661"/>
                <a:gd name="connsiteX13" fmla="*/ 233936 w 284829"/>
                <a:gd name="connsiteY13" fmla="*/ 0 h 160661"/>
                <a:gd name="connsiteX14" fmla="*/ 233066 w 284829"/>
                <a:gd name="connsiteY14" fmla="*/ 0 h 160661"/>
                <a:gd name="connsiteX15" fmla="*/ 223792 w 284829"/>
                <a:gd name="connsiteY15" fmla="*/ 580 h 160661"/>
                <a:gd name="connsiteX16" fmla="*/ 222633 w 284829"/>
                <a:gd name="connsiteY16" fmla="*/ 580 h 160661"/>
                <a:gd name="connsiteX17" fmla="*/ 218865 w 284829"/>
                <a:gd name="connsiteY17" fmla="*/ 1449 h 160661"/>
                <a:gd name="connsiteX18" fmla="*/ 217995 w 284829"/>
                <a:gd name="connsiteY18" fmla="*/ 1449 h 160661"/>
                <a:gd name="connsiteX19" fmla="*/ 213648 w 284829"/>
                <a:gd name="connsiteY19" fmla="*/ 2899 h 160661"/>
                <a:gd name="connsiteX20" fmla="*/ 212778 w 284829"/>
                <a:gd name="connsiteY20" fmla="*/ 3188 h 160661"/>
                <a:gd name="connsiteX21" fmla="*/ 209300 w 284829"/>
                <a:gd name="connsiteY21" fmla="*/ 4638 h 160661"/>
                <a:gd name="connsiteX22" fmla="*/ 208141 w 284829"/>
                <a:gd name="connsiteY22" fmla="*/ 5217 h 160661"/>
                <a:gd name="connsiteX23" fmla="*/ 204083 w 284829"/>
                <a:gd name="connsiteY23" fmla="*/ 7536 h 160661"/>
                <a:gd name="connsiteX24" fmla="*/ 136554 w 284829"/>
                <a:gd name="connsiteY24" fmla="*/ 50145 h 160661"/>
                <a:gd name="connsiteX25" fmla="*/ 136554 w 284829"/>
                <a:gd name="connsiteY25" fmla="*/ 50145 h 160661"/>
                <a:gd name="connsiteX26" fmla="*/ 106702 w 284829"/>
                <a:gd name="connsiteY26" fmla="*/ 68986 h 160661"/>
                <a:gd name="connsiteX27" fmla="*/ 106702 w 284829"/>
                <a:gd name="connsiteY27" fmla="*/ 68986 h 160661"/>
                <a:gd name="connsiteX28" fmla="*/ 82067 w 284829"/>
                <a:gd name="connsiteY28" fmla="*/ 84348 h 160661"/>
                <a:gd name="connsiteX29" fmla="*/ 7292 w 284829"/>
                <a:gd name="connsiteY29" fmla="*/ 131595 h 160661"/>
                <a:gd name="connsiteX30" fmla="*/ 335 w 284829"/>
                <a:gd name="connsiteY30" fmla="*/ 141450 h 160661"/>
                <a:gd name="connsiteX31" fmla="*/ 2365 w 284829"/>
                <a:gd name="connsiteY31" fmla="*/ 153334 h 160661"/>
                <a:gd name="connsiteX32" fmla="*/ 23812 w 284829"/>
                <a:gd name="connsiteY32" fmla="*/ 158262 h 160661"/>
                <a:gd name="connsiteX33" fmla="*/ 78299 w 284829"/>
                <a:gd name="connsiteY33" fmla="*/ 123769 h 160661"/>
                <a:gd name="connsiteX34" fmla="*/ 110469 w 284829"/>
                <a:gd name="connsiteY34" fmla="*/ 103479 h 160661"/>
                <a:gd name="connsiteX35" fmla="*/ 111339 w 284829"/>
                <a:gd name="connsiteY35" fmla="*/ 103769 h 160661"/>
                <a:gd name="connsiteX36" fmla="*/ 221183 w 284829"/>
                <a:gd name="connsiteY36" fmla="*/ 34493 h 160661"/>
                <a:gd name="connsiteX37" fmla="*/ 250746 w 284829"/>
                <a:gd name="connsiteY37" fmla="*/ 41160 h 160661"/>
                <a:gd name="connsiteX38" fmla="*/ 244079 w 284829"/>
                <a:gd name="connsiteY38" fmla="*/ 70725 h 160661"/>
                <a:gd name="connsiteX39" fmla="*/ 232776 w 284829"/>
                <a:gd name="connsiteY39" fmla="*/ 73913 h 160661"/>
                <a:gd name="connsiteX40" fmla="*/ 228139 w 284829"/>
                <a:gd name="connsiteY40" fmla="*/ 73334 h 160661"/>
                <a:gd name="connsiteX41" fmla="*/ 214807 w 284829"/>
                <a:gd name="connsiteY41" fmla="*/ 63768 h 160661"/>
                <a:gd name="connsiteX42" fmla="*/ 221473 w 284829"/>
                <a:gd name="connsiteY42" fmla="*/ 34203 h 160661"/>
                <a:gd name="connsiteX43" fmla="*/ 221183 w 284829"/>
                <a:gd name="connsiteY43" fmla="*/ 34493 h 160661"/>
                <a:gd name="connsiteX0" fmla="*/ 111339 w 284829"/>
                <a:gd name="connsiteY0" fmla="*/ 103769 h 160661"/>
                <a:gd name="connsiteX1" fmla="*/ 147567 w 284829"/>
                <a:gd name="connsiteY1" fmla="*/ 80870 h 160661"/>
                <a:gd name="connsiteX2" fmla="*/ 147567 w 284829"/>
                <a:gd name="connsiteY2" fmla="*/ 80870 h 160661"/>
                <a:gd name="connsiteX3" fmla="*/ 180318 w 284829"/>
                <a:gd name="connsiteY3" fmla="*/ 60000 h 160661"/>
                <a:gd name="connsiteX4" fmla="*/ 181187 w 284829"/>
                <a:gd name="connsiteY4" fmla="*/ 64058 h 160661"/>
                <a:gd name="connsiteX5" fmla="*/ 187853 w 284829"/>
                <a:gd name="connsiteY5" fmla="*/ 80580 h 160661"/>
                <a:gd name="connsiteX6" fmla="*/ 220603 w 284829"/>
                <a:gd name="connsiteY6" fmla="*/ 103769 h 160661"/>
                <a:gd name="connsiteX7" fmla="*/ 260310 w 284829"/>
                <a:gd name="connsiteY7" fmla="*/ 96812 h 160661"/>
                <a:gd name="connsiteX8" fmla="*/ 283496 w 284829"/>
                <a:gd name="connsiteY8" fmla="*/ 64058 h 160661"/>
                <a:gd name="connsiteX9" fmla="*/ 276540 w 284829"/>
                <a:gd name="connsiteY9" fmla="*/ 24348 h 160661"/>
                <a:gd name="connsiteX10" fmla="*/ 243789 w 284829"/>
                <a:gd name="connsiteY10" fmla="*/ 1159 h 160661"/>
                <a:gd name="connsiteX11" fmla="*/ 239153 w 284829"/>
                <a:gd name="connsiteY11" fmla="*/ 290 h 160661"/>
                <a:gd name="connsiteX12" fmla="*/ 238573 w 284829"/>
                <a:gd name="connsiteY12" fmla="*/ 290 h 160661"/>
                <a:gd name="connsiteX13" fmla="*/ 233936 w 284829"/>
                <a:gd name="connsiteY13" fmla="*/ 0 h 160661"/>
                <a:gd name="connsiteX14" fmla="*/ 233066 w 284829"/>
                <a:gd name="connsiteY14" fmla="*/ 0 h 160661"/>
                <a:gd name="connsiteX15" fmla="*/ 223792 w 284829"/>
                <a:gd name="connsiteY15" fmla="*/ 580 h 160661"/>
                <a:gd name="connsiteX16" fmla="*/ 222633 w 284829"/>
                <a:gd name="connsiteY16" fmla="*/ 580 h 160661"/>
                <a:gd name="connsiteX17" fmla="*/ 218865 w 284829"/>
                <a:gd name="connsiteY17" fmla="*/ 1449 h 160661"/>
                <a:gd name="connsiteX18" fmla="*/ 217995 w 284829"/>
                <a:gd name="connsiteY18" fmla="*/ 1449 h 160661"/>
                <a:gd name="connsiteX19" fmla="*/ 213648 w 284829"/>
                <a:gd name="connsiteY19" fmla="*/ 2899 h 160661"/>
                <a:gd name="connsiteX20" fmla="*/ 212778 w 284829"/>
                <a:gd name="connsiteY20" fmla="*/ 3188 h 160661"/>
                <a:gd name="connsiteX21" fmla="*/ 209300 w 284829"/>
                <a:gd name="connsiteY21" fmla="*/ 4638 h 160661"/>
                <a:gd name="connsiteX22" fmla="*/ 208141 w 284829"/>
                <a:gd name="connsiteY22" fmla="*/ 5217 h 160661"/>
                <a:gd name="connsiteX23" fmla="*/ 204083 w 284829"/>
                <a:gd name="connsiteY23" fmla="*/ 7536 h 160661"/>
                <a:gd name="connsiteX24" fmla="*/ 136554 w 284829"/>
                <a:gd name="connsiteY24" fmla="*/ 50145 h 160661"/>
                <a:gd name="connsiteX25" fmla="*/ 136554 w 284829"/>
                <a:gd name="connsiteY25" fmla="*/ 50145 h 160661"/>
                <a:gd name="connsiteX26" fmla="*/ 106702 w 284829"/>
                <a:gd name="connsiteY26" fmla="*/ 68986 h 160661"/>
                <a:gd name="connsiteX27" fmla="*/ 106702 w 284829"/>
                <a:gd name="connsiteY27" fmla="*/ 68986 h 160661"/>
                <a:gd name="connsiteX28" fmla="*/ 82067 w 284829"/>
                <a:gd name="connsiteY28" fmla="*/ 84348 h 160661"/>
                <a:gd name="connsiteX29" fmla="*/ 7292 w 284829"/>
                <a:gd name="connsiteY29" fmla="*/ 131595 h 160661"/>
                <a:gd name="connsiteX30" fmla="*/ 335 w 284829"/>
                <a:gd name="connsiteY30" fmla="*/ 141450 h 160661"/>
                <a:gd name="connsiteX31" fmla="*/ 2365 w 284829"/>
                <a:gd name="connsiteY31" fmla="*/ 153334 h 160661"/>
                <a:gd name="connsiteX32" fmla="*/ 23812 w 284829"/>
                <a:gd name="connsiteY32" fmla="*/ 158262 h 160661"/>
                <a:gd name="connsiteX33" fmla="*/ 78299 w 284829"/>
                <a:gd name="connsiteY33" fmla="*/ 123769 h 160661"/>
                <a:gd name="connsiteX34" fmla="*/ 111339 w 284829"/>
                <a:gd name="connsiteY34" fmla="*/ 103769 h 160661"/>
                <a:gd name="connsiteX35" fmla="*/ 221183 w 284829"/>
                <a:gd name="connsiteY35" fmla="*/ 34493 h 160661"/>
                <a:gd name="connsiteX36" fmla="*/ 250746 w 284829"/>
                <a:gd name="connsiteY36" fmla="*/ 41160 h 160661"/>
                <a:gd name="connsiteX37" fmla="*/ 244079 w 284829"/>
                <a:gd name="connsiteY37" fmla="*/ 70725 h 160661"/>
                <a:gd name="connsiteX38" fmla="*/ 232776 w 284829"/>
                <a:gd name="connsiteY38" fmla="*/ 73913 h 160661"/>
                <a:gd name="connsiteX39" fmla="*/ 228139 w 284829"/>
                <a:gd name="connsiteY39" fmla="*/ 73334 h 160661"/>
                <a:gd name="connsiteX40" fmla="*/ 214807 w 284829"/>
                <a:gd name="connsiteY40" fmla="*/ 63768 h 160661"/>
                <a:gd name="connsiteX41" fmla="*/ 221473 w 284829"/>
                <a:gd name="connsiteY41" fmla="*/ 34203 h 160661"/>
                <a:gd name="connsiteX42" fmla="*/ 221183 w 284829"/>
                <a:gd name="connsiteY42" fmla="*/ 34493 h 160661"/>
                <a:gd name="connsiteX0" fmla="*/ 78299 w 284829"/>
                <a:gd name="connsiteY0" fmla="*/ 123769 h 160661"/>
                <a:gd name="connsiteX1" fmla="*/ 147567 w 284829"/>
                <a:gd name="connsiteY1" fmla="*/ 80870 h 160661"/>
                <a:gd name="connsiteX2" fmla="*/ 147567 w 284829"/>
                <a:gd name="connsiteY2" fmla="*/ 80870 h 160661"/>
                <a:gd name="connsiteX3" fmla="*/ 180318 w 284829"/>
                <a:gd name="connsiteY3" fmla="*/ 60000 h 160661"/>
                <a:gd name="connsiteX4" fmla="*/ 181187 w 284829"/>
                <a:gd name="connsiteY4" fmla="*/ 64058 h 160661"/>
                <a:gd name="connsiteX5" fmla="*/ 187853 w 284829"/>
                <a:gd name="connsiteY5" fmla="*/ 80580 h 160661"/>
                <a:gd name="connsiteX6" fmla="*/ 220603 w 284829"/>
                <a:gd name="connsiteY6" fmla="*/ 103769 h 160661"/>
                <a:gd name="connsiteX7" fmla="*/ 260310 w 284829"/>
                <a:gd name="connsiteY7" fmla="*/ 96812 h 160661"/>
                <a:gd name="connsiteX8" fmla="*/ 283496 w 284829"/>
                <a:gd name="connsiteY8" fmla="*/ 64058 h 160661"/>
                <a:gd name="connsiteX9" fmla="*/ 276540 w 284829"/>
                <a:gd name="connsiteY9" fmla="*/ 24348 h 160661"/>
                <a:gd name="connsiteX10" fmla="*/ 243789 w 284829"/>
                <a:gd name="connsiteY10" fmla="*/ 1159 h 160661"/>
                <a:gd name="connsiteX11" fmla="*/ 239153 w 284829"/>
                <a:gd name="connsiteY11" fmla="*/ 290 h 160661"/>
                <a:gd name="connsiteX12" fmla="*/ 238573 w 284829"/>
                <a:gd name="connsiteY12" fmla="*/ 290 h 160661"/>
                <a:gd name="connsiteX13" fmla="*/ 233936 w 284829"/>
                <a:gd name="connsiteY13" fmla="*/ 0 h 160661"/>
                <a:gd name="connsiteX14" fmla="*/ 233066 w 284829"/>
                <a:gd name="connsiteY14" fmla="*/ 0 h 160661"/>
                <a:gd name="connsiteX15" fmla="*/ 223792 w 284829"/>
                <a:gd name="connsiteY15" fmla="*/ 580 h 160661"/>
                <a:gd name="connsiteX16" fmla="*/ 222633 w 284829"/>
                <a:gd name="connsiteY16" fmla="*/ 580 h 160661"/>
                <a:gd name="connsiteX17" fmla="*/ 218865 w 284829"/>
                <a:gd name="connsiteY17" fmla="*/ 1449 h 160661"/>
                <a:gd name="connsiteX18" fmla="*/ 217995 w 284829"/>
                <a:gd name="connsiteY18" fmla="*/ 1449 h 160661"/>
                <a:gd name="connsiteX19" fmla="*/ 213648 w 284829"/>
                <a:gd name="connsiteY19" fmla="*/ 2899 h 160661"/>
                <a:gd name="connsiteX20" fmla="*/ 212778 w 284829"/>
                <a:gd name="connsiteY20" fmla="*/ 3188 h 160661"/>
                <a:gd name="connsiteX21" fmla="*/ 209300 w 284829"/>
                <a:gd name="connsiteY21" fmla="*/ 4638 h 160661"/>
                <a:gd name="connsiteX22" fmla="*/ 208141 w 284829"/>
                <a:gd name="connsiteY22" fmla="*/ 5217 h 160661"/>
                <a:gd name="connsiteX23" fmla="*/ 204083 w 284829"/>
                <a:gd name="connsiteY23" fmla="*/ 7536 h 160661"/>
                <a:gd name="connsiteX24" fmla="*/ 136554 w 284829"/>
                <a:gd name="connsiteY24" fmla="*/ 50145 h 160661"/>
                <a:gd name="connsiteX25" fmla="*/ 136554 w 284829"/>
                <a:gd name="connsiteY25" fmla="*/ 50145 h 160661"/>
                <a:gd name="connsiteX26" fmla="*/ 106702 w 284829"/>
                <a:gd name="connsiteY26" fmla="*/ 68986 h 160661"/>
                <a:gd name="connsiteX27" fmla="*/ 106702 w 284829"/>
                <a:gd name="connsiteY27" fmla="*/ 68986 h 160661"/>
                <a:gd name="connsiteX28" fmla="*/ 82067 w 284829"/>
                <a:gd name="connsiteY28" fmla="*/ 84348 h 160661"/>
                <a:gd name="connsiteX29" fmla="*/ 7292 w 284829"/>
                <a:gd name="connsiteY29" fmla="*/ 131595 h 160661"/>
                <a:gd name="connsiteX30" fmla="*/ 335 w 284829"/>
                <a:gd name="connsiteY30" fmla="*/ 141450 h 160661"/>
                <a:gd name="connsiteX31" fmla="*/ 2365 w 284829"/>
                <a:gd name="connsiteY31" fmla="*/ 153334 h 160661"/>
                <a:gd name="connsiteX32" fmla="*/ 23812 w 284829"/>
                <a:gd name="connsiteY32" fmla="*/ 158262 h 160661"/>
                <a:gd name="connsiteX33" fmla="*/ 78299 w 284829"/>
                <a:gd name="connsiteY33" fmla="*/ 123769 h 160661"/>
                <a:gd name="connsiteX34" fmla="*/ 221183 w 284829"/>
                <a:gd name="connsiteY34" fmla="*/ 34493 h 160661"/>
                <a:gd name="connsiteX35" fmla="*/ 250746 w 284829"/>
                <a:gd name="connsiteY35" fmla="*/ 41160 h 160661"/>
                <a:gd name="connsiteX36" fmla="*/ 244079 w 284829"/>
                <a:gd name="connsiteY36" fmla="*/ 70725 h 160661"/>
                <a:gd name="connsiteX37" fmla="*/ 232776 w 284829"/>
                <a:gd name="connsiteY37" fmla="*/ 73913 h 160661"/>
                <a:gd name="connsiteX38" fmla="*/ 228139 w 284829"/>
                <a:gd name="connsiteY38" fmla="*/ 73334 h 160661"/>
                <a:gd name="connsiteX39" fmla="*/ 214807 w 284829"/>
                <a:gd name="connsiteY39" fmla="*/ 63768 h 160661"/>
                <a:gd name="connsiteX40" fmla="*/ 221473 w 284829"/>
                <a:gd name="connsiteY40" fmla="*/ 34203 h 160661"/>
                <a:gd name="connsiteX41" fmla="*/ 221183 w 284829"/>
                <a:gd name="connsiteY41" fmla="*/ 34493 h 160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284829" h="160661">
                  <a:moveTo>
                    <a:pt x="78299" y="123769"/>
                  </a:moveTo>
                  <a:lnTo>
                    <a:pt x="147567" y="80870"/>
                  </a:lnTo>
                  <a:lnTo>
                    <a:pt x="147567" y="80870"/>
                  </a:lnTo>
                  <a:lnTo>
                    <a:pt x="180318" y="60000"/>
                  </a:lnTo>
                  <a:lnTo>
                    <a:pt x="181187" y="64058"/>
                  </a:lnTo>
                  <a:cubicBezTo>
                    <a:pt x="182636" y="69855"/>
                    <a:pt x="184665" y="75363"/>
                    <a:pt x="187853" y="80580"/>
                  </a:cubicBezTo>
                  <a:cubicBezTo>
                    <a:pt x="195389" y="92464"/>
                    <a:pt x="206982" y="100580"/>
                    <a:pt x="220603" y="103769"/>
                  </a:cubicBezTo>
                  <a:cubicBezTo>
                    <a:pt x="234226" y="106957"/>
                    <a:pt x="248427" y="104348"/>
                    <a:pt x="260310" y="96812"/>
                  </a:cubicBezTo>
                  <a:cubicBezTo>
                    <a:pt x="272192" y="89276"/>
                    <a:pt x="280308" y="77681"/>
                    <a:pt x="283496" y="64058"/>
                  </a:cubicBezTo>
                  <a:cubicBezTo>
                    <a:pt x="286684" y="50435"/>
                    <a:pt x="284076" y="36232"/>
                    <a:pt x="276540" y="24348"/>
                  </a:cubicBezTo>
                  <a:cubicBezTo>
                    <a:pt x="269005" y="12464"/>
                    <a:pt x="257412" y="4348"/>
                    <a:pt x="243789" y="1159"/>
                  </a:cubicBezTo>
                  <a:cubicBezTo>
                    <a:pt x="242340" y="870"/>
                    <a:pt x="240602" y="580"/>
                    <a:pt x="239153" y="290"/>
                  </a:cubicBezTo>
                  <a:lnTo>
                    <a:pt x="238573" y="290"/>
                  </a:lnTo>
                  <a:cubicBezTo>
                    <a:pt x="237124" y="290"/>
                    <a:pt x="235675" y="0"/>
                    <a:pt x="233936" y="0"/>
                  </a:cubicBezTo>
                  <a:lnTo>
                    <a:pt x="233066" y="0"/>
                  </a:lnTo>
                  <a:cubicBezTo>
                    <a:pt x="229878" y="0"/>
                    <a:pt x="226690" y="0"/>
                    <a:pt x="223792" y="580"/>
                  </a:cubicBezTo>
                  <a:lnTo>
                    <a:pt x="222633" y="580"/>
                  </a:lnTo>
                  <a:cubicBezTo>
                    <a:pt x="221473" y="580"/>
                    <a:pt x="220024" y="1159"/>
                    <a:pt x="218865" y="1449"/>
                  </a:cubicBezTo>
                  <a:lnTo>
                    <a:pt x="217995" y="1449"/>
                  </a:lnTo>
                  <a:cubicBezTo>
                    <a:pt x="216546" y="1739"/>
                    <a:pt x="215097" y="2319"/>
                    <a:pt x="213648" y="2899"/>
                  </a:cubicBezTo>
                  <a:cubicBezTo>
                    <a:pt x="213358" y="2899"/>
                    <a:pt x="213068" y="2899"/>
                    <a:pt x="212778" y="3188"/>
                  </a:cubicBezTo>
                  <a:cubicBezTo>
                    <a:pt x="211619" y="3768"/>
                    <a:pt x="210459" y="4058"/>
                    <a:pt x="209300" y="4638"/>
                  </a:cubicBezTo>
                  <a:cubicBezTo>
                    <a:pt x="209010" y="4638"/>
                    <a:pt x="208431" y="4928"/>
                    <a:pt x="208141" y="5217"/>
                  </a:cubicBezTo>
                  <a:cubicBezTo>
                    <a:pt x="206692" y="5797"/>
                    <a:pt x="205532" y="6667"/>
                    <a:pt x="204083" y="7536"/>
                  </a:cubicBezTo>
                  <a:lnTo>
                    <a:pt x="136554" y="50145"/>
                  </a:lnTo>
                  <a:lnTo>
                    <a:pt x="136554" y="50145"/>
                  </a:lnTo>
                  <a:lnTo>
                    <a:pt x="106702" y="68986"/>
                  </a:lnTo>
                  <a:lnTo>
                    <a:pt x="106702" y="68986"/>
                  </a:lnTo>
                  <a:lnTo>
                    <a:pt x="82067" y="84348"/>
                  </a:lnTo>
                  <a:lnTo>
                    <a:pt x="7292" y="131595"/>
                  </a:lnTo>
                  <a:cubicBezTo>
                    <a:pt x="3814" y="133914"/>
                    <a:pt x="1205" y="137392"/>
                    <a:pt x="335" y="141450"/>
                  </a:cubicBezTo>
                  <a:cubicBezTo>
                    <a:pt x="-533" y="145508"/>
                    <a:pt x="335" y="149566"/>
                    <a:pt x="2365" y="153334"/>
                  </a:cubicBezTo>
                  <a:cubicBezTo>
                    <a:pt x="7002" y="160580"/>
                    <a:pt x="16566" y="162899"/>
                    <a:pt x="23812" y="158262"/>
                  </a:cubicBezTo>
                  <a:lnTo>
                    <a:pt x="78299" y="123769"/>
                  </a:lnTo>
                  <a:close/>
                  <a:moveTo>
                    <a:pt x="221183" y="34493"/>
                  </a:moveTo>
                  <a:cubicBezTo>
                    <a:pt x="231037" y="28116"/>
                    <a:pt x="244370" y="31304"/>
                    <a:pt x="250746" y="41160"/>
                  </a:cubicBezTo>
                  <a:cubicBezTo>
                    <a:pt x="257122" y="51015"/>
                    <a:pt x="253933" y="64348"/>
                    <a:pt x="244079" y="70725"/>
                  </a:cubicBezTo>
                  <a:cubicBezTo>
                    <a:pt x="240602" y="73044"/>
                    <a:pt x="236834" y="73913"/>
                    <a:pt x="232776" y="73913"/>
                  </a:cubicBezTo>
                  <a:cubicBezTo>
                    <a:pt x="228719" y="73913"/>
                    <a:pt x="229588" y="73913"/>
                    <a:pt x="228139" y="73334"/>
                  </a:cubicBezTo>
                  <a:cubicBezTo>
                    <a:pt x="222633" y="72174"/>
                    <a:pt x="217705" y="68696"/>
                    <a:pt x="214807" y="63768"/>
                  </a:cubicBezTo>
                  <a:cubicBezTo>
                    <a:pt x="208431" y="53913"/>
                    <a:pt x="211619" y="40580"/>
                    <a:pt x="221473" y="34203"/>
                  </a:cubicBezTo>
                  <a:lnTo>
                    <a:pt x="221183" y="34493"/>
                  </a:ln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1158ED88-1FFD-423A-C764-60132EDF3D9C}"/>
                </a:ext>
              </a:extLst>
            </p:cNvPr>
            <p:cNvSpPr/>
            <p:nvPr/>
          </p:nvSpPr>
          <p:spPr>
            <a:xfrm>
              <a:off x="3967943" y="1359816"/>
              <a:ext cx="4858366" cy="4138367"/>
            </a:xfrm>
            <a:custGeom>
              <a:avLst/>
              <a:gdLst>
                <a:gd name="connsiteX0" fmla="*/ 292724 w 383811"/>
                <a:gd name="connsiteY0" fmla="*/ 195060 h 326931"/>
                <a:gd name="connsiteX1" fmla="*/ 308085 w 383811"/>
                <a:gd name="connsiteY1" fmla="*/ 185495 h 326931"/>
                <a:gd name="connsiteX2" fmla="*/ 327503 w 383811"/>
                <a:gd name="connsiteY2" fmla="*/ 173321 h 326931"/>
                <a:gd name="connsiteX3" fmla="*/ 319099 w 383811"/>
                <a:gd name="connsiteY3" fmla="*/ 216220 h 326931"/>
                <a:gd name="connsiteX4" fmla="*/ 316491 w 383811"/>
                <a:gd name="connsiteY4" fmla="*/ 224046 h 326931"/>
                <a:gd name="connsiteX5" fmla="*/ 359964 w 383811"/>
                <a:gd name="connsiteY5" fmla="*/ 196509 h 326931"/>
                <a:gd name="connsiteX6" fmla="*/ 381411 w 383811"/>
                <a:gd name="connsiteY6" fmla="*/ 201437 h 326931"/>
                <a:gd name="connsiteX7" fmla="*/ 376484 w 383811"/>
                <a:gd name="connsiteY7" fmla="*/ 222886 h 326931"/>
                <a:gd name="connsiteX8" fmla="*/ 251280 w 383811"/>
                <a:gd name="connsiteY8" fmla="*/ 301727 h 326931"/>
                <a:gd name="connsiteX9" fmla="*/ 128104 w 383811"/>
                <a:gd name="connsiteY9" fmla="*/ 322887 h 326931"/>
                <a:gd name="connsiteX10" fmla="*/ 26084 w 383811"/>
                <a:gd name="connsiteY10" fmla="*/ 250713 h 326931"/>
                <a:gd name="connsiteX11" fmla="*/ 18259 w 383811"/>
                <a:gd name="connsiteY11" fmla="*/ 237089 h 326931"/>
                <a:gd name="connsiteX12" fmla="*/ 44634 w 383811"/>
                <a:gd name="connsiteY12" fmla="*/ 220278 h 326931"/>
                <a:gd name="connsiteX13" fmla="*/ 46372 w 383811"/>
                <a:gd name="connsiteY13" fmla="*/ 224046 h 326931"/>
                <a:gd name="connsiteX14" fmla="*/ 47532 w 383811"/>
                <a:gd name="connsiteY14" fmla="*/ 226654 h 326931"/>
                <a:gd name="connsiteX15" fmla="*/ 51879 w 383811"/>
                <a:gd name="connsiteY15" fmla="*/ 234191 h 326931"/>
                <a:gd name="connsiteX16" fmla="*/ 56227 w 383811"/>
                <a:gd name="connsiteY16" fmla="*/ 240857 h 326931"/>
                <a:gd name="connsiteX17" fmla="*/ 57676 w 383811"/>
                <a:gd name="connsiteY17" fmla="*/ 242886 h 326931"/>
                <a:gd name="connsiteX18" fmla="*/ 61154 w 383811"/>
                <a:gd name="connsiteY18" fmla="*/ 247234 h 326931"/>
                <a:gd name="connsiteX19" fmla="*/ 62893 w 383811"/>
                <a:gd name="connsiteY19" fmla="*/ 249263 h 326931"/>
                <a:gd name="connsiteX20" fmla="*/ 66950 w 383811"/>
                <a:gd name="connsiteY20" fmla="*/ 253901 h 326931"/>
                <a:gd name="connsiteX21" fmla="*/ 68109 w 383811"/>
                <a:gd name="connsiteY21" fmla="*/ 255060 h 326931"/>
                <a:gd name="connsiteX22" fmla="*/ 73616 w 383811"/>
                <a:gd name="connsiteY22" fmla="*/ 260568 h 326931"/>
                <a:gd name="connsiteX23" fmla="*/ 75065 w 383811"/>
                <a:gd name="connsiteY23" fmla="*/ 261727 h 326931"/>
                <a:gd name="connsiteX24" fmla="*/ 79413 w 383811"/>
                <a:gd name="connsiteY24" fmla="*/ 265495 h 326931"/>
                <a:gd name="connsiteX25" fmla="*/ 81441 w 383811"/>
                <a:gd name="connsiteY25" fmla="*/ 266945 h 326931"/>
                <a:gd name="connsiteX26" fmla="*/ 85789 w 383811"/>
                <a:gd name="connsiteY26" fmla="*/ 270133 h 326931"/>
                <a:gd name="connsiteX27" fmla="*/ 87528 w 383811"/>
                <a:gd name="connsiteY27" fmla="*/ 271582 h 326931"/>
                <a:gd name="connsiteX28" fmla="*/ 93904 w 383811"/>
                <a:gd name="connsiteY28" fmla="*/ 275640 h 326931"/>
                <a:gd name="connsiteX29" fmla="*/ 94774 w 383811"/>
                <a:gd name="connsiteY29" fmla="*/ 275930 h 326931"/>
                <a:gd name="connsiteX30" fmla="*/ 100570 w 383811"/>
                <a:gd name="connsiteY30" fmla="*/ 279408 h 326931"/>
                <a:gd name="connsiteX31" fmla="*/ 102599 w 383811"/>
                <a:gd name="connsiteY31" fmla="*/ 280568 h 326931"/>
                <a:gd name="connsiteX32" fmla="*/ 107236 w 383811"/>
                <a:gd name="connsiteY32" fmla="*/ 282887 h 326931"/>
                <a:gd name="connsiteX33" fmla="*/ 109554 w 383811"/>
                <a:gd name="connsiteY33" fmla="*/ 284046 h 326931"/>
                <a:gd name="connsiteX34" fmla="*/ 115061 w 383811"/>
                <a:gd name="connsiteY34" fmla="*/ 286365 h 326931"/>
                <a:gd name="connsiteX35" fmla="*/ 116511 w 383811"/>
                <a:gd name="connsiteY35" fmla="*/ 286945 h 326931"/>
                <a:gd name="connsiteX36" fmla="*/ 123466 w 383811"/>
                <a:gd name="connsiteY36" fmla="*/ 289263 h 326931"/>
                <a:gd name="connsiteX37" fmla="*/ 125495 w 383811"/>
                <a:gd name="connsiteY37" fmla="*/ 289843 h 326931"/>
                <a:gd name="connsiteX38" fmla="*/ 130712 w 383811"/>
                <a:gd name="connsiteY38" fmla="*/ 291292 h 326931"/>
                <a:gd name="connsiteX39" fmla="*/ 133320 w 383811"/>
                <a:gd name="connsiteY39" fmla="*/ 291872 h 326931"/>
                <a:gd name="connsiteX40" fmla="*/ 138537 w 383811"/>
                <a:gd name="connsiteY40" fmla="*/ 293032 h 326931"/>
                <a:gd name="connsiteX41" fmla="*/ 140856 w 383811"/>
                <a:gd name="connsiteY41" fmla="*/ 293611 h 326931"/>
                <a:gd name="connsiteX42" fmla="*/ 148101 w 383811"/>
                <a:gd name="connsiteY42" fmla="*/ 294771 h 326931"/>
                <a:gd name="connsiteX43" fmla="*/ 149551 w 383811"/>
                <a:gd name="connsiteY43" fmla="*/ 294771 h 326931"/>
                <a:gd name="connsiteX44" fmla="*/ 155347 w 383811"/>
                <a:gd name="connsiteY44" fmla="*/ 295350 h 326931"/>
                <a:gd name="connsiteX45" fmla="*/ 157955 w 383811"/>
                <a:gd name="connsiteY45" fmla="*/ 295350 h 326931"/>
                <a:gd name="connsiteX46" fmla="*/ 163172 w 383811"/>
                <a:gd name="connsiteY46" fmla="*/ 295350 h 326931"/>
                <a:gd name="connsiteX47" fmla="*/ 164911 w 383811"/>
                <a:gd name="connsiteY47" fmla="*/ 295350 h 326931"/>
                <a:gd name="connsiteX48" fmla="*/ 166361 w 383811"/>
                <a:gd name="connsiteY48" fmla="*/ 295350 h 326931"/>
                <a:gd name="connsiteX49" fmla="*/ 167810 w 383811"/>
                <a:gd name="connsiteY49" fmla="*/ 295350 h 326931"/>
                <a:gd name="connsiteX50" fmla="*/ 173027 w 383811"/>
                <a:gd name="connsiteY50" fmla="*/ 295350 h 326931"/>
                <a:gd name="connsiteX51" fmla="*/ 173606 w 383811"/>
                <a:gd name="connsiteY51" fmla="*/ 295350 h 326931"/>
                <a:gd name="connsiteX52" fmla="*/ 179403 w 383811"/>
                <a:gd name="connsiteY52" fmla="*/ 294771 h 326931"/>
                <a:gd name="connsiteX53" fmla="*/ 180562 w 383811"/>
                <a:gd name="connsiteY53" fmla="*/ 294771 h 326931"/>
                <a:gd name="connsiteX54" fmla="*/ 185489 w 383811"/>
                <a:gd name="connsiteY54" fmla="*/ 294191 h 326931"/>
                <a:gd name="connsiteX55" fmla="*/ 186648 w 383811"/>
                <a:gd name="connsiteY55" fmla="*/ 294191 h 326931"/>
                <a:gd name="connsiteX56" fmla="*/ 192445 w 383811"/>
                <a:gd name="connsiteY56" fmla="*/ 293032 h 326931"/>
                <a:gd name="connsiteX57" fmla="*/ 193024 w 383811"/>
                <a:gd name="connsiteY57" fmla="*/ 293032 h 326931"/>
                <a:gd name="connsiteX58" fmla="*/ 197951 w 383811"/>
                <a:gd name="connsiteY58" fmla="*/ 291872 h 326931"/>
                <a:gd name="connsiteX59" fmla="*/ 199400 w 383811"/>
                <a:gd name="connsiteY59" fmla="*/ 291582 h 326931"/>
                <a:gd name="connsiteX60" fmla="*/ 204617 w 383811"/>
                <a:gd name="connsiteY60" fmla="*/ 290133 h 326931"/>
                <a:gd name="connsiteX61" fmla="*/ 204908 w 383811"/>
                <a:gd name="connsiteY61" fmla="*/ 290133 h 326931"/>
                <a:gd name="connsiteX62" fmla="*/ 210414 w 383811"/>
                <a:gd name="connsiteY62" fmla="*/ 288104 h 326931"/>
                <a:gd name="connsiteX63" fmla="*/ 211863 w 383811"/>
                <a:gd name="connsiteY63" fmla="*/ 287524 h 326931"/>
                <a:gd name="connsiteX64" fmla="*/ 216210 w 383811"/>
                <a:gd name="connsiteY64" fmla="*/ 285785 h 326931"/>
                <a:gd name="connsiteX65" fmla="*/ 217370 w 383811"/>
                <a:gd name="connsiteY65" fmla="*/ 285205 h 326931"/>
                <a:gd name="connsiteX66" fmla="*/ 222877 w 383811"/>
                <a:gd name="connsiteY66" fmla="*/ 282597 h 326931"/>
                <a:gd name="connsiteX67" fmla="*/ 224036 w 383811"/>
                <a:gd name="connsiteY67" fmla="*/ 282017 h 326931"/>
                <a:gd name="connsiteX68" fmla="*/ 228383 w 383811"/>
                <a:gd name="connsiteY68" fmla="*/ 279698 h 326931"/>
                <a:gd name="connsiteX69" fmla="*/ 229832 w 383811"/>
                <a:gd name="connsiteY69" fmla="*/ 278829 h 326931"/>
                <a:gd name="connsiteX70" fmla="*/ 235049 w 383811"/>
                <a:gd name="connsiteY70" fmla="*/ 275640 h 326931"/>
                <a:gd name="connsiteX71" fmla="*/ 240556 w 383811"/>
                <a:gd name="connsiteY71" fmla="*/ 272162 h 326931"/>
                <a:gd name="connsiteX72" fmla="*/ 242874 w 383811"/>
                <a:gd name="connsiteY72" fmla="*/ 270423 h 326931"/>
                <a:gd name="connsiteX73" fmla="*/ 245773 w 383811"/>
                <a:gd name="connsiteY73" fmla="*/ 268394 h 326931"/>
                <a:gd name="connsiteX74" fmla="*/ 248091 w 383811"/>
                <a:gd name="connsiteY74" fmla="*/ 266365 h 326931"/>
                <a:gd name="connsiteX75" fmla="*/ 250699 w 383811"/>
                <a:gd name="connsiteY75" fmla="*/ 264336 h 326931"/>
                <a:gd name="connsiteX76" fmla="*/ 253018 w 383811"/>
                <a:gd name="connsiteY76" fmla="*/ 262307 h 326931"/>
                <a:gd name="connsiteX77" fmla="*/ 255337 w 383811"/>
                <a:gd name="connsiteY77" fmla="*/ 260278 h 326931"/>
                <a:gd name="connsiteX78" fmla="*/ 257656 w 383811"/>
                <a:gd name="connsiteY78" fmla="*/ 257959 h 326931"/>
                <a:gd name="connsiteX79" fmla="*/ 259974 w 383811"/>
                <a:gd name="connsiteY79" fmla="*/ 255640 h 326931"/>
                <a:gd name="connsiteX80" fmla="*/ 262293 w 383811"/>
                <a:gd name="connsiteY80" fmla="*/ 253321 h 326931"/>
                <a:gd name="connsiteX81" fmla="*/ 264322 w 383811"/>
                <a:gd name="connsiteY81" fmla="*/ 251002 h 326931"/>
                <a:gd name="connsiteX82" fmla="*/ 266351 w 383811"/>
                <a:gd name="connsiteY82" fmla="*/ 248684 h 326931"/>
                <a:gd name="connsiteX83" fmla="*/ 268379 w 383811"/>
                <a:gd name="connsiteY83" fmla="*/ 246365 h 326931"/>
                <a:gd name="connsiteX84" fmla="*/ 270118 w 383811"/>
                <a:gd name="connsiteY84" fmla="*/ 244046 h 326931"/>
                <a:gd name="connsiteX85" fmla="*/ 272147 w 383811"/>
                <a:gd name="connsiteY85" fmla="*/ 241437 h 326931"/>
                <a:gd name="connsiteX86" fmla="*/ 273886 w 383811"/>
                <a:gd name="connsiteY86" fmla="*/ 238828 h 326931"/>
                <a:gd name="connsiteX87" fmla="*/ 275625 w 383811"/>
                <a:gd name="connsiteY87" fmla="*/ 236220 h 326931"/>
                <a:gd name="connsiteX88" fmla="*/ 277074 w 383811"/>
                <a:gd name="connsiteY88" fmla="*/ 233611 h 326931"/>
                <a:gd name="connsiteX89" fmla="*/ 278813 w 383811"/>
                <a:gd name="connsiteY89" fmla="*/ 230712 h 326931"/>
                <a:gd name="connsiteX90" fmla="*/ 280262 w 383811"/>
                <a:gd name="connsiteY90" fmla="*/ 228104 h 326931"/>
                <a:gd name="connsiteX91" fmla="*/ 282001 w 383811"/>
                <a:gd name="connsiteY91" fmla="*/ 225205 h 326931"/>
                <a:gd name="connsiteX92" fmla="*/ 283161 w 383811"/>
                <a:gd name="connsiteY92" fmla="*/ 222597 h 326931"/>
                <a:gd name="connsiteX93" fmla="*/ 284610 w 383811"/>
                <a:gd name="connsiteY93" fmla="*/ 219408 h 326931"/>
                <a:gd name="connsiteX94" fmla="*/ 285769 w 383811"/>
                <a:gd name="connsiteY94" fmla="*/ 216799 h 326931"/>
                <a:gd name="connsiteX95" fmla="*/ 287218 w 383811"/>
                <a:gd name="connsiteY95" fmla="*/ 213611 h 326931"/>
                <a:gd name="connsiteX96" fmla="*/ 288377 w 383811"/>
                <a:gd name="connsiteY96" fmla="*/ 211002 h 326931"/>
                <a:gd name="connsiteX97" fmla="*/ 289537 w 383811"/>
                <a:gd name="connsiteY97" fmla="*/ 207814 h 326931"/>
                <a:gd name="connsiteX98" fmla="*/ 290406 w 383811"/>
                <a:gd name="connsiteY98" fmla="*/ 205205 h 326931"/>
                <a:gd name="connsiteX99" fmla="*/ 291565 w 383811"/>
                <a:gd name="connsiteY99" fmla="*/ 201727 h 326931"/>
                <a:gd name="connsiteX100" fmla="*/ 292435 w 383811"/>
                <a:gd name="connsiteY100" fmla="*/ 198828 h 326931"/>
                <a:gd name="connsiteX101" fmla="*/ 293304 w 383811"/>
                <a:gd name="connsiteY101" fmla="*/ 195930 h 326931"/>
                <a:gd name="connsiteX102" fmla="*/ 32171 w 383811"/>
                <a:gd name="connsiteY102" fmla="*/ 170712 h 326931"/>
                <a:gd name="connsiteX103" fmla="*/ 32171 w 383811"/>
                <a:gd name="connsiteY103" fmla="*/ 168683 h 326931"/>
                <a:gd name="connsiteX104" fmla="*/ 32171 w 383811"/>
                <a:gd name="connsiteY104" fmla="*/ 166075 h 326931"/>
                <a:gd name="connsiteX105" fmla="*/ 32171 w 383811"/>
                <a:gd name="connsiteY105" fmla="*/ 164046 h 326931"/>
                <a:gd name="connsiteX106" fmla="*/ 32171 w 383811"/>
                <a:gd name="connsiteY106" fmla="*/ 161437 h 326931"/>
                <a:gd name="connsiteX107" fmla="*/ 32171 w 383811"/>
                <a:gd name="connsiteY107" fmla="*/ 159408 h 326931"/>
                <a:gd name="connsiteX108" fmla="*/ 32171 w 383811"/>
                <a:gd name="connsiteY108" fmla="*/ 156509 h 326931"/>
                <a:gd name="connsiteX109" fmla="*/ 32171 w 383811"/>
                <a:gd name="connsiteY109" fmla="*/ 154480 h 326931"/>
                <a:gd name="connsiteX110" fmla="*/ 32171 w 383811"/>
                <a:gd name="connsiteY110" fmla="*/ 151582 h 326931"/>
                <a:gd name="connsiteX111" fmla="*/ 32171 w 383811"/>
                <a:gd name="connsiteY111" fmla="*/ 149553 h 326931"/>
                <a:gd name="connsiteX112" fmla="*/ 32461 w 383811"/>
                <a:gd name="connsiteY112" fmla="*/ 146364 h 326931"/>
                <a:gd name="connsiteX113" fmla="*/ 32461 w 383811"/>
                <a:gd name="connsiteY113" fmla="*/ 144625 h 326931"/>
                <a:gd name="connsiteX114" fmla="*/ 33330 w 383811"/>
                <a:gd name="connsiteY114" fmla="*/ 139698 h 326931"/>
                <a:gd name="connsiteX115" fmla="*/ 0 w 383811"/>
                <a:gd name="connsiteY115" fmla="*/ 160857 h 326931"/>
                <a:gd name="connsiteX116" fmla="*/ 3188 w 383811"/>
                <a:gd name="connsiteY116" fmla="*/ 195640 h 326931"/>
                <a:gd name="connsiteX117" fmla="*/ 31881 w 383811"/>
                <a:gd name="connsiteY117" fmla="*/ 177379 h 326931"/>
                <a:gd name="connsiteX118" fmla="*/ 31881 w 383811"/>
                <a:gd name="connsiteY118" fmla="*/ 175640 h 326931"/>
                <a:gd name="connsiteX119" fmla="*/ 31881 w 383811"/>
                <a:gd name="connsiteY119" fmla="*/ 173611 h 326931"/>
                <a:gd name="connsiteX120" fmla="*/ 31881 w 383811"/>
                <a:gd name="connsiteY120" fmla="*/ 171002 h 326931"/>
                <a:gd name="connsiteX121" fmla="*/ 323156 w 383811"/>
                <a:gd name="connsiteY121" fmla="*/ 125205 h 326931"/>
                <a:gd name="connsiteX122" fmla="*/ 302289 w 383811"/>
                <a:gd name="connsiteY122" fmla="*/ 76219 h 326931"/>
                <a:gd name="connsiteX123" fmla="*/ 200270 w 383811"/>
                <a:gd name="connsiteY123" fmla="*/ 4045 h 326931"/>
                <a:gd name="connsiteX124" fmla="*/ 77094 w 383811"/>
                <a:gd name="connsiteY124" fmla="*/ 25204 h 326931"/>
                <a:gd name="connsiteX125" fmla="*/ 12463 w 383811"/>
                <a:gd name="connsiteY125" fmla="*/ 102886 h 326931"/>
                <a:gd name="connsiteX126" fmla="*/ 93614 w 383811"/>
                <a:gd name="connsiteY126" fmla="*/ 51581 h 326931"/>
                <a:gd name="connsiteX127" fmla="*/ 98831 w 383811"/>
                <a:gd name="connsiteY127" fmla="*/ 48393 h 326931"/>
                <a:gd name="connsiteX128" fmla="*/ 100280 w 383811"/>
                <a:gd name="connsiteY128" fmla="*/ 47523 h 326931"/>
                <a:gd name="connsiteX129" fmla="*/ 104627 w 383811"/>
                <a:gd name="connsiteY129" fmla="*/ 45204 h 326931"/>
                <a:gd name="connsiteX130" fmla="*/ 105786 w 383811"/>
                <a:gd name="connsiteY130" fmla="*/ 44625 h 326931"/>
                <a:gd name="connsiteX131" fmla="*/ 111294 w 383811"/>
                <a:gd name="connsiteY131" fmla="*/ 42016 h 326931"/>
                <a:gd name="connsiteX132" fmla="*/ 112453 w 383811"/>
                <a:gd name="connsiteY132" fmla="*/ 41436 h 326931"/>
                <a:gd name="connsiteX133" fmla="*/ 116800 w 383811"/>
                <a:gd name="connsiteY133" fmla="*/ 39697 h 326931"/>
                <a:gd name="connsiteX134" fmla="*/ 118249 w 383811"/>
                <a:gd name="connsiteY134" fmla="*/ 39117 h 326931"/>
                <a:gd name="connsiteX135" fmla="*/ 123756 w 383811"/>
                <a:gd name="connsiteY135" fmla="*/ 37088 h 326931"/>
                <a:gd name="connsiteX136" fmla="*/ 124046 w 383811"/>
                <a:gd name="connsiteY136" fmla="*/ 37088 h 326931"/>
                <a:gd name="connsiteX137" fmla="*/ 129263 w 383811"/>
                <a:gd name="connsiteY137" fmla="*/ 35639 h 326931"/>
                <a:gd name="connsiteX138" fmla="*/ 130712 w 383811"/>
                <a:gd name="connsiteY138" fmla="*/ 35349 h 326931"/>
                <a:gd name="connsiteX139" fmla="*/ 135639 w 383811"/>
                <a:gd name="connsiteY139" fmla="*/ 34190 h 326931"/>
                <a:gd name="connsiteX140" fmla="*/ 136508 w 383811"/>
                <a:gd name="connsiteY140" fmla="*/ 34190 h 326931"/>
                <a:gd name="connsiteX141" fmla="*/ 142305 w 383811"/>
                <a:gd name="connsiteY141" fmla="*/ 33030 h 326931"/>
                <a:gd name="connsiteX142" fmla="*/ 143754 w 383811"/>
                <a:gd name="connsiteY142" fmla="*/ 33030 h 326931"/>
                <a:gd name="connsiteX143" fmla="*/ 148391 w 383811"/>
                <a:gd name="connsiteY143" fmla="*/ 32451 h 326931"/>
                <a:gd name="connsiteX144" fmla="*/ 149841 w 383811"/>
                <a:gd name="connsiteY144" fmla="*/ 32451 h 326931"/>
                <a:gd name="connsiteX145" fmla="*/ 155637 w 383811"/>
                <a:gd name="connsiteY145" fmla="*/ 31871 h 326931"/>
                <a:gd name="connsiteX146" fmla="*/ 156217 w 383811"/>
                <a:gd name="connsiteY146" fmla="*/ 31871 h 326931"/>
                <a:gd name="connsiteX147" fmla="*/ 161434 w 383811"/>
                <a:gd name="connsiteY147" fmla="*/ 31871 h 326931"/>
                <a:gd name="connsiteX148" fmla="*/ 162883 w 383811"/>
                <a:gd name="connsiteY148" fmla="*/ 31871 h 326931"/>
                <a:gd name="connsiteX149" fmla="*/ 164332 w 383811"/>
                <a:gd name="connsiteY149" fmla="*/ 31871 h 326931"/>
                <a:gd name="connsiteX150" fmla="*/ 165781 w 383811"/>
                <a:gd name="connsiteY150" fmla="*/ 31871 h 326931"/>
                <a:gd name="connsiteX151" fmla="*/ 170997 w 383811"/>
                <a:gd name="connsiteY151" fmla="*/ 31871 h 326931"/>
                <a:gd name="connsiteX152" fmla="*/ 173606 w 383811"/>
                <a:gd name="connsiteY152" fmla="*/ 31871 h 326931"/>
                <a:gd name="connsiteX153" fmla="*/ 179692 w 383811"/>
                <a:gd name="connsiteY153" fmla="*/ 32451 h 326931"/>
                <a:gd name="connsiteX154" fmla="*/ 181141 w 383811"/>
                <a:gd name="connsiteY154" fmla="*/ 32451 h 326931"/>
                <a:gd name="connsiteX155" fmla="*/ 188387 w 383811"/>
                <a:gd name="connsiteY155" fmla="*/ 33610 h 326931"/>
                <a:gd name="connsiteX156" fmla="*/ 190416 w 383811"/>
                <a:gd name="connsiteY156" fmla="*/ 33900 h 326931"/>
                <a:gd name="connsiteX157" fmla="*/ 195633 w 383811"/>
                <a:gd name="connsiteY157" fmla="*/ 35059 h 326931"/>
                <a:gd name="connsiteX158" fmla="*/ 198241 w 383811"/>
                <a:gd name="connsiteY158" fmla="*/ 35639 h 326931"/>
                <a:gd name="connsiteX159" fmla="*/ 203458 w 383811"/>
                <a:gd name="connsiteY159" fmla="*/ 37088 h 326931"/>
                <a:gd name="connsiteX160" fmla="*/ 205487 w 383811"/>
                <a:gd name="connsiteY160" fmla="*/ 37668 h 326931"/>
                <a:gd name="connsiteX161" fmla="*/ 212443 w 383811"/>
                <a:gd name="connsiteY161" fmla="*/ 39987 h 326931"/>
                <a:gd name="connsiteX162" fmla="*/ 213892 w 383811"/>
                <a:gd name="connsiteY162" fmla="*/ 40567 h 326931"/>
                <a:gd name="connsiteX163" fmla="*/ 219399 w 383811"/>
                <a:gd name="connsiteY163" fmla="*/ 42886 h 326931"/>
                <a:gd name="connsiteX164" fmla="*/ 221717 w 383811"/>
                <a:gd name="connsiteY164" fmla="*/ 44045 h 326931"/>
                <a:gd name="connsiteX165" fmla="*/ 226354 w 383811"/>
                <a:gd name="connsiteY165" fmla="*/ 46364 h 326931"/>
                <a:gd name="connsiteX166" fmla="*/ 228383 w 383811"/>
                <a:gd name="connsiteY166" fmla="*/ 47523 h 326931"/>
                <a:gd name="connsiteX167" fmla="*/ 234180 w 383811"/>
                <a:gd name="connsiteY167" fmla="*/ 50712 h 326931"/>
                <a:gd name="connsiteX168" fmla="*/ 235049 w 383811"/>
                <a:gd name="connsiteY168" fmla="*/ 51291 h 326931"/>
                <a:gd name="connsiteX169" fmla="*/ 241136 w 383811"/>
                <a:gd name="connsiteY169" fmla="*/ 55349 h 326931"/>
                <a:gd name="connsiteX170" fmla="*/ 242874 w 383811"/>
                <a:gd name="connsiteY170" fmla="*/ 56799 h 326931"/>
                <a:gd name="connsiteX171" fmla="*/ 247222 w 383811"/>
                <a:gd name="connsiteY171" fmla="*/ 59987 h 326931"/>
                <a:gd name="connsiteX172" fmla="*/ 249250 w 383811"/>
                <a:gd name="connsiteY172" fmla="*/ 61436 h 326931"/>
                <a:gd name="connsiteX173" fmla="*/ 253598 w 383811"/>
                <a:gd name="connsiteY173" fmla="*/ 65204 h 326931"/>
                <a:gd name="connsiteX174" fmla="*/ 255047 w 383811"/>
                <a:gd name="connsiteY174" fmla="*/ 66364 h 326931"/>
                <a:gd name="connsiteX175" fmla="*/ 260554 w 383811"/>
                <a:gd name="connsiteY175" fmla="*/ 71871 h 326931"/>
                <a:gd name="connsiteX176" fmla="*/ 261713 w 383811"/>
                <a:gd name="connsiteY176" fmla="*/ 73031 h 326931"/>
                <a:gd name="connsiteX177" fmla="*/ 265771 w 383811"/>
                <a:gd name="connsiteY177" fmla="*/ 77668 h 326931"/>
                <a:gd name="connsiteX178" fmla="*/ 267510 w 383811"/>
                <a:gd name="connsiteY178" fmla="*/ 79697 h 326931"/>
                <a:gd name="connsiteX179" fmla="*/ 270987 w 383811"/>
                <a:gd name="connsiteY179" fmla="*/ 84045 h 326931"/>
                <a:gd name="connsiteX180" fmla="*/ 272436 w 383811"/>
                <a:gd name="connsiteY180" fmla="*/ 86074 h 326931"/>
                <a:gd name="connsiteX181" fmla="*/ 276784 w 383811"/>
                <a:gd name="connsiteY181" fmla="*/ 92741 h 326931"/>
                <a:gd name="connsiteX182" fmla="*/ 280552 w 383811"/>
                <a:gd name="connsiteY182" fmla="*/ 98828 h 326931"/>
                <a:gd name="connsiteX183" fmla="*/ 281711 w 383811"/>
                <a:gd name="connsiteY183" fmla="*/ 100857 h 326931"/>
                <a:gd name="connsiteX184" fmla="*/ 284029 w 383811"/>
                <a:gd name="connsiteY184" fmla="*/ 105205 h 326931"/>
                <a:gd name="connsiteX185" fmla="*/ 285189 w 383811"/>
                <a:gd name="connsiteY185" fmla="*/ 107813 h 326931"/>
                <a:gd name="connsiteX186" fmla="*/ 286928 w 383811"/>
                <a:gd name="connsiteY186" fmla="*/ 111871 h 326931"/>
                <a:gd name="connsiteX187" fmla="*/ 288087 w 383811"/>
                <a:gd name="connsiteY187" fmla="*/ 114480 h 326931"/>
                <a:gd name="connsiteX188" fmla="*/ 289537 w 383811"/>
                <a:gd name="connsiteY188" fmla="*/ 118248 h 326931"/>
                <a:gd name="connsiteX189" fmla="*/ 290406 w 383811"/>
                <a:gd name="connsiteY189" fmla="*/ 121147 h 326931"/>
                <a:gd name="connsiteX190" fmla="*/ 291565 w 383811"/>
                <a:gd name="connsiteY190" fmla="*/ 124915 h 326931"/>
                <a:gd name="connsiteX191" fmla="*/ 292435 w 383811"/>
                <a:gd name="connsiteY191" fmla="*/ 127813 h 326931"/>
                <a:gd name="connsiteX192" fmla="*/ 293304 w 383811"/>
                <a:gd name="connsiteY192" fmla="*/ 131582 h 326931"/>
                <a:gd name="connsiteX193" fmla="*/ 293884 w 383811"/>
                <a:gd name="connsiteY193" fmla="*/ 134770 h 326931"/>
                <a:gd name="connsiteX194" fmla="*/ 294754 w 383811"/>
                <a:gd name="connsiteY194" fmla="*/ 138538 h 326931"/>
                <a:gd name="connsiteX195" fmla="*/ 295333 w 383811"/>
                <a:gd name="connsiteY195" fmla="*/ 141727 h 326931"/>
                <a:gd name="connsiteX196" fmla="*/ 295333 w 383811"/>
                <a:gd name="connsiteY196" fmla="*/ 143176 h 326931"/>
                <a:gd name="connsiteX197" fmla="*/ 323446 w 383811"/>
                <a:gd name="connsiteY197" fmla="*/ 125495 h 326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</a:cxnLst>
              <a:rect l="l" t="t" r="r" b="b"/>
              <a:pathLst>
                <a:path w="383811" h="326931">
                  <a:moveTo>
                    <a:pt x="292724" y="195060"/>
                  </a:moveTo>
                  <a:lnTo>
                    <a:pt x="308085" y="185495"/>
                  </a:lnTo>
                  <a:lnTo>
                    <a:pt x="327503" y="173321"/>
                  </a:lnTo>
                  <a:cubicBezTo>
                    <a:pt x="326634" y="187814"/>
                    <a:pt x="323736" y="202307"/>
                    <a:pt x="319099" y="216220"/>
                  </a:cubicBezTo>
                  <a:lnTo>
                    <a:pt x="316491" y="224046"/>
                  </a:lnTo>
                  <a:lnTo>
                    <a:pt x="359964" y="196509"/>
                  </a:lnTo>
                  <a:cubicBezTo>
                    <a:pt x="367210" y="191872"/>
                    <a:pt x="376774" y="194191"/>
                    <a:pt x="381411" y="201437"/>
                  </a:cubicBezTo>
                  <a:cubicBezTo>
                    <a:pt x="386049" y="208683"/>
                    <a:pt x="383730" y="218249"/>
                    <a:pt x="376484" y="222886"/>
                  </a:cubicBezTo>
                  <a:lnTo>
                    <a:pt x="251280" y="301727"/>
                  </a:lnTo>
                  <a:cubicBezTo>
                    <a:pt x="214471" y="324916"/>
                    <a:pt x="170708" y="332452"/>
                    <a:pt x="128104" y="322887"/>
                  </a:cubicBezTo>
                  <a:cubicBezTo>
                    <a:pt x="85499" y="313322"/>
                    <a:pt x="49270" y="287524"/>
                    <a:pt x="26084" y="250713"/>
                  </a:cubicBezTo>
                  <a:cubicBezTo>
                    <a:pt x="23476" y="246365"/>
                    <a:pt x="20868" y="241727"/>
                    <a:pt x="18259" y="237089"/>
                  </a:cubicBezTo>
                  <a:lnTo>
                    <a:pt x="44634" y="220278"/>
                  </a:lnTo>
                  <a:cubicBezTo>
                    <a:pt x="45213" y="221437"/>
                    <a:pt x="45793" y="222597"/>
                    <a:pt x="46372" y="224046"/>
                  </a:cubicBezTo>
                  <a:cubicBezTo>
                    <a:pt x="46662" y="224915"/>
                    <a:pt x="47242" y="225785"/>
                    <a:pt x="47532" y="226654"/>
                  </a:cubicBezTo>
                  <a:cubicBezTo>
                    <a:pt x="48981" y="229263"/>
                    <a:pt x="50430" y="231872"/>
                    <a:pt x="51879" y="234191"/>
                  </a:cubicBezTo>
                  <a:cubicBezTo>
                    <a:pt x="53328" y="236510"/>
                    <a:pt x="54778" y="238539"/>
                    <a:pt x="56227" y="240857"/>
                  </a:cubicBezTo>
                  <a:cubicBezTo>
                    <a:pt x="56806" y="241437"/>
                    <a:pt x="57096" y="242017"/>
                    <a:pt x="57676" y="242886"/>
                  </a:cubicBezTo>
                  <a:cubicBezTo>
                    <a:pt x="58835" y="244336"/>
                    <a:pt x="59995" y="245785"/>
                    <a:pt x="61154" y="247234"/>
                  </a:cubicBezTo>
                  <a:cubicBezTo>
                    <a:pt x="61733" y="247814"/>
                    <a:pt x="62313" y="248684"/>
                    <a:pt x="62893" y="249263"/>
                  </a:cubicBezTo>
                  <a:cubicBezTo>
                    <a:pt x="64342" y="250713"/>
                    <a:pt x="65501" y="252452"/>
                    <a:pt x="66950" y="253901"/>
                  </a:cubicBezTo>
                  <a:cubicBezTo>
                    <a:pt x="67240" y="254191"/>
                    <a:pt x="67820" y="254771"/>
                    <a:pt x="68109" y="255060"/>
                  </a:cubicBezTo>
                  <a:cubicBezTo>
                    <a:pt x="69848" y="256800"/>
                    <a:pt x="71588" y="258829"/>
                    <a:pt x="73616" y="260568"/>
                  </a:cubicBezTo>
                  <a:cubicBezTo>
                    <a:pt x="74196" y="261147"/>
                    <a:pt x="74486" y="261437"/>
                    <a:pt x="75065" y="261727"/>
                  </a:cubicBezTo>
                  <a:cubicBezTo>
                    <a:pt x="76514" y="262887"/>
                    <a:pt x="77964" y="264336"/>
                    <a:pt x="79413" y="265495"/>
                  </a:cubicBezTo>
                  <a:cubicBezTo>
                    <a:pt x="79992" y="266075"/>
                    <a:pt x="80572" y="266655"/>
                    <a:pt x="81441" y="266945"/>
                  </a:cubicBezTo>
                  <a:cubicBezTo>
                    <a:pt x="82891" y="268104"/>
                    <a:pt x="84340" y="269263"/>
                    <a:pt x="85789" y="270133"/>
                  </a:cubicBezTo>
                  <a:cubicBezTo>
                    <a:pt x="86368" y="270713"/>
                    <a:pt x="86948" y="271002"/>
                    <a:pt x="87528" y="271582"/>
                  </a:cubicBezTo>
                  <a:cubicBezTo>
                    <a:pt x="89557" y="273032"/>
                    <a:pt x="91585" y="274481"/>
                    <a:pt x="93904" y="275640"/>
                  </a:cubicBezTo>
                  <a:cubicBezTo>
                    <a:pt x="93904" y="275640"/>
                    <a:pt x="94484" y="275640"/>
                    <a:pt x="94774" y="275930"/>
                  </a:cubicBezTo>
                  <a:cubicBezTo>
                    <a:pt x="96802" y="277089"/>
                    <a:pt x="98541" y="278249"/>
                    <a:pt x="100570" y="279408"/>
                  </a:cubicBezTo>
                  <a:cubicBezTo>
                    <a:pt x="101150" y="279698"/>
                    <a:pt x="102019" y="280278"/>
                    <a:pt x="102599" y="280568"/>
                  </a:cubicBezTo>
                  <a:cubicBezTo>
                    <a:pt x="104048" y="281437"/>
                    <a:pt x="105786" y="282017"/>
                    <a:pt x="107236" y="282887"/>
                  </a:cubicBezTo>
                  <a:cubicBezTo>
                    <a:pt x="108105" y="283176"/>
                    <a:pt x="108685" y="283466"/>
                    <a:pt x="109554" y="284046"/>
                  </a:cubicBezTo>
                  <a:cubicBezTo>
                    <a:pt x="111294" y="284916"/>
                    <a:pt x="113322" y="285785"/>
                    <a:pt x="115061" y="286365"/>
                  </a:cubicBezTo>
                  <a:cubicBezTo>
                    <a:pt x="115641" y="286365"/>
                    <a:pt x="115930" y="286655"/>
                    <a:pt x="116511" y="286945"/>
                  </a:cubicBezTo>
                  <a:cubicBezTo>
                    <a:pt x="118829" y="287814"/>
                    <a:pt x="121147" y="288684"/>
                    <a:pt x="123466" y="289263"/>
                  </a:cubicBezTo>
                  <a:cubicBezTo>
                    <a:pt x="124046" y="289263"/>
                    <a:pt x="124915" y="289553"/>
                    <a:pt x="125495" y="289843"/>
                  </a:cubicBezTo>
                  <a:cubicBezTo>
                    <a:pt x="127234" y="290423"/>
                    <a:pt x="128973" y="290713"/>
                    <a:pt x="130712" y="291292"/>
                  </a:cubicBezTo>
                  <a:cubicBezTo>
                    <a:pt x="131581" y="291292"/>
                    <a:pt x="132451" y="291582"/>
                    <a:pt x="133320" y="291872"/>
                  </a:cubicBezTo>
                  <a:cubicBezTo>
                    <a:pt x="135059" y="292162"/>
                    <a:pt x="136798" y="292742"/>
                    <a:pt x="138537" y="293032"/>
                  </a:cubicBezTo>
                  <a:cubicBezTo>
                    <a:pt x="139407" y="293032"/>
                    <a:pt x="139986" y="293321"/>
                    <a:pt x="140856" y="293611"/>
                  </a:cubicBezTo>
                  <a:cubicBezTo>
                    <a:pt x="143174" y="294191"/>
                    <a:pt x="145783" y="294481"/>
                    <a:pt x="148101" y="294771"/>
                  </a:cubicBezTo>
                  <a:cubicBezTo>
                    <a:pt x="148681" y="294771"/>
                    <a:pt x="148971" y="294771"/>
                    <a:pt x="149551" y="294771"/>
                  </a:cubicBezTo>
                  <a:cubicBezTo>
                    <a:pt x="151579" y="294771"/>
                    <a:pt x="153608" y="295061"/>
                    <a:pt x="155347" y="295350"/>
                  </a:cubicBezTo>
                  <a:cubicBezTo>
                    <a:pt x="156217" y="295350"/>
                    <a:pt x="157086" y="295350"/>
                    <a:pt x="157955" y="295350"/>
                  </a:cubicBezTo>
                  <a:cubicBezTo>
                    <a:pt x="159694" y="295350"/>
                    <a:pt x="161434" y="295350"/>
                    <a:pt x="163172" y="295350"/>
                  </a:cubicBezTo>
                  <a:cubicBezTo>
                    <a:pt x="163752" y="295350"/>
                    <a:pt x="164332" y="295350"/>
                    <a:pt x="164911" y="295350"/>
                  </a:cubicBezTo>
                  <a:cubicBezTo>
                    <a:pt x="165491" y="295350"/>
                    <a:pt x="165781" y="295350"/>
                    <a:pt x="166361" y="295350"/>
                  </a:cubicBezTo>
                  <a:cubicBezTo>
                    <a:pt x="166940" y="295350"/>
                    <a:pt x="167230" y="295350"/>
                    <a:pt x="167810" y="295350"/>
                  </a:cubicBezTo>
                  <a:cubicBezTo>
                    <a:pt x="169548" y="295350"/>
                    <a:pt x="171287" y="295350"/>
                    <a:pt x="173027" y="295350"/>
                  </a:cubicBezTo>
                  <a:cubicBezTo>
                    <a:pt x="173027" y="295350"/>
                    <a:pt x="173316" y="295350"/>
                    <a:pt x="173606" y="295350"/>
                  </a:cubicBezTo>
                  <a:cubicBezTo>
                    <a:pt x="175635" y="295350"/>
                    <a:pt x="177374" y="295061"/>
                    <a:pt x="179403" y="294771"/>
                  </a:cubicBezTo>
                  <a:cubicBezTo>
                    <a:pt x="179692" y="294771"/>
                    <a:pt x="180272" y="294771"/>
                    <a:pt x="180562" y="294771"/>
                  </a:cubicBezTo>
                  <a:cubicBezTo>
                    <a:pt x="182301" y="294771"/>
                    <a:pt x="183750" y="294481"/>
                    <a:pt x="185489" y="294191"/>
                  </a:cubicBezTo>
                  <a:cubicBezTo>
                    <a:pt x="185779" y="294191"/>
                    <a:pt x="186358" y="294191"/>
                    <a:pt x="186648" y="294191"/>
                  </a:cubicBezTo>
                  <a:cubicBezTo>
                    <a:pt x="188677" y="293901"/>
                    <a:pt x="190416" y="293611"/>
                    <a:pt x="192445" y="293032"/>
                  </a:cubicBezTo>
                  <a:cubicBezTo>
                    <a:pt x="192445" y="293032"/>
                    <a:pt x="193024" y="293032"/>
                    <a:pt x="193024" y="293032"/>
                  </a:cubicBezTo>
                  <a:cubicBezTo>
                    <a:pt x="194764" y="292742"/>
                    <a:pt x="196502" y="292162"/>
                    <a:pt x="197951" y="291872"/>
                  </a:cubicBezTo>
                  <a:cubicBezTo>
                    <a:pt x="198531" y="291872"/>
                    <a:pt x="198821" y="291872"/>
                    <a:pt x="199400" y="291582"/>
                  </a:cubicBezTo>
                  <a:cubicBezTo>
                    <a:pt x="201140" y="291003"/>
                    <a:pt x="202878" y="290713"/>
                    <a:pt x="204617" y="290133"/>
                  </a:cubicBezTo>
                  <a:cubicBezTo>
                    <a:pt x="204617" y="290133"/>
                    <a:pt x="204617" y="290133"/>
                    <a:pt x="204908" y="290133"/>
                  </a:cubicBezTo>
                  <a:cubicBezTo>
                    <a:pt x="206646" y="289553"/>
                    <a:pt x="208675" y="288974"/>
                    <a:pt x="210414" y="288104"/>
                  </a:cubicBezTo>
                  <a:cubicBezTo>
                    <a:pt x="210993" y="288104"/>
                    <a:pt x="211284" y="287814"/>
                    <a:pt x="211863" y="287524"/>
                  </a:cubicBezTo>
                  <a:cubicBezTo>
                    <a:pt x="213312" y="286945"/>
                    <a:pt x="214761" y="286365"/>
                    <a:pt x="216210" y="285785"/>
                  </a:cubicBezTo>
                  <a:cubicBezTo>
                    <a:pt x="216501" y="285785"/>
                    <a:pt x="217080" y="285495"/>
                    <a:pt x="217370" y="285205"/>
                  </a:cubicBezTo>
                  <a:cubicBezTo>
                    <a:pt x="219109" y="284336"/>
                    <a:pt x="220848" y="283466"/>
                    <a:pt x="222877" y="282597"/>
                  </a:cubicBezTo>
                  <a:cubicBezTo>
                    <a:pt x="223166" y="282597"/>
                    <a:pt x="223456" y="282307"/>
                    <a:pt x="224036" y="282017"/>
                  </a:cubicBezTo>
                  <a:cubicBezTo>
                    <a:pt x="225485" y="281147"/>
                    <a:pt x="226934" y="280568"/>
                    <a:pt x="228383" y="279698"/>
                  </a:cubicBezTo>
                  <a:cubicBezTo>
                    <a:pt x="228963" y="279698"/>
                    <a:pt x="229253" y="279119"/>
                    <a:pt x="229832" y="278829"/>
                  </a:cubicBezTo>
                  <a:cubicBezTo>
                    <a:pt x="231571" y="277959"/>
                    <a:pt x="233310" y="276800"/>
                    <a:pt x="235049" y="275640"/>
                  </a:cubicBezTo>
                  <a:cubicBezTo>
                    <a:pt x="236788" y="274481"/>
                    <a:pt x="238527" y="273321"/>
                    <a:pt x="240556" y="272162"/>
                  </a:cubicBezTo>
                  <a:cubicBezTo>
                    <a:pt x="241425" y="271582"/>
                    <a:pt x="242005" y="271002"/>
                    <a:pt x="242874" y="270423"/>
                  </a:cubicBezTo>
                  <a:cubicBezTo>
                    <a:pt x="243744" y="269843"/>
                    <a:pt x="244903" y="268974"/>
                    <a:pt x="245773" y="268394"/>
                  </a:cubicBezTo>
                  <a:cubicBezTo>
                    <a:pt x="246642" y="267814"/>
                    <a:pt x="247512" y="266945"/>
                    <a:pt x="248091" y="266365"/>
                  </a:cubicBezTo>
                  <a:cubicBezTo>
                    <a:pt x="248961" y="265785"/>
                    <a:pt x="249831" y="264915"/>
                    <a:pt x="250699" y="264336"/>
                  </a:cubicBezTo>
                  <a:cubicBezTo>
                    <a:pt x="251569" y="263756"/>
                    <a:pt x="252439" y="262887"/>
                    <a:pt x="253018" y="262307"/>
                  </a:cubicBezTo>
                  <a:cubicBezTo>
                    <a:pt x="253888" y="261727"/>
                    <a:pt x="254467" y="260858"/>
                    <a:pt x="255337" y="260278"/>
                  </a:cubicBezTo>
                  <a:cubicBezTo>
                    <a:pt x="256207" y="259408"/>
                    <a:pt x="256786" y="258829"/>
                    <a:pt x="257656" y="257959"/>
                  </a:cubicBezTo>
                  <a:cubicBezTo>
                    <a:pt x="258525" y="257089"/>
                    <a:pt x="259105" y="256510"/>
                    <a:pt x="259974" y="255640"/>
                  </a:cubicBezTo>
                  <a:cubicBezTo>
                    <a:pt x="260843" y="254771"/>
                    <a:pt x="261424" y="254191"/>
                    <a:pt x="262293" y="253321"/>
                  </a:cubicBezTo>
                  <a:cubicBezTo>
                    <a:pt x="262873" y="252452"/>
                    <a:pt x="263742" y="251872"/>
                    <a:pt x="264322" y="251002"/>
                  </a:cubicBezTo>
                  <a:cubicBezTo>
                    <a:pt x="264901" y="250133"/>
                    <a:pt x="265771" y="249263"/>
                    <a:pt x="266351" y="248684"/>
                  </a:cubicBezTo>
                  <a:cubicBezTo>
                    <a:pt x="266930" y="247814"/>
                    <a:pt x="267800" y="246944"/>
                    <a:pt x="268379" y="246365"/>
                  </a:cubicBezTo>
                  <a:cubicBezTo>
                    <a:pt x="268959" y="245495"/>
                    <a:pt x="269538" y="244626"/>
                    <a:pt x="270118" y="244046"/>
                  </a:cubicBezTo>
                  <a:cubicBezTo>
                    <a:pt x="270698" y="243176"/>
                    <a:pt x="271568" y="242307"/>
                    <a:pt x="272147" y="241437"/>
                  </a:cubicBezTo>
                  <a:cubicBezTo>
                    <a:pt x="272727" y="240568"/>
                    <a:pt x="273306" y="239698"/>
                    <a:pt x="273886" y="238828"/>
                  </a:cubicBezTo>
                  <a:cubicBezTo>
                    <a:pt x="274466" y="237959"/>
                    <a:pt x="275045" y="237089"/>
                    <a:pt x="275625" y="236220"/>
                  </a:cubicBezTo>
                  <a:cubicBezTo>
                    <a:pt x="276204" y="235350"/>
                    <a:pt x="276784" y="234481"/>
                    <a:pt x="277074" y="233611"/>
                  </a:cubicBezTo>
                  <a:cubicBezTo>
                    <a:pt x="277653" y="232741"/>
                    <a:pt x="278233" y="231582"/>
                    <a:pt x="278813" y="230712"/>
                  </a:cubicBezTo>
                  <a:cubicBezTo>
                    <a:pt x="279393" y="229843"/>
                    <a:pt x="279682" y="228973"/>
                    <a:pt x="280262" y="228104"/>
                  </a:cubicBezTo>
                  <a:cubicBezTo>
                    <a:pt x="280842" y="227234"/>
                    <a:pt x="281421" y="226075"/>
                    <a:pt x="282001" y="225205"/>
                  </a:cubicBezTo>
                  <a:cubicBezTo>
                    <a:pt x="282580" y="224336"/>
                    <a:pt x="282870" y="223466"/>
                    <a:pt x="283161" y="222597"/>
                  </a:cubicBezTo>
                  <a:cubicBezTo>
                    <a:pt x="283740" y="221437"/>
                    <a:pt x="284320" y="220567"/>
                    <a:pt x="284610" y="219408"/>
                  </a:cubicBezTo>
                  <a:cubicBezTo>
                    <a:pt x="284899" y="218538"/>
                    <a:pt x="285479" y="217669"/>
                    <a:pt x="285769" y="216799"/>
                  </a:cubicBezTo>
                  <a:cubicBezTo>
                    <a:pt x="286348" y="215640"/>
                    <a:pt x="286638" y="214770"/>
                    <a:pt x="287218" y="213611"/>
                  </a:cubicBezTo>
                  <a:cubicBezTo>
                    <a:pt x="287508" y="212741"/>
                    <a:pt x="287797" y="211872"/>
                    <a:pt x="288377" y="211002"/>
                  </a:cubicBezTo>
                  <a:cubicBezTo>
                    <a:pt x="288667" y="209843"/>
                    <a:pt x="289246" y="208683"/>
                    <a:pt x="289537" y="207814"/>
                  </a:cubicBezTo>
                  <a:cubicBezTo>
                    <a:pt x="289826" y="206944"/>
                    <a:pt x="290116" y="206075"/>
                    <a:pt x="290406" y="205205"/>
                  </a:cubicBezTo>
                  <a:cubicBezTo>
                    <a:pt x="290696" y="204046"/>
                    <a:pt x="291275" y="202886"/>
                    <a:pt x="291565" y="201727"/>
                  </a:cubicBezTo>
                  <a:cubicBezTo>
                    <a:pt x="291565" y="200857"/>
                    <a:pt x="292145" y="199988"/>
                    <a:pt x="292435" y="198828"/>
                  </a:cubicBezTo>
                  <a:cubicBezTo>
                    <a:pt x="292435" y="197959"/>
                    <a:pt x="293014" y="196799"/>
                    <a:pt x="293304" y="195930"/>
                  </a:cubicBezTo>
                  <a:close/>
                  <a:moveTo>
                    <a:pt x="32171" y="170712"/>
                  </a:moveTo>
                  <a:cubicBezTo>
                    <a:pt x="32171" y="170133"/>
                    <a:pt x="32171" y="169263"/>
                    <a:pt x="32171" y="168683"/>
                  </a:cubicBezTo>
                  <a:cubicBezTo>
                    <a:pt x="32171" y="167814"/>
                    <a:pt x="32171" y="166944"/>
                    <a:pt x="32171" y="166075"/>
                  </a:cubicBezTo>
                  <a:cubicBezTo>
                    <a:pt x="32171" y="165495"/>
                    <a:pt x="32171" y="164625"/>
                    <a:pt x="32171" y="164046"/>
                  </a:cubicBezTo>
                  <a:cubicBezTo>
                    <a:pt x="32171" y="163176"/>
                    <a:pt x="32171" y="162306"/>
                    <a:pt x="32171" y="161437"/>
                  </a:cubicBezTo>
                  <a:cubicBezTo>
                    <a:pt x="32171" y="160857"/>
                    <a:pt x="32171" y="159988"/>
                    <a:pt x="32171" y="159408"/>
                  </a:cubicBezTo>
                  <a:cubicBezTo>
                    <a:pt x="32171" y="158538"/>
                    <a:pt x="32171" y="157669"/>
                    <a:pt x="32171" y="156509"/>
                  </a:cubicBezTo>
                  <a:cubicBezTo>
                    <a:pt x="32171" y="155930"/>
                    <a:pt x="32171" y="155060"/>
                    <a:pt x="32171" y="154480"/>
                  </a:cubicBezTo>
                  <a:cubicBezTo>
                    <a:pt x="32171" y="153611"/>
                    <a:pt x="32171" y="152451"/>
                    <a:pt x="32171" y="151582"/>
                  </a:cubicBezTo>
                  <a:cubicBezTo>
                    <a:pt x="32171" y="151002"/>
                    <a:pt x="32171" y="150422"/>
                    <a:pt x="32171" y="149553"/>
                  </a:cubicBezTo>
                  <a:cubicBezTo>
                    <a:pt x="32171" y="148393"/>
                    <a:pt x="32171" y="147524"/>
                    <a:pt x="32461" y="146364"/>
                  </a:cubicBezTo>
                  <a:cubicBezTo>
                    <a:pt x="32461" y="145785"/>
                    <a:pt x="32461" y="145205"/>
                    <a:pt x="32461" y="144625"/>
                  </a:cubicBezTo>
                  <a:cubicBezTo>
                    <a:pt x="32461" y="142886"/>
                    <a:pt x="33041" y="141437"/>
                    <a:pt x="33330" y="139698"/>
                  </a:cubicBezTo>
                  <a:lnTo>
                    <a:pt x="0" y="160857"/>
                  </a:lnTo>
                  <a:cubicBezTo>
                    <a:pt x="0" y="172451"/>
                    <a:pt x="870" y="184335"/>
                    <a:pt x="3188" y="195640"/>
                  </a:cubicBezTo>
                  <a:lnTo>
                    <a:pt x="31881" y="177379"/>
                  </a:lnTo>
                  <a:cubicBezTo>
                    <a:pt x="31881" y="176799"/>
                    <a:pt x="31881" y="176220"/>
                    <a:pt x="31881" y="175640"/>
                  </a:cubicBezTo>
                  <a:cubicBezTo>
                    <a:pt x="31881" y="175060"/>
                    <a:pt x="31881" y="174190"/>
                    <a:pt x="31881" y="173611"/>
                  </a:cubicBezTo>
                  <a:cubicBezTo>
                    <a:pt x="31881" y="172741"/>
                    <a:pt x="31881" y="171872"/>
                    <a:pt x="31881" y="171002"/>
                  </a:cubicBezTo>
                  <a:close/>
                  <a:moveTo>
                    <a:pt x="323156" y="125205"/>
                  </a:moveTo>
                  <a:cubicBezTo>
                    <a:pt x="319099" y="107813"/>
                    <a:pt x="312143" y="91292"/>
                    <a:pt x="302289" y="76219"/>
                  </a:cubicBezTo>
                  <a:cubicBezTo>
                    <a:pt x="279103" y="39407"/>
                    <a:pt x="242585" y="13610"/>
                    <a:pt x="200270" y="4045"/>
                  </a:cubicBezTo>
                  <a:cubicBezTo>
                    <a:pt x="157955" y="-5520"/>
                    <a:pt x="113902" y="2016"/>
                    <a:pt x="77094" y="25204"/>
                  </a:cubicBezTo>
                  <a:cubicBezTo>
                    <a:pt x="47821" y="43465"/>
                    <a:pt x="25215" y="71002"/>
                    <a:pt x="12463" y="102886"/>
                  </a:cubicBezTo>
                  <a:lnTo>
                    <a:pt x="93614" y="51581"/>
                  </a:lnTo>
                  <a:cubicBezTo>
                    <a:pt x="95353" y="50422"/>
                    <a:pt x="97092" y="49552"/>
                    <a:pt x="98831" y="48393"/>
                  </a:cubicBezTo>
                  <a:cubicBezTo>
                    <a:pt x="99410" y="48393"/>
                    <a:pt x="99701" y="47813"/>
                    <a:pt x="100280" y="47523"/>
                  </a:cubicBezTo>
                  <a:cubicBezTo>
                    <a:pt x="101729" y="46654"/>
                    <a:pt x="103178" y="46074"/>
                    <a:pt x="104627" y="45204"/>
                  </a:cubicBezTo>
                  <a:cubicBezTo>
                    <a:pt x="104918" y="45204"/>
                    <a:pt x="105207" y="44915"/>
                    <a:pt x="105786" y="44625"/>
                  </a:cubicBezTo>
                  <a:cubicBezTo>
                    <a:pt x="107526" y="43755"/>
                    <a:pt x="109265" y="42886"/>
                    <a:pt x="111294" y="42016"/>
                  </a:cubicBezTo>
                  <a:cubicBezTo>
                    <a:pt x="111583" y="42016"/>
                    <a:pt x="112163" y="41726"/>
                    <a:pt x="112453" y="41436"/>
                  </a:cubicBezTo>
                  <a:cubicBezTo>
                    <a:pt x="113902" y="40857"/>
                    <a:pt x="115351" y="40277"/>
                    <a:pt x="116800" y="39697"/>
                  </a:cubicBezTo>
                  <a:cubicBezTo>
                    <a:pt x="117380" y="39697"/>
                    <a:pt x="117670" y="39407"/>
                    <a:pt x="118249" y="39117"/>
                  </a:cubicBezTo>
                  <a:cubicBezTo>
                    <a:pt x="119988" y="38538"/>
                    <a:pt x="122017" y="37668"/>
                    <a:pt x="123756" y="37088"/>
                  </a:cubicBezTo>
                  <a:cubicBezTo>
                    <a:pt x="123756" y="37088"/>
                    <a:pt x="123756" y="37088"/>
                    <a:pt x="124046" y="37088"/>
                  </a:cubicBezTo>
                  <a:cubicBezTo>
                    <a:pt x="125785" y="36509"/>
                    <a:pt x="127523" y="35929"/>
                    <a:pt x="129263" y="35639"/>
                  </a:cubicBezTo>
                  <a:cubicBezTo>
                    <a:pt x="129842" y="35639"/>
                    <a:pt x="130132" y="35639"/>
                    <a:pt x="130712" y="35349"/>
                  </a:cubicBezTo>
                  <a:cubicBezTo>
                    <a:pt x="132451" y="35059"/>
                    <a:pt x="133900" y="34480"/>
                    <a:pt x="135639" y="34190"/>
                  </a:cubicBezTo>
                  <a:cubicBezTo>
                    <a:pt x="135639" y="34190"/>
                    <a:pt x="136218" y="34190"/>
                    <a:pt x="136508" y="34190"/>
                  </a:cubicBezTo>
                  <a:cubicBezTo>
                    <a:pt x="138537" y="33900"/>
                    <a:pt x="140276" y="33320"/>
                    <a:pt x="142305" y="33030"/>
                  </a:cubicBezTo>
                  <a:cubicBezTo>
                    <a:pt x="142884" y="33030"/>
                    <a:pt x="143174" y="33030"/>
                    <a:pt x="143754" y="33030"/>
                  </a:cubicBezTo>
                  <a:cubicBezTo>
                    <a:pt x="145203" y="33030"/>
                    <a:pt x="146942" y="32451"/>
                    <a:pt x="148391" y="32451"/>
                  </a:cubicBezTo>
                  <a:cubicBezTo>
                    <a:pt x="148971" y="32451"/>
                    <a:pt x="149260" y="32451"/>
                    <a:pt x="149841" y="32451"/>
                  </a:cubicBezTo>
                  <a:cubicBezTo>
                    <a:pt x="151869" y="32451"/>
                    <a:pt x="153608" y="32161"/>
                    <a:pt x="155637" y="31871"/>
                  </a:cubicBezTo>
                  <a:cubicBezTo>
                    <a:pt x="155637" y="31871"/>
                    <a:pt x="156217" y="31871"/>
                    <a:pt x="156217" y="31871"/>
                  </a:cubicBezTo>
                  <a:cubicBezTo>
                    <a:pt x="157955" y="31871"/>
                    <a:pt x="159694" y="31871"/>
                    <a:pt x="161434" y="31871"/>
                  </a:cubicBezTo>
                  <a:cubicBezTo>
                    <a:pt x="162013" y="31871"/>
                    <a:pt x="162303" y="31871"/>
                    <a:pt x="162883" y="31871"/>
                  </a:cubicBezTo>
                  <a:cubicBezTo>
                    <a:pt x="163462" y="31871"/>
                    <a:pt x="163752" y="31871"/>
                    <a:pt x="164332" y="31871"/>
                  </a:cubicBezTo>
                  <a:cubicBezTo>
                    <a:pt x="164911" y="31871"/>
                    <a:pt x="165491" y="31871"/>
                    <a:pt x="165781" y="31871"/>
                  </a:cubicBezTo>
                  <a:cubicBezTo>
                    <a:pt x="167520" y="31871"/>
                    <a:pt x="169259" y="31871"/>
                    <a:pt x="170997" y="31871"/>
                  </a:cubicBezTo>
                  <a:cubicBezTo>
                    <a:pt x="171867" y="31871"/>
                    <a:pt x="172737" y="31871"/>
                    <a:pt x="173606" y="31871"/>
                  </a:cubicBezTo>
                  <a:cubicBezTo>
                    <a:pt x="175635" y="31871"/>
                    <a:pt x="177663" y="32161"/>
                    <a:pt x="179692" y="32451"/>
                  </a:cubicBezTo>
                  <a:cubicBezTo>
                    <a:pt x="180272" y="32451"/>
                    <a:pt x="180562" y="32451"/>
                    <a:pt x="181141" y="32451"/>
                  </a:cubicBezTo>
                  <a:cubicBezTo>
                    <a:pt x="183460" y="32741"/>
                    <a:pt x="186069" y="33030"/>
                    <a:pt x="188387" y="33610"/>
                  </a:cubicBezTo>
                  <a:cubicBezTo>
                    <a:pt x="188967" y="33610"/>
                    <a:pt x="189836" y="33610"/>
                    <a:pt x="190416" y="33900"/>
                  </a:cubicBezTo>
                  <a:cubicBezTo>
                    <a:pt x="192155" y="34190"/>
                    <a:pt x="193894" y="34770"/>
                    <a:pt x="195633" y="35059"/>
                  </a:cubicBezTo>
                  <a:cubicBezTo>
                    <a:pt x="196502" y="35059"/>
                    <a:pt x="197372" y="35349"/>
                    <a:pt x="198241" y="35639"/>
                  </a:cubicBezTo>
                  <a:cubicBezTo>
                    <a:pt x="199980" y="36219"/>
                    <a:pt x="201719" y="36509"/>
                    <a:pt x="203458" y="37088"/>
                  </a:cubicBezTo>
                  <a:cubicBezTo>
                    <a:pt x="204038" y="37088"/>
                    <a:pt x="204908" y="37378"/>
                    <a:pt x="205487" y="37668"/>
                  </a:cubicBezTo>
                  <a:cubicBezTo>
                    <a:pt x="207806" y="38538"/>
                    <a:pt x="210124" y="39117"/>
                    <a:pt x="212443" y="39987"/>
                  </a:cubicBezTo>
                  <a:cubicBezTo>
                    <a:pt x="213022" y="39987"/>
                    <a:pt x="213312" y="40277"/>
                    <a:pt x="213892" y="40567"/>
                  </a:cubicBezTo>
                  <a:cubicBezTo>
                    <a:pt x="215631" y="41436"/>
                    <a:pt x="217660" y="42016"/>
                    <a:pt x="219399" y="42886"/>
                  </a:cubicBezTo>
                  <a:cubicBezTo>
                    <a:pt x="220268" y="43175"/>
                    <a:pt x="220848" y="43465"/>
                    <a:pt x="221717" y="44045"/>
                  </a:cubicBezTo>
                  <a:cubicBezTo>
                    <a:pt x="223166" y="44915"/>
                    <a:pt x="224905" y="45494"/>
                    <a:pt x="226354" y="46364"/>
                  </a:cubicBezTo>
                  <a:cubicBezTo>
                    <a:pt x="226934" y="46654"/>
                    <a:pt x="227804" y="47233"/>
                    <a:pt x="228383" y="47523"/>
                  </a:cubicBezTo>
                  <a:cubicBezTo>
                    <a:pt x="230412" y="48683"/>
                    <a:pt x="232151" y="49552"/>
                    <a:pt x="234180" y="50712"/>
                  </a:cubicBezTo>
                  <a:cubicBezTo>
                    <a:pt x="234180" y="50712"/>
                    <a:pt x="234759" y="50712"/>
                    <a:pt x="235049" y="51291"/>
                  </a:cubicBezTo>
                  <a:cubicBezTo>
                    <a:pt x="237078" y="52741"/>
                    <a:pt x="239106" y="53900"/>
                    <a:pt x="241136" y="55349"/>
                  </a:cubicBezTo>
                  <a:cubicBezTo>
                    <a:pt x="241715" y="55639"/>
                    <a:pt x="242295" y="56219"/>
                    <a:pt x="242874" y="56799"/>
                  </a:cubicBezTo>
                  <a:cubicBezTo>
                    <a:pt x="244323" y="57958"/>
                    <a:pt x="245773" y="58828"/>
                    <a:pt x="247222" y="59987"/>
                  </a:cubicBezTo>
                  <a:cubicBezTo>
                    <a:pt x="247801" y="60567"/>
                    <a:pt x="248671" y="61147"/>
                    <a:pt x="249250" y="61436"/>
                  </a:cubicBezTo>
                  <a:cubicBezTo>
                    <a:pt x="250699" y="62596"/>
                    <a:pt x="252149" y="64045"/>
                    <a:pt x="253598" y="65204"/>
                  </a:cubicBezTo>
                  <a:cubicBezTo>
                    <a:pt x="254178" y="65494"/>
                    <a:pt x="254467" y="66074"/>
                    <a:pt x="255047" y="66364"/>
                  </a:cubicBezTo>
                  <a:cubicBezTo>
                    <a:pt x="256786" y="68103"/>
                    <a:pt x="258815" y="69842"/>
                    <a:pt x="260554" y="71871"/>
                  </a:cubicBezTo>
                  <a:cubicBezTo>
                    <a:pt x="260843" y="72161"/>
                    <a:pt x="261424" y="72741"/>
                    <a:pt x="261713" y="73031"/>
                  </a:cubicBezTo>
                  <a:cubicBezTo>
                    <a:pt x="263162" y="74480"/>
                    <a:pt x="264322" y="75929"/>
                    <a:pt x="265771" y="77668"/>
                  </a:cubicBezTo>
                  <a:cubicBezTo>
                    <a:pt x="266351" y="78248"/>
                    <a:pt x="266930" y="79118"/>
                    <a:pt x="267510" y="79697"/>
                  </a:cubicBezTo>
                  <a:cubicBezTo>
                    <a:pt x="268669" y="81147"/>
                    <a:pt x="269828" y="82596"/>
                    <a:pt x="270987" y="84045"/>
                  </a:cubicBezTo>
                  <a:cubicBezTo>
                    <a:pt x="271568" y="84625"/>
                    <a:pt x="271857" y="85205"/>
                    <a:pt x="272436" y="86074"/>
                  </a:cubicBezTo>
                  <a:cubicBezTo>
                    <a:pt x="273886" y="88103"/>
                    <a:pt x="275335" y="90422"/>
                    <a:pt x="276784" y="92741"/>
                  </a:cubicBezTo>
                  <a:cubicBezTo>
                    <a:pt x="277944" y="94770"/>
                    <a:pt x="279393" y="96799"/>
                    <a:pt x="280552" y="98828"/>
                  </a:cubicBezTo>
                  <a:cubicBezTo>
                    <a:pt x="280842" y="99408"/>
                    <a:pt x="281131" y="100277"/>
                    <a:pt x="281711" y="100857"/>
                  </a:cubicBezTo>
                  <a:cubicBezTo>
                    <a:pt x="282580" y="102306"/>
                    <a:pt x="283161" y="103755"/>
                    <a:pt x="284029" y="105205"/>
                  </a:cubicBezTo>
                  <a:cubicBezTo>
                    <a:pt x="284320" y="106074"/>
                    <a:pt x="284899" y="106944"/>
                    <a:pt x="285189" y="107813"/>
                  </a:cubicBezTo>
                  <a:cubicBezTo>
                    <a:pt x="285769" y="109263"/>
                    <a:pt x="286348" y="110422"/>
                    <a:pt x="286928" y="111871"/>
                  </a:cubicBezTo>
                  <a:cubicBezTo>
                    <a:pt x="287218" y="112741"/>
                    <a:pt x="287797" y="113611"/>
                    <a:pt x="288087" y="114480"/>
                  </a:cubicBezTo>
                  <a:cubicBezTo>
                    <a:pt x="288667" y="115639"/>
                    <a:pt x="289246" y="117089"/>
                    <a:pt x="289537" y="118248"/>
                  </a:cubicBezTo>
                  <a:cubicBezTo>
                    <a:pt x="289826" y="119118"/>
                    <a:pt x="290116" y="120277"/>
                    <a:pt x="290406" y="121147"/>
                  </a:cubicBezTo>
                  <a:cubicBezTo>
                    <a:pt x="290696" y="122306"/>
                    <a:pt x="291275" y="123756"/>
                    <a:pt x="291565" y="124915"/>
                  </a:cubicBezTo>
                  <a:cubicBezTo>
                    <a:pt x="291855" y="125784"/>
                    <a:pt x="292145" y="126944"/>
                    <a:pt x="292435" y="127813"/>
                  </a:cubicBezTo>
                  <a:cubicBezTo>
                    <a:pt x="292724" y="128973"/>
                    <a:pt x="293014" y="130422"/>
                    <a:pt x="293304" y="131582"/>
                  </a:cubicBezTo>
                  <a:cubicBezTo>
                    <a:pt x="293304" y="132741"/>
                    <a:pt x="293884" y="133611"/>
                    <a:pt x="293884" y="134770"/>
                  </a:cubicBezTo>
                  <a:cubicBezTo>
                    <a:pt x="293884" y="135929"/>
                    <a:pt x="294464" y="137379"/>
                    <a:pt x="294754" y="138538"/>
                  </a:cubicBezTo>
                  <a:cubicBezTo>
                    <a:pt x="294754" y="139698"/>
                    <a:pt x="295043" y="140567"/>
                    <a:pt x="295333" y="141727"/>
                  </a:cubicBezTo>
                  <a:cubicBezTo>
                    <a:pt x="295333" y="142306"/>
                    <a:pt x="295333" y="142596"/>
                    <a:pt x="295333" y="143176"/>
                  </a:cubicBezTo>
                  <a:lnTo>
                    <a:pt x="323446" y="125495"/>
                  </a:ln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04338EB9-B3BF-BDFB-7EDC-0E297401BA1A}"/>
                </a:ext>
              </a:extLst>
            </p:cNvPr>
            <p:cNvSpPr/>
            <p:nvPr/>
          </p:nvSpPr>
          <p:spPr>
            <a:xfrm>
              <a:off x="4925475" y="2303588"/>
              <a:ext cx="4164974" cy="2258278"/>
            </a:xfrm>
            <a:custGeom>
              <a:avLst/>
              <a:gdLst>
                <a:gd name="connsiteX0" fmla="*/ 177663 w 329033"/>
                <a:gd name="connsiteY0" fmla="*/ 96154 h 178404"/>
                <a:gd name="connsiteX1" fmla="*/ 177084 w 329033"/>
                <a:gd name="connsiteY1" fmla="*/ 101951 h 178404"/>
                <a:gd name="connsiteX2" fmla="*/ 305187 w 329033"/>
                <a:gd name="connsiteY2" fmla="*/ 21081 h 178404"/>
                <a:gd name="connsiteX3" fmla="*/ 326634 w 329033"/>
                <a:gd name="connsiteY3" fmla="*/ 26009 h 178404"/>
                <a:gd name="connsiteX4" fmla="*/ 321707 w 329033"/>
                <a:gd name="connsiteY4" fmla="*/ 47458 h 178404"/>
                <a:gd name="connsiteX5" fmla="*/ 257655 w 329033"/>
                <a:gd name="connsiteY5" fmla="*/ 88038 h 178404"/>
                <a:gd name="connsiteX6" fmla="*/ 257655 w 329033"/>
                <a:gd name="connsiteY6" fmla="*/ 88038 h 178404"/>
                <a:gd name="connsiteX7" fmla="*/ 218529 w 329033"/>
                <a:gd name="connsiteY7" fmla="*/ 112676 h 178404"/>
                <a:gd name="connsiteX8" fmla="*/ 218529 w 329033"/>
                <a:gd name="connsiteY8" fmla="*/ 112676 h 178404"/>
                <a:gd name="connsiteX9" fmla="*/ 135928 w 329033"/>
                <a:gd name="connsiteY9" fmla="*/ 164850 h 178404"/>
                <a:gd name="connsiteX10" fmla="*/ 131871 w 329033"/>
                <a:gd name="connsiteY10" fmla="*/ 167169 h 178404"/>
                <a:gd name="connsiteX11" fmla="*/ 131581 w 329033"/>
                <a:gd name="connsiteY11" fmla="*/ 167169 h 178404"/>
                <a:gd name="connsiteX12" fmla="*/ 17680 w 329033"/>
                <a:gd name="connsiteY12" fmla="*/ 144270 h 178404"/>
                <a:gd name="connsiteX13" fmla="*/ 17680 w 329033"/>
                <a:gd name="connsiteY13" fmla="*/ 144270 h 178404"/>
                <a:gd name="connsiteX14" fmla="*/ 15361 w 329033"/>
                <a:gd name="connsiteY14" fmla="*/ 141082 h 178404"/>
                <a:gd name="connsiteX15" fmla="*/ 15071 w 329033"/>
                <a:gd name="connsiteY15" fmla="*/ 140502 h 178404"/>
                <a:gd name="connsiteX16" fmla="*/ 12463 w 329033"/>
                <a:gd name="connsiteY16" fmla="*/ 136734 h 178404"/>
                <a:gd name="connsiteX17" fmla="*/ 8985 w 329033"/>
                <a:gd name="connsiteY17" fmla="*/ 130647 h 178404"/>
                <a:gd name="connsiteX18" fmla="*/ 8405 w 329033"/>
                <a:gd name="connsiteY18" fmla="*/ 129777 h 178404"/>
                <a:gd name="connsiteX19" fmla="*/ 5506 w 329033"/>
                <a:gd name="connsiteY19" fmla="*/ 123690 h 178404"/>
                <a:gd name="connsiteX20" fmla="*/ 5506 w 329033"/>
                <a:gd name="connsiteY20" fmla="*/ 123111 h 178404"/>
                <a:gd name="connsiteX21" fmla="*/ 32460 w 329033"/>
                <a:gd name="connsiteY21" fmla="*/ 106009 h 178404"/>
                <a:gd name="connsiteX22" fmla="*/ 39127 w 329033"/>
                <a:gd name="connsiteY22" fmla="*/ 120212 h 178404"/>
                <a:gd name="connsiteX23" fmla="*/ 75645 w 329033"/>
                <a:gd name="connsiteY23" fmla="*/ 146009 h 178404"/>
                <a:gd name="connsiteX24" fmla="*/ 119698 w 329033"/>
                <a:gd name="connsiteY24" fmla="*/ 138473 h 178404"/>
                <a:gd name="connsiteX25" fmla="*/ 145493 w 329033"/>
                <a:gd name="connsiteY25" fmla="*/ 101951 h 178404"/>
                <a:gd name="connsiteX26" fmla="*/ 137957 w 329033"/>
                <a:gd name="connsiteY26" fmla="*/ 57893 h 178404"/>
                <a:gd name="connsiteX27" fmla="*/ 101439 w 329033"/>
                <a:gd name="connsiteY27" fmla="*/ 32096 h 178404"/>
                <a:gd name="connsiteX28" fmla="*/ 57386 w 329033"/>
                <a:gd name="connsiteY28" fmla="*/ 39632 h 178404"/>
                <a:gd name="connsiteX29" fmla="*/ 0 w 329033"/>
                <a:gd name="connsiteY29" fmla="*/ 75864 h 178404"/>
                <a:gd name="connsiteX30" fmla="*/ 580 w 329033"/>
                <a:gd name="connsiteY30" fmla="*/ 72096 h 178404"/>
                <a:gd name="connsiteX31" fmla="*/ 580 w 329033"/>
                <a:gd name="connsiteY31" fmla="*/ 71226 h 178404"/>
                <a:gd name="connsiteX32" fmla="*/ 1739 w 329033"/>
                <a:gd name="connsiteY32" fmla="*/ 66299 h 178404"/>
                <a:gd name="connsiteX33" fmla="*/ 1739 w 329033"/>
                <a:gd name="connsiteY33" fmla="*/ 66299 h 178404"/>
                <a:gd name="connsiteX34" fmla="*/ 3188 w 329033"/>
                <a:gd name="connsiteY34" fmla="*/ 61661 h 178404"/>
                <a:gd name="connsiteX35" fmla="*/ 3768 w 329033"/>
                <a:gd name="connsiteY35" fmla="*/ 60212 h 178404"/>
                <a:gd name="connsiteX36" fmla="*/ 4927 w 329033"/>
                <a:gd name="connsiteY36" fmla="*/ 57023 h 178404"/>
                <a:gd name="connsiteX37" fmla="*/ 5506 w 329033"/>
                <a:gd name="connsiteY37" fmla="*/ 55284 h 178404"/>
                <a:gd name="connsiteX38" fmla="*/ 6666 w 329033"/>
                <a:gd name="connsiteY38" fmla="*/ 52386 h 178404"/>
                <a:gd name="connsiteX39" fmla="*/ 7536 w 329033"/>
                <a:gd name="connsiteY39" fmla="*/ 50646 h 178404"/>
                <a:gd name="connsiteX40" fmla="*/ 8695 w 329033"/>
                <a:gd name="connsiteY40" fmla="*/ 48038 h 178404"/>
                <a:gd name="connsiteX41" fmla="*/ 9564 w 329033"/>
                <a:gd name="connsiteY41" fmla="*/ 46299 h 178404"/>
                <a:gd name="connsiteX42" fmla="*/ 11014 w 329033"/>
                <a:gd name="connsiteY42" fmla="*/ 43690 h 178404"/>
                <a:gd name="connsiteX43" fmla="*/ 12173 w 329033"/>
                <a:gd name="connsiteY43" fmla="*/ 41951 h 178404"/>
                <a:gd name="connsiteX44" fmla="*/ 13622 w 329033"/>
                <a:gd name="connsiteY44" fmla="*/ 39632 h 178404"/>
                <a:gd name="connsiteX45" fmla="*/ 14781 w 329033"/>
                <a:gd name="connsiteY45" fmla="*/ 37893 h 178404"/>
                <a:gd name="connsiteX46" fmla="*/ 16520 w 329033"/>
                <a:gd name="connsiteY46" fmla="*/ 35574 h 178404"/>
                <a:gd name="connsiteX47" fmla="*/ 17969 w 329033"/>
                <a:gd name="connsiteY47" fmla="*/ 33835 h 178404"/>
                <a:gd name="connsiteX48" fmla="*/ 19708 w 329033"/>
                <a:gd name="connsiteY48" fmla="*/ 31806 h 178404"/>
                <a:gd name="connsiteX49" fmla="*/ 21157 w 329033"/>
                <a:gd name="connsiteY49" fmla="*/ 30067 h 178404"/>
                <a:gd name="connsiteX50" fmla="*/ 23186 w 329033"/>
                <a:gd name="connsiteY50" fmla="*/ 28038 h 178404"/>
                <a:gd name="connsiteX51" fmla="*/ 24635 w 329033"/>
                <a:gd name="connsiteY51" fmla="*/ 26588 h 178404"/>
                <a:gd name="connsiteX52" fmla="*/ 26664 w 329033"/>
                <a:gd name="connsiteY52" fmla="*/ 24559 h 178404"/>
                <a:gd name="connsiteX53" fmla="*/ 28113 w 329033"/>
                <a:gd name="connsiteY53" fmla="*/ 23110 h 178404"/>
                <a:gd name="connsiteX54" fmla="*/ 30432 w 329033"/>
                <a:gd name="connsiteY54" fmla="*/ 21081 h 178404"/>
                <a:gd name="connsiteX55" fmla="*/ 31881 w 329033"/>
                <a:gd name="connsiteY55" fmla="*/ 19922 h 178404"/>
                <a:gd name="connsiteX56" fmla="*/ 34489 w 329033"/>
                <a:gd name="connsiteY56" fmla="*/ 17893 h 178404"/>
                <a:gd name="connsiteX57" fmla="*/ 35938 w 329033"/>
                <a:gd name="connsiteY57" fmla="*/ 16733 h 178404"/>
                <a:gd name="connsiteX58" fmla="*/ 40286 w 329033"/>
                <a:gd name="connsiteY58" fmla="*/ 13835 h 178404"/>
                <a:gd name="connsiteX59" fmla="*/ 163752 w 329033"/>
                <a:gd name="connsiteY59" fmla="*/ 41661 h 178404"/>
                <a:gd name="connsiteX60" fmla="*/ 177373 w 329033"/>
                <a:gd name="connsiteY60" fmla="*/ 96734 h 178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329033" h="178404">
                  <a:moveTo>
                    <a:pt x="177663" y="96154"/>
                  </a:moveTo>
                  <a:lnTo>
                    <a:pt x="177084" y="101951"/>
                  </a:lnTo>
                  <a:lnTo>
                    <a:pt x="305187" y="21081"/>
                  </a:lnTo>
                  <a:cubicBezTo>
                    <a:pt x="312433" y="16443"/>
                    <a:pt x="321997" y="18762"/>
                    <a:pt x="326634" y="26009"/>
                  </a:cubicBezTo>
                  <a:cubicBezTo>
                    <a:pt x="331271" y="33255"/>
                    <a:pt x="328953" y="42820"/>
                    <a:pt x="321707" y="47458"/>
                  </a:cubicBezTo>
                  <a:lnTo>
                    <a:pt x="257655" y="88038"/>
                  </a:lnTo>
                  <a:lnTo>
                    <a:pt x="257655" y="88038"/>
                  </a:lnTo>
                  <a:cubicBezTo>
                    <a:pt x="257655" y="88038"/>
                    <a:pt x="218529" y="112676"/>
                    <a:pt x="218529" y="112676"/>
                  </a:cubicBezTo>
                  <a:lnTo>
                    <a:pt x="218529" y="112676"/>
                  </a:lnTo>
                  <a:cubicBezTo>
                    <a:pt x="218529" y="112676"/>
                    <a:pt x="135928" y="164850"/>
                    <a:pt x="135928" y="164850"/>
                  </a:cubicBezTo>
                  <a:cubicBezTo>
                    <a:pt x="134769" y="165719"/>
                    <a:pt x="133320" y="166589"/>
                    <a:pt x="131871" y="167169"/>
                  </a:cubicBezTo>
                  <a:cubicBezTo>
                    <a:pt x="131871" y="167169"/>
                    <a:pt x="131871" y="167169"/>
                    <a:pt x="131581" y="167169"/>
                  </a:cubicBezTo>
                  <a:cubicBezTo>
                    <a:pt x="93034" y="188618"/>
                    <a:pt x="44633" y="178473"/>
                    <a:pt x="17680" y="144270"/>
                  </a:cubicBezTo>
                  <a:cubicBezTo>
                    <a:pt x="17680" y="144270"/>
                    <a:pt x="17680" y="144270"/>
                    <a:pt x="17680" y="144270"/>
                  </a:cubicBezTo>
                  <a:cubicBezTo>
                    <a:pt x="16810" y="143111"/>
                    <a:pt x="15940" y="142241"/>
                    <a:pt x="15361" y="141082"/>
                  </a:cubicBezTo>
                  <a:cubicBezTo>
                    <a:pt x="15361" y="141082"/>
                    <a:pt x="15361" y="140792"/>
                    <a:pt x="15071" y="140502"/>
                  </a:cubicBezTo>
                  <a:cubicBezTo>
                    <a:pt x="14201" y="139342"/>
                    <a:pt x="13332" y="137893"/>
                    <a:pt x="12463" y="136734"/>
                  </a:cubicBezTo>
                  <a:cubicBezTo>
                    <a:pt x="11303" y="134705"/>
                    <a:pt x="10144" y="132676"/>
                    <a:pt x="8985" y="130647"/>
                  </a:cubicBezTo>
                  <a:cubicBezTo>
                    <a:pt x="8985" y="130357"/>
                    <a:pt x="8695" y="130067"/>
                    <a:pt x="8405" y="129777"/>
                  </a:cubicBezTo>
                  <a:cubicBezTo>
                    <a:pt x="7246" y="127748"/>
                    <a:pt x="6376" y="125719"/>
                    <a:pt x="5506" y="123690"/>
                  </a:cubicBezTo>
                  <a:cubicBezTo>
                    <a:pt x="5506" y="123690"/>
                    <a:pt x="5506" y="123400"/>
                    <a:pt x="5506" y="123111"/>
                  </a:cubicBezTo>
                  <a:lnTo>
                    <a:pt x="32460" y="106009"/>
                  </a:lnTo>
                  <a:cubicBezTo>
                    <a:pt x="33910" y="110937"/>
                    <a:pt x="36228" y="115864"/>
                    <a:pt x="39127" y="120212"/>
                  </a:cubicBezTo>
                  <a:cubicBezTo>
                    <a:pt x="47531" y="133255"/>
                    <a:pt x="60284" y="142531"/>
                    <a:pt x="75645" y="146009"/>
                  </a:cubicBezTo>
                  <a:cubicBezTo>
                    <a:pt x="90716" y="149487"/>
                    <a:pt x="106366" y="146879"/>
                    <a:pt x="119698" y="138473"/>
                  </a:cubicBezTo>
                  <a:cubicBezTo>
                    <a:pt x="132740" y="130067"/>
                    <a:pt x="142015" y="117313"/>
                    <a:pt x="145493" y="101951"/>
                  </a:cubicBezTo>
                  <a:cubicBezTo>
                    <a:pt x="148970" y="86878"/>
                    <a:pt x="146362" y="71226"/>
                    <a:pt x="137957" y="57893"/>
                  </a:cubicBezTo>
                  <a:cubicBezTo>
                    <a:pt x="129552" y="44849"/>
                    <a:pt x="116800" y="35574"/>
                    <a:pt x="101439" y="32096"/>
                  </a:cubicBezTo>
                  <a:cubicBezTo>
                    <a:pt x="86368" y="28617"/>
                    <a:pt x="70717" y="31226"/>
                    <a:pt x="57386" y="39632"/>
                  </a:cubicBezTo>
                  <a:lnTo>
                    <a:pt x="0" y="75864"/>
                  </a:lnTo>
                  <a:cubicBezTo>
                    <a:pt x="0" y="74704"/>
                    <a:pt x="290" y="73545"/>
                    <a:pt x="580" y="72096"/>
                  </a:cubicBezTo>
                  <a:cubicBezTo>
                    <a:pt x="580" y="71806"/>
                    <a:pt x="580" y="71516"/>
                    <a:pt x="580" y="71226"/>
                  </a:cubicBezTo>
                  <a:cubicBezTo>
                    <a:pt x="870" y="69487"/>
                    <a:pt x="1159" y="67748"/>
                    <a:pt x="1739" y="66299"/>
                  </a:cubicBezTo>
                  <a:cubicBezTo>
                    <a:pt x="1739" y="66299"/>
                    <a:pt x="1739" y="66299"/>
                    <a:pt x="1739" y="66299"/>
                  </a:cubicBezTo>
                  <a:cubicBezTo>
                    <a:pt x="2029" y="64849"/>
                    <a:pt x="2608" y="63110"/>
                    <a:pt x="3188" y="61661"/>
                  </a:cubicBezTo>
                  <a:cubicBezTo>
                    <a:pt x="3188" y="61081"/>
                    <a:pt x="3478" y="60791"/>
                    <a:pt x="3768" y="60212"/>
                  </a:cubicBezTo>
                  <a:cubicBezTo>
                    <a:pt x="4057" y="59052"/>
                    <a:pt x="4637" y="57893"/>
                    <a:pt x="4927" y="57023"/>
                  </a:cubicBezTo>
                  <a:cubicBezTo>
                    <a:pt x="4927" y="56444"/>
                    <a:pt x="5506" y="55864"/>
                    <a:pt x="5506" y="55284"/>
                  </a:cubicBezTo>
                  <a:cubicBezTo>
                    <a:pt x="5797" y="54415"/>
                    <a:pt x="6376" y="53255"/>
                    <a:pt x="6666" y="52386"/>
                  </a:cubicBezTo>
                  <a:cubicBezTo>
                    <a:pt x="6666" y="51806"/>
                    <a:pt x="7246" y="51226"/>
                    <a:pt x="7536" y="50646"/>
                  </a:cubicBezTo>
                  <a:cubicBezTo>
                    <a:pt x="7825" y="49777"/>
                    <a:pt x="8405" y="48907"/>
                    <a:pt x="8695" y="48038"/>
                  </a:cubicBezTo>
                  <a:cubicBezTo>
                    <a:pt x="8985" y="47458"/>
                    <a:pt x="9274" y="46878"/>
                    <a:pt x="9564" y="46299"/>
                  </a:cubicBezTo>
                  <a:cubicBezTo>
                    <a:pt x="10144" y="45429"/>
                    <a:pt x="10434" y="44559"/>
                    <a:pt x="11014" y="43690"/>
                  </a:cubicBezTo>
                  <a:cubicBezTo>
                    <a:pt x="11303" y="43110"/>
                    <a:pt x="11883" y="42530"/>
                    <a:pt x="12173" y="41951"/>
                  </a:cubicBezTo>
                  <a:cubicBezTo>
                    <a:pt x="12752" y="41081"/>
                    <a:pt x="13042" y="40501"/>
                    <a:pt x="13622" y="39632"/>
                  </a:cubicBezTo>
                  <a:cubicBezTo>
                    <a:pt x="13912" y="39052"/>
                    <a:pt x="14491" y="38472"/>
                    <a:pt x="14781" y="37893"/>
                  </a:cubicBezTo>
                  <a:cubicBezTo>
                    <a:pt x="15361" y="37023"/>
                    <a:pt x="15940" y="36443"/>
                    <a:pt x="16520" y="35574"/>
                  </a:cubicBezTo>
                  <a:cubicBezTo>
                    <a:pt x="17099" y="34994"/>
                    <a:pt x="17390" y="34414"/>
                    <a:pt x="17969" y="33835"/>
                  </a:cubicBezTo>
                  <a:cubicBezTo>
                    <a:pt x="18549" y="32965"/>
                    <a:pt x="19129" y="32385"/>
                    <a:pt x="19708" y="31806"/>
                  </a:cubicBezTo>
                  <a:cubicBezTo>
                    <a:pt x="20288" y="31226"/>
                    <a:pt x="20578" y="30646"/>
                    <a:pt x="21157" y="30067"/>
                  </a:cubicBezTo>
                  <a:cubicBezTo>
                    <a:pt x="21737" y="29487"/>
                    <a:pt x="22316" y="28617"/>
                    <a:pt x="23186" y="28038"/>
                  </a:cubicBezTo>
                  <a:cubicBezTo>
                    <a:pt x="23766" y="27458"/>
                    <a:pt x="24056" y="26878"/>
                    <a:pt x="24635" y="26588"/>
                  </a:cubicBezTo>
                  <a:cubicBezTo>
                    <a:pt x="25215" y="26009"/>
                    <a:pt x="26084" y="25139"/>
                    <a:pt x="26664" y="24559"/>
                  </a:cubicBezTo>
                  <a:cubicBezTo>
                    <a:pt x="27243" y="23980"/>
                    <a:pt x="27824" y="23690"/>
                    <a:pt x="28113" y="23110"/>
                  </a:cubicBezTo>
                  <a:cubicBezTo>
                    <a:pt x="28983" y="22530"/>
                    <a:pt x="29562" y="21661"/>
                    <a:pt x="30432" y="21081"/>
                  </a:cubicBezTo>
                  <a:cubicBezTo>
                    <a:pt x="31011" y="20791"/>
                    <a:pt x="31591" y="20212"/>
                    <a:pt x="31881" y="19922"/>
                  </a:cubicBezTo>
                  <a:cubicBezTo>
                    <a:pt x="32750" y="19342"/>
                    <a:pt x="33620" y="18472"/>
                    <a:pt x="34489" y="17893"/>
                  </a:cubicBezTo>
                  <a:cubicBezTo>
                    <a:pt x="35069" y="17603"/>
                    <a:pt x="35359" y="17313"/>
                    <a:pt x="35938" y="16733"/>
                  </a:cubicBezTo>
                  <a:cubicBezTo>
                    <a:pt x="37387" y="15864"/>
                    <a:pt x="38836" y="14704"/>
                    <a:pt x="40286" y="13835"/>
                  </a:cubicBezTo>
                  <a:cubicBezTo>
                    <a:pt x="82021" y="-12542"/>
                    <a:pt x="137377" y="-78"/>
                    <a:pt x="163752" y="41661"/>
                  </a:cubicBezTo>
                  <a:cubicBezTo>
                    <a:pt x="174186" y="58183"/>
                    <a:pt x="178823" y="77313"/>
                    <a:pt x="177373" y="96734"/>
                  </a:cubicBez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pic>
          <p:nvPicPr>
            <p:cNvPr id="7" name="Graphic 6" descr="Brainstorm with solid fill">
              <a:extLst>
                <a:ext uri="{FF2B5EF4-FFF2-40B4-BE49-F238E27FC236}">
                  <a16:creationId xmlns:a16="http://schemas.microsoft.com/office/drawing/2014/main" id="{0770B6D0-D13C-1310-64D7-C0CE27B312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742392" y="3658941"/>
              <a:ext cx="380354" cy="380354"/>
            </a:xfrm>
            <a:prstGeom prst="rect">
              <a:avLst/>
            </a:prstGeom>
          </p:spPr>
        </p:pic>
        <p:pic>
          <p:nvPicPr>
            <p:cNvPr id="8" name="Graphic 7" descr="Bullseye with solid fill">
              <a:extLst>
                <a:ext uri="{FF2B5EF4-FFF2-40B4-BE49-F238E27FC236}">
                  <a16:creationId xmlns:a16="http://schemas.microsoft.com/office/drawing/2014/main" id="{78B5E39F-E334-58DB-A823-6EEA028B874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485531" y="4298038"/>
              <a:ext cx="380354" cy="380354"/>
            </a:xfrm>
            <a:prstGeom prst="rect">
              <a:avLst/>
            </a:prstGeom>
          </p:spPr>
        </p:pic>
        <p:pic>
          <p:nvPicPr>
            <p:cNvPr id="9" name="Graphic 8" descr="Hourglass 30% with solid fill">
              <a:extLst>
                <a:ext uri="{FF2B5EF4-FFF2-40B4-BE49-F238E27FC236}">
                  <a16:creationId xmlns:a16="http://schemas.microsoft.com/office/drawing/2014/main" id="{57530E2B-C037-830A-607A-2885D1B9C06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387217" y="3083019"/>
              <a:ext cx="380354" cy="380354"/>
            </a:xfrm>
            <a:prstGeom prst="rect">
              <a:avLst/>
            </a:prstGeom>
          </p:spPr>
        </p:pic>
        <p:pic>
          <p:nvPicPr>
            <p:cNvPr id="10" name="Graphic 9" descr="Lightbulb with solid fill">
              <a:extLst>
                <a:ext uri="{FF2B5EF4-FFF2-40B4-BE49-F238E27FC236}">
                  <a16:creationId xmlns:a16="http://schemas.microsoft.com/office/drawing/2014/main" id="{E2865CB0-2845-7749-5A6A-790C88D5999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509710" y="2541867"/>
              <a:ext cx="380354" cy="380354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D1E1BFE-AFEA-6B78-986B-8B33D169B1A6}"/>
                </a:ext>
              </a:extLst>
            </p:cNvPr>
            <p:cNvSpPr txBox="1"/>
            <p:nvPr/>
          </p:nvSpPr>
          <p:spPr>
            <a:xfrm>
              <a:off x="2991869" y="4346422"/>
              <a:ext cx="687796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6D558B6-9BED-B0AD-7EDE-F7E8FB7FCB0D}"/>
                </a:ext>
              </a:extLst>
            </p:cNvPr>
            <p:cNvSpPr txBox="1"/>
            <p:nvPr/>
          </p:nvSpPr>
          <p:spPr>
            <a:xfrm>
              <a:off x="3298269" y="3063263"/>
              <a:ext cx="687796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80B9B44-C316-20D3-43E1-B445871BA761}"/>
                </a:ext>
              </a:extLst>
            </p:cNvPr>
            <p:cNvSpPr txBox="1"/>
            <p:nvPr/>
          </p:nvSpPr>
          <p:spPr>
            <a:xfrm>
              <a:off x="8517822" y="2545789"/>
              <a:ext cx="687796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43F146F-B1E2-2C16-C9CA-F187114F635D}"/>
                </a:ext>
              </a:extLst>
            </p:cNvPr>
            <p:cNvSpPr txBox="1"/>
            <p:nvPr/>
          </p:nvSpPr>
          <p:spPr>
            <a:xfrm>
              <a:off x="8235809" y="3818340"/>
              <a:ext cx="687796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04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ECD713B-AD57-F61C-2CC3-50DB64D1B197}"/>
              </a:ext>
            </a:extLst>
          </p:cNvPr>
          <p:cNvGrpSpPr/>
          <p:nvPr/>
        </p:nvGrpSpPr>
        <p:grpSpPr>
          <a:xfrm>
            <a:off x="255548" y="2678416"/>
            <a:ext cx="1851660" cy="1152282"/>
            <a:chOff x="332936" y="2596988"/>
            <a:chExt cx="2953530" cy="1536375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7BFA5AE-A0EA-D223-E79E-6274532F9886}"/>
                </a:ext>
              </a:extLst>
            </p:cNvPr>
            <p:cNvSpPr txBox="1"/>
            <p:nvPr/>
          </p:nvSpPr>
          <p:spPr>
            <a:xfrm>
              <a:off x="332936" y="2596988"/>
              <a:ext cx="295353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7B5440F-9BFB-259C-295C-33AA53F4F701}"/>
                </a:ext>
              </a:extLst>
            </p:cNvPr>
            <p:cNvSpPr txBox="1"/>
            <p:nvPr/>
          </p:nvSpPr>
          <p:spPr>
            <a:xfrm>
              <a:off x="332936" y="3086923"/>
              <a:ext cx="295353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0C01C1C-D1D8-F6B8-CB67-209C9E3A2931}"/>
              </a:ext>
            </a:extLst>
          </p:cNvPr>
          <p:cNvGrpSpPr/>
          <p:nvPr/>
        </p:nvGrpSpPr>
        <p:grpSpPr>
          <a:xfrm>
            <a:off x="255548" y="4057695"/>
            <a:ext cx="1851660" cy="1152282"/>
            <a:chOff x="332936" y="2596988"/>
            <a:chExt cx="2953530" cy="1536375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4B05923-CA81-3420-41D3-378337F9E7AC}"/>
                </a:ext>
              </a:extLst>
            </p:cNvPr>
            <p:cNvSpPr txBox="1"/>
            <p:nvPr/>
          </p:nvSpPr>
          <p:spPr>
            <a:xfrm>
              <a:off x="332936" y="2596988"/>
              <a:ext cx="295353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0DB1F88-2D9D-7C17-EAD6-86F08B379CED}"/>
                </a:ext>
              </a:extLst>
            </p:cNvPr>
            <p:cNvSpPr txBox="1"/>
            <p:nvPr/>
          </p:nvSpPr>
          <p:spPr>
            <a:xfrm>
              <a:off x="332936" y="3086923"/>
              <a:ext cx="295353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0F3F7DE-4D54-6FEE-C6D8-698742CCB12A}"/>
              </a:ext>
            </a:extLst>
          </p:cNvPr>
          <p:cNvGrpSpPr/>
          <p:nvPr/>
        </p:nvGrpSpPr>
        <p:grpSpPr>
          <a:xfrm>
            <a:off x="7036793" y="2274718"/>
            <a:ext cx="1851660" cy="1152282"/>
            <a:chOff x="332936" y="2596988"/>
            <a:chExt cx="2953530" cy="1536375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7D53E76-9DDD-D3C9-5703-790FE88BE5AB}"/>
                </a:ext>
              </a:extLst>
            </p:cNvPr>
            <p:cNvSpPr txBox="1"/>
            <p:nvPr/>
          </p:nvSpPr>
          <p:spPr>
            <a:xfrm>
              <a:off x="332936" y="2596988"/>
              <a:ext cx="295353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F63A150-A0BD-57AD-BB72-165C80170221}"/>
                </a:ext>
              </a:extLst>
            </p:cNvPr>
            <p:cNvSpPr txBox="1"/>
            <p:nvPr/>
          </p:nvSpPr>
          <p:spPr>
            <a:xfrm>
              <a:off x="332936" y="3086923"/>
              <a:ext cx="295353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54C6C8E-2AA8-84E6-F668-01310F078934}"/>
              </a:ext>
            </a:extLst>
          </p:cNvPr>
          <p:cNvGrpSpPr/>
          <p:nvPr/>
        </p:nvGrpSpPr>
        <p:grpSpPr>
          <a:xfrm>
            <a:off x="7036793" y="3653997"/>
            <a:ext cx="1851660" cy="1152282"/>
            <a:chOff x="332936" y="2596988"/>
            <a:chExt cx="2953530" cy="1536375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3D23314-2486-5A45-4F4A-53D5AD496EA8}"/>
                </a:ext>
              </a:extLst>
            </p:cNvPr>
            <p:cNvSpPr txBox="1"/>
            <p:nvPr/>
          </p:nvSpPr>
          <p:spPr>
            <a:xfrm>
              <a:off x="332936" y="2596988"/>
              <a:ext cx="295353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4F9404D-FFD2-AF6B-826B-1C611FA92807}"/>
                </a:ext>
              </a:extLst>
            </p:cNvPr>
            <p:cNvSpPr txBox="1"/>
            <p:nvPr/>
          </p:nvSpPr>
          <p:spPr>
            <a:xfrm>
              <a:off x="332936" y="3086923"/>
              <a:ext cx="295353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8" name="Graphic 37" descr="Badge 4 with solid fill">
            <a:extLst>
              <a:ext uri="{FF2B5EF4-FFF2-40B4-BE49-F238E27FC236}">
                <a16:creationId xmlns:a16="http://schemas.microsoft.com/office/drawing/2014/main" id="{A6BEFFFF-D3C8-F5F8-F541-C7DF3E50065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473799" y="3641937"/>
            <a:ext cx="414654" cy="414654"/>
          </a:xfrm>
          <a:prstGeom prst="rect">
            <a:avLst/>
          </a:prstGeom>
        </p:spPr>
      </p:pic>
      <p:pic>
        <p:nvPicPr>
          <p:cNvPr id="39" name="Graphic 38" descr="Badge 3 with solid fill">
            <a:extLst>
              <a:ext uri="{FF2B5EF4-FFF2-40B4-BE49-F238E27FC236}">
                <a16:creationId xmlns:a16="http://schemas.microsoft.com/office/drawing/2014/main" id="{B370A043-3870-1A82-5832-45BA245BFB5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55548" y="2667296"/>
            <a:ext cx="414654" cy="414654"/>
          </a:xfrm>
          <a:prstGeom prst="rect">
            <a:avLst/>
          </a:prstGeom>
        </p:spPr>
      </p:pic>
      <p:pic>
        <p:nvPicPr>
          <p:cNvPr id="40" name="Graphic 39" descr="Badge with solid fill">
            <a:extLst>
              <a:ext uri="{FF2B5EF4-FFF2-40B4-BE49-F238E27FC236}">
                <a16:creationId xmlns:a16="http://schemas.microsoft.com/office/drawing/2014/main" id="{0C02CE86-454B-5BDC-0E0D-75EFE44B359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473799" y="2263598"/>
            <a:ext cx="414654" cy="414654"/>
          </a:xfrm>
          <a:prstGeom prst="rect">
            <a:avLst/>
          </a:prstGeom>
        </p:spPr>
      </p:pic>
      <p:pic>
        <p:nvPicPr>
          <p:cNvPr id="41" name="Graphic 40" descr="Badge 1 with solid fill">
            <a:extLst>
              <a:ext uri="{FF2B5EF4-FFF2-40B4-BE49-F238E27FC236}">
                <a16:creationId xmlns:a16="http://schemas.microsoft.com/office/drawing/2014/main" id="{A6A769E7-3F72-66B3-10BF-20FCF41F862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55548" y="4071323"/>
            <a:ext cx="414654" cy="414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659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10444</TotalTime>
  <Words>380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Multilayered Pathway Wheel – Slide Template</vt:lpstr>
      <vt:lpstr>Multilayered Pathway Wheel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Multilayered Pathway Wheel</dc:title>
  <dc:creator>PresentationGO.com</dc:creator>
  <dc:description>© Copyright PresentationGO.com - Do not distribute or sale without written permission.</dc:description>
  <cp:lastModifiedBy>Christophe Barroche</cp:lastModifiedBy>
  <cp:revision>24</cp:revision>
  <dcterms:created xsi:type="dcterms:W3CDTF">2014-11-26T05:14:11Z</dcterms:created>
  <dcterms:modified xsi:type="dcterms:W3CDTF">2024-04-05T16:36:12Z</dcterms:modified>
  <cp:category>Charts &amp; Diagrams</cp:category>
</cp:coreProperties>
</file>