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41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Narrowing Chevron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5A2A141-41C1-48A5-03ED-75DCF73235EF}"/>
              </a:ext>
            </a:extLst>
          </p:cNvPr>
          <p:cNvSpPr/>
          <p:nvPr/>
        </p:nvSpPr>
        <p:spPr>
          <a:xfrm>
            <a:off x="2044657" y="2084744"/>
            <a:ext cx="1738054" cy="3006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37" y="1271"/>
                </a:moveTo>
                <a:cubicBezTo>
                  <a:pt x="13748" y="496"/>
                  <a:pt x="12435" y="0"/>
                  <a:pt x="10988" y="0"/>
                </a:cubicBezTo>
                <a:lnTo>
                  <a:pt x="0" y="0"/>
                </a:lnTo>
                <a:lnTo>
                  <a:pt x="8227" y="10800"/>
                </a:lnTo>
                <a:lnTo>
                  <a:pt x="0" y="21600"/>
                </a:lnTo>
                <a:lnTo>
                  <a:pt x="10988" y="21600"/>
                </a:lnTo>
                <a:cubicBezTo>
                  <a:pt x="12435" y="21600"/>
                  <a:pt x="13748" y="21104"/>
                  <a:pt x="14337" y="20329"/>
                </a:cubicBezTo>
                <a:lnTo>
                  <a:pt x="21600" y="10800"/>
                </a:lnTo>
                <a:lnTo>
                  <a:pt x="14337" y="127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8F920F6-0786-FB9F-20FA-D2D22E7141D1}"/>
              </a:ext>
            </a:extLst>
          </p:cNvPr>
          <p:cNvSpPr/>
          <p:nvPr/>
        </p:nvSpPr>
        <p:spPr>
          <a:xfrm>
            <a:off x="793951" y="1858323"/>
            <a:ext cx="1839403" cy="3458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73" y="1104"/>
                </a:moveTo>
                <a:cubicBezTo>
                  <a:pt x="13016" y="431"/>
                  <a:pt x="11775" y="0"/>
                  <a:pt x="10408" y="0"/>
                </a:cubicBezTo>
                <a:lnTo>
                  <a:pt x="0" y="0"/>
                </a:lnTo>
                <a:lnTo>
                  <a:pt x="8939" y="10800"/>
                </a:lnTo>
                <a:lnTo>
                  <a:pt x="0" y="21600"/>
                </a:lnTo>
                <a:lnTo>
                  <a:pt x="10408" y="21600"/>
                </a:lnTo>
                <a:cubicBezTo>
                  <a:pt x="11775" y="21600"/>
                  <a:pt x="13016" y="21169"/>
                  <a:pt x="13573" y="20496"/>
                </a:cubicBezTo>
                <a:lnTo>
                  <a:pt x="21600" y="10800"/>
                </a:lnTo>
                <a:lnTo>
                  <a:pt x="13573" y="110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55CEF81-8EDB-B6BD-31C6-C95B54ED0B6A}"/>
              </a:ext>
            </a:extLst>
          </p:cNvPr>
          <p:cNvSpPr/>
          <p:nvPr/>
        </p:nvSpPr>
        <p:spPr>
          <a:xfrm>
            <a:off x="3295366" y="2332729"/>
            <a:ext cx="1641014" cy="2510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56" y="1522"/>
                </a:moveTo>
                <a:cubicBezTo>
                  <a:pt x="14731" y="594"/>
                  <a:pt x="13340" y="0"/>
                  <a:pt x="11808" y="0"/>
                </a:cubicBezTo>
                <a:lnTo>
                  <a:pt x="0" y="0"/>
                </a:lnTo>
                <a:lnTo>
                  <a:pt x="7266" y="10800"/>
                </a:lnTo>
                <a:lnTo>
                  <a:pt x="0" y="21600"/>
                </a:lnTo>
                <a:lnTo>
                  <a:pt x="11808" y="21600"/>
                </a:lnTo>
                <a:cubicBezTo>
                  <a:pt x="13340" y="21600"/>
                  <a:pt x="14731" y="21006"/>
                  <a:pt x="15356" y="20078"/>
                </a:cubicBezTo>
                <a:lnTo>
                  <a:pt x="21600" y="10800"/>
                </a:lnTo>
                <a:lnTo>
                  <a:pt x="15356" y="152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B85CB30-290C-1FBE-645C-048759B34F9B}"/>
              </a:ext>
            </a:extLst>
          </p:cNvPr>
          <p:cNvSpPr/>
          <p:nvPr/>
        </p:nvSpPr>
        <p:spPr>
          <a:xfrm>
            <a:off x="4524508" y="2520334"/>
            <a:ext cx="1535354" cy="213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9" y="1789"/>
                </a:moveTo>
                <a:cubicBezTo>
                  <a:pt x="15411" y="698"/>
                  <a:pt x="13925" y="0"/>
                  <a:pt x="12287" y="0"/>
                </a:cubicBezTo>
                <a:lnTo>
                  <a:pt x="0" y="0"/>
                </a:lnTo>
                <a:lnTo>
                  <a:pt x="6613" y="10800"/>
                </a:lnTo>
                <a:lnTo>
                  <a:pt x="0" y="21600"/>
                </a:lnTo>
                <a:lnTo>
                  <a:pt x="12287" y="21600"/>
                </a:lnTo>
                <a:cubicBezTo>
                  <a:pt x="13925" y="21600"/>
                  <a:pt x="15411" y="20902"/>
                  <a:pt x="16079" y="19811"/>
                </a:cubicBezTo>
                <a:lnTo>
                  <a:pt x="21600" y="10778"/>
                </a:lnTo>
                <a:lnTo>
                  <a:pt x="16079" y="178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F312B15-E1A4-10D7-F178-D504462E1B1E}"/>
              </a:ext>
            </a:extLst>
          </p:cNvPr>
          <p:cNvSpPr/>
          <p:nvPr/>
        </p:nvSpPr>
        <p:spPr>
          <a:xfrm>
            <a:off x="5710525" y="2695004"/>
            <a:ext cx="1453410" cy="1785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21" y="2139"/>
                </a:moveTo>
                <a:cubicBezTo>
                  <a:pt x="16216" y="835"/>
                  <a:pt x="14646" y="0"/>
                  <a:pt x="12915" y="0"/>
                </a:cubicBezTo>
                <a:lnTo>
                  <a:pt x="0" y="0"/>
                </a:lnTo>
                <a:lnTo>
                  <a:pt x="5833" y="10800"/>
                </a:lnTo>
                <a:lnTo>
                  <a:pt x="0" y="21600"/>
                </a:lnTo>
                <a:lnTo>
                  <a:pt x="12915" y="21600"/>
                </a:lnTo>
                <a:cubicBezTo>
                  <a:pt x="14646" y="21600"/>
                  <a:pt x="16216" y="20765"/>
                  <a:pt x="16921" y="19461"/>
                </a:cubicBezTo>
                <a:lnTo>
                  <a:pt x="21600" y="10800"/>
                </a:lnTo>
                <a:lnTo>
                  <a:pt x="16921" y="2139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9FB9273B-0D6A-9F15-5DF1-47C0F5A2CF63}"/>
              </a:ext>
            </a:extLst>
          </p:cNvPr>
          <p:cNvSpPr txBox="1"/>
          <p:nvPr/>
        </p:nvSpPr>
        <p:spPr>
          <a:xfrm>
            <a:off x="1599348" y="3391542"/>
            <a:ext cx="7141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6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A5CE570F-8761-2EC0-CAB1-583B4E3D6C34}"/>
              </a:ext>
            </a:extLst>
          </p:cNvPr>
          <p:cNvSpPr txBox="1"/>
          <p:nvPr/>
        </p:nvSpPr>
        <p:spPr>
          <a:xfrm>
            <a:off x="2712764" y="3391542"/>
            <a:ext cx="7141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94E93451-F5FE-B640-51C9-CDBABE47A20C}"/>
              </a:ext>
            </a:extLst>
          </p:cNvPr>
          <p:cNvSpPr txBox="1"/>
          <p:nvPr/>
        </p:nvSpPr>
        <p:spPr>
          <a:xfrm>
            <a:off x="3858454" y="3391542"/>
            <a:ext cx="7141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2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2BD4D645-3344-5181-BC76-CAD12C9B1EB7}"/>
              </a:ext>
            </a:extLst>
          </p:cNvPr>
          <p:cNvSpPr txBox="1"/>
          <p:nvPr/>
        </p:nvSpPr>
        <p:spPr>
          <a:xfrm>
            <a:off x="5012212" y="3391542"/>
            <a:ext cx="7141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06B165BD-8863-3708-3CC4-E01459F1914A}"/>
              </a:ext>
            </a:extLst>
          </p:cNvPr>
          <p:cNvSpPr txBox="1"/>
          <p:nvPr/>
        </p:nvSpPr>
        <p:spPr>
          <a:xfrm>
            <a:off x="6085287" y="3391542"/>
            <a:ext cx="7141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2"/>
                </a:solidFill>
              </a:rPr>
              <a:t>05</a:t>
            </a:r>
          </a:p>
        </p:txBody>
      </p:sp>
      <p:pic>
        <p:nvPicPr>
          <p:cNvPr id="15" name="Graphic 23" descr="Bar graph with upward trend with solid fill">
            <a:extLst>
              <a:ext uri="{FF2B5EF4-FFF2-40B4-BE49-F238E27FC236}">
                <a16:creationId xmlns:a16="http://schemas.microsoft.com/office/drawing/2014/main" id="{943B1559-7667-F57C-67EC-2D2F7A096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1282" y="2884467"/>
            <a:ext cx="484751" cy="4847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24" descr="Bullseye with solid fill">
            <a:extLst>
              <a:ext uri="{FF2B5EF4-FFF2-40B4-BE49-F238E27FC236}">
                <a16:creationId xmlns:a16="http://schemas.microsoft.com/office/drawing/2014/main" id="{626D3FB5-1793-AF5A-E369-AA02938C94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00352" y="2614356"/>
            <a:ext cx="602597" cy="6025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25" descr="Gears with solid fill">
            <a:extLst>
              <a:ext uri="{FF2B5EF4-FFF2-40B4-BE49-F238E27FC236}">
                <a16:creationId xmlns:a16="http://schemas.microsoft.com/office/drawing/2014/main" id="{B7AF1393-C0E8-6355-2E8E-35FA312D27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17633" y="2769705"/>
            <a:ext cx="580760" cy="580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6" descr="Hourglass 30% with solid fill">
            <a:extLst>
              <a:ext uri="{FF2B5EF4-FFF2-40B4-BE49-F238E27FC236}">
                <a16:creationId xmlns:a16="http://schemas.microsoft.com/office/drawing/2014/main" id="{521E2C6A-9431-76A9-4DD7-2BF57BE97E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84060" y="2750954"/>
            <a:ext cx="484751" cy="4847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27" descr="Lightbulb with solid fill">
            <a:extLst>
              <a:ext uri="{FF2B5EF4-FFF2-40B4-BE49-F238E27FC236}">
                <a16:creationId xmlns:a16="http://schemas.microsoft.com/office/drawing/2014/main" id="{CD0F98C9-A8F7-25B9-F0FE-B1D964FA9E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02093" y="2390617"/>
            <a:ext cx="689738" cy="6897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28">
            <a:extLst>
              <a:ext uri="{FF2B5EF4-FFF2-40B4-BE49-F238E27FC236}">
                <a16:creationId xmlns:a16="http://schemas.microsoft.com/office/drawing/2014/main" id="{BA8A0D7B-EF38-1CA3-03C4-7DFDA5C1E2F9}"/>
              </a:ext>
            </a:extLst>
          </p:cNvPr>
          <p:cNvSpPr txBox="1"/>
          <p:nvPr/>
        </p:nvSpPr>
        <p:spPr>
          <a:xfrm>
            <a:off x="1528874" y="3760875"/>
            <a:ext cx="61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D66255E5-739C-5A1A-3AD1-7858ACB9DD3D}"/>
              </a:ext>
            </a:extLst>
          </p:cNvPr>
          <p:cNvSpPr txBox="1"/>
          <p:nvPr/>
        </p:nvSpPr>
        <p:spPr>
          <a:xfrm>
            <a:off x="2739109" y="3760875"/>
            <a:ext cx="61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C0F0614F-42F6-5A3B-73E4-2D06907DE7E3}"/>
              </a:ext>
            </a:extLst>
          </p:cNvPr>
          <p:cNvSpPr txBox="1"/>
          <p:nvPr/>
        </p:nvSpPr>
        <p:spPr>
          <a:xfrm>
            <a:off x="3876730" y="3760875"/>
            <a:ext cx="61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F2FB8A57-089C-806D-CA00-99E36569A2AF}"/>
              </a:ext>
            </a:extLst>
          </p:cNvPr>
          <p:cNvSpPr txBox="1"/>
          <p:nvPr/>
        </p:nvSpPr>
        <p:spPr>
          <a:xfrm>
            <a:off x="5022420" y="3760875"/>
            <a:ext cx="61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4" name="TextBox 32">
            <a:extLst>
              <a:ext uri="{FF2B5EF4-FFF2-40B4-BE49-F238E27FC236}">
                <a16:creationId xmlns:a16="http://schemas.microsoft.com/office/drawing/2014/main" id="{59D23C33-2592-5A02-2CBA-0FCF71A72623}"/>
              </a:ext>
            </a:extLst>
          </p:cNvPr>
          <p:cNvSpPr txBox="1"/>
          <p:nvPr/>
        </p:nvSpPr>
        <p:spPr>
          <a:xfrm>
            <a:off x="6135836" y="3760875"/>
            <a:ext cx="61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27" name="Graphic 13" descr="Trophy">
            <a:extLst>
              <a:ext uri="{FF2B5EF4-FFF2-40B4-BE49-F238E27FC236}">
                <a16:creationId xmlns:a16="http://schemas.microsoft.com/office/drawing/2014/main" id="{F9E14EA6-6B85-8FB1-94AE-5D2E9D8E36B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48770" y="3164703"/>
            <a:ext cx="846094" cy="846094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E502C2DB-97FA-FCC5-A332-3B78DFE3BE41}"/>
              </a:ext>
            </a:extLst>
          </p:cNvPr>
          <p:cNvGrpSpPr/>
          <p:nvPr/>
        </p:nvGrpSpPr>
        <p:grpSpPr>
          <a:xfrm>
            <a:off x="7193583" y="4220633"/>
            <a:ext cx="1156468" cy="944531"/>
            <a:chOff x="332936" y="2689322"/>
            <a:chExt cx="2975111" cy="1259375"/>
          </a:xfrm>
        </p:grpSpPr>
        <p:sp>
          <p:nvSpPr>
            <p:cNvPr id="29" name="TextBox 15">
              <a:extLst>
                <a:ext uri="{FF2B5EF4-FFF2-40B4-BE49-F238E27FC236}">
                  <a16:creationId xmlns:a16="http://schemas.microsoft.com/office/drawing/2014/main" id="{4E0483C9-742B-FFF9-73EC-E86E09A44795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30" name="TextBox 16">
              <a:extLst>
                <a:ext uri="{FF2B5EF4-FFF2-40B4-BE49-F238E27FC236}">
                  <a16:creationId xmlns:a16="http://schemas.microsoft.com/office/drawing/2014/main" id="{CE589413-A915-E8DB-3367-518618610A9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Narrowing Chevron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5A2A141-41C1-48A5-03ED-75DCF73235EF}"/>
              </a:ext>
            </a:extLst>
          </p:cNvPr>
          <p:cNvSpPr/>
          <p:nvPr/>
        </p:nvSpPr>
        <p:spPr>
          <a:xfrm>
            <a:off x="2044657" y="2084744"/>
            <a:ext cx="1738054" cy="3006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37" y="1271"/>
                </a:moveTo>
                <a:cubicBezTo>
                  <a:pt x="13748" y="496"/>
                  <a:pt x="12435" y="0"/>
                  <a:pt x="10988" y="0"/>
                </a:cubicBezTo>
                <a:lnTo>
                  <a:pt x="0" y="0"/>
                </a:lnTo>
                <a:lnTo>
                  <a:pt x="8227" y="10800"/>
                </a:lnTo>
                <a:lnTo>
                  <a:pt x="0" y="21600"/>
                </a:lnTo>
                <a:lnTo>
                  <a:pt x="10988" y="21600"/>
                </a:lnTo>
                <a:cubicBezTo>
                  <a:pt x="12435" y="21600"/>
                  <a:pt x="13748" y="21104"/>
                  <a:pt x="14337" y="20329"/>
                </a:cubicBezTo>
                <a:lnTo>
                  <a:pt x="21600" y="10800"/>
                </a:lnTo>
                <a:lnTo>
                  <a:pt x="14337" y="127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8F920F6-0786-FB9F-20FA-D2D22E7141D1}"/>
              </a:ext>
            </a:extLst>
          </p:cNvPr>
          <p:cNvSpPr/>
          <p:nvPr/>
        </p:nvSpPr>
        <p:spPr>
          <a:xfrm>
            <a:off x="793951" y="1858323"/>
            <a:ext cx="1839403" cy="3458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73" y="1104"/>
                </a:moveTo>
                <a:cubicBezTo>
                  <a:pt x="13016" y="431"/>
                  <a:pt x="11775" y="0"/>
                  <a:pt x="10408" y="0"/>
                </a:cubicBezTo>
                <a:lnTo>
                  <a:pt x="0" y="0"/>
                </a:lnTo>
                <a:lnTo>
                  <a:pt x="8939" y="10800"/>
                </a:lnTo>
                <a:lnTo>
                  <a:pt x="0" y="21600"/>
                </a:lnTo>
                <a:lnTo>
                  <a:pt x="10408" y="21600"/>
                </a:lnTo>
                <a:cubicBezTo>
                  <a:pt x="11775" y="21600"/>
                  <a:pt x="13016" y="21169"/>
                  <a:pt x="13573" y="20496"/>
                </a:cubicBezTo>
                <a:lnTo>
                  <a:pt x="21600" y="10800"/>
                </a:lnTo>
                <a:lnTo>
                  <a:pt x="13573" y="110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55CEF81-8EDB-B6BD-31C6-C95B54ED0B6A}"/>
              </a:ext>
            </a:extLst>
          </p:cNvPr>
          <p:cNvSpPr/>
          <p:nvPr/>
        </p:nvSpPr>
        <p:spPr>
          <a:xfrm>
            <a:off x="3295366" y="2332729"/>
            <a:ext cx="1641014" cy="2510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56" y="1522"/>
                </a:moveTo>
                <a:cubicBezTo>
                  <a:pt x="14731" y="594"/>
                  <a:pt x="13340" y="0"/>
                  <a:pt x="11808" y="0"/>
                </a:cubicBezTo>
                <a:lnTo>
                  <a:pt x="0" y="0"/>
                </a:lnTo>
                <a:lnTo>
                  <a:pt x="7266" y="10800"/>
                </a:lnTo>
                <a:lnTo>
                  <a:pt x="0" y="21600"/>
                </a:lnTo>
                <a:lnTo>
                  <a:pt x="11808" y="21600"/>
                </a:lnTo>
                <a:cubicBezTo>
                  <a:pt x="13340" y="21600"/>
                  <a:pt x="14731" y="21006"/>
                  <a:pt x="15356" y="20078"/>
                </a:cubicBezTo>
                <a:lnTo>
                  <a:pt x="21600" y="10800"/>
                </a:lnTo>
                <a:lnTo>
                  <a:pt x="15356" y="152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B85CB30-290C-1FBE-645C-048759B34F9B}"/>
              </a:ext>
            </a:extLst>
          </p:cNvPr>
          <p:cNvSpPr/>
          <p:nvPr/>
        </p:nvSpPr>
        <p:spPr>
          <a:xfrm>
            <a:off x="4524508" y="2520334"/>
            <a:ext cx="1535354" cy="213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9" y="1789"/>
                </a:moveTo>
                <a:cubicBezTo>
                  <a:pt x="15411" y="698"/>
                  <a:pt x="13925" y="0"/>
                  <a:pt x="12287" y="0"/>
                </a:cubicBezTo>
                <a:lnTo>
                  <a:pt x="0" y="0"/>
                </a:lnTo>
                <a:lnTo>
                  <a:pt x="6613" y="10800"/>
                </a:lnTo>
                <a:lnTo>
                  <a:pt x="0" y="21600"/>
                </a:lnTo>
                <a:lnTo>
                  <a:pt x="12287" y="21600"/>
                </a:lnTo>
                <a:cubicBezTo>
                  <a:pt x="13925" y="21600"/>
                  <a:pt x="15411" y="20902"/>
                  <a:pt x="16079" y="19811"/>
                </a:cubicBezTo>
                <a:lnTo>
                  <a:pt x="21600" y="10778"/>
                </a:lnTo>
                <a:lnTo>
                  <a:pt x="16079" y="178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F312B15-E1A4-10D7-F178-D504462E1B1E}"/>
              </a:ext>
            </a:extLst>
          </p:cNvPr>
          <p:cNvSpPr/>
          <p:nvPr/>
        </p:nvSpPr>
        <p:spPr>
          <a:xfrm>
            <a:off x="5710525" y="2695004"/>
            <a:ext cx="1453410" cy="1785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21" y="2139"/>
                </a:moveTo>
                <a:cubicBezTo>
                  <a:pt x="16216" y="835"/>
                  <a:pt x="14646" y="0"/>
                  <a:pt x="12915" y="0"/>
                </a:cubicBezTo>
                <a:lnTo>
                  <a:pt x="0" y="0"/>
                </a:lnTo>
                <a:lnTo>
                  <a:pt x="5833" y="10800"/>
                </a:lnTo>
                <a:lnTo>
                  <a:pt x="0" y="21600"/>
                </a:lnTo>
                <a:lnTo>
                  <a:pt x="12915" y="21600"/>
                </a:lnTo>
                <a:cubicBezTo>
                  <a:pt x="14646" y="21600"/>
                  <a:pt x="16216" y="20765"/>
                  <a:pt x="16921" y="19461"/>
                </a:cubicBezTo>
                <a:lnTo>
                  <a:pt x="21600" y="10800"/>
                </a:lnTo>
                <a:lnTo>
                  <a:pt x="16921" y="213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5" name="Graphic 23" descr="Bar graph with upward trend with solid fill">
            <a:extLst>
              <a:ext uri="{FF2B5EF4-FFF2-40B4-BE49-F238E27FC236}">
                <a16:creationId xmlns:a16="http://schemas.microsoft.com/office/drawing/2014/main" id="{943B1559-7667-F57C-67EC-2D2F7A096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1282" y="2884467"/>
            <a:ext cx="484751" cy="4847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24" descr="Bullseye with solid fill">
            <a:extLst>
              <a:ext uri="{FF2B5EF4-FFF2-40B4-BE49-F238E27FC236}">
                <a16:creationId xmlns:a16="http://schemas.microsoft.com/office/drawing/2014/main" id="{626D3FB5-1793-AF5A-E369-AA02938C94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00352" y="2614356"/>
            <a:ext cx="602597" cy="6025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25" descr="Gears with solid fill">
            <a:extLst>
              <a:ext uri="{FF2B5EF4-FFF2-40B4-BE49-F238E27FC236}">
                <a16:creationId xmlns:a16="http://schemas.microsoft.com/office/drawing/2014/main" id="{B7AF1393-C0E8-6355-2E8E-35FA312D27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17633" y="2769705"/>
            <a:ext cx="580760" cy="580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6" descr="Hourglass 30% with solid fill">
            <a:extLst>
              <a:ext uri="{FF2B5EF4-FFF2-40B4-BE49-F238E27FC236}">
                <a16:creationId xmlns:a16="http://schemas.microsoft.com/office/drawing/2014/main" id="{521E2C6A-9431-76A9-4DD7-2BF57BE97E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84060" y="2750954"/>
            <a:ext cx="484751" cy="4847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27" descr="Lightbulb with solid fill">
            <a:extLst>
              <a:ext uri="{FF2B5EF4-FFF2-40B4-BE49-F238E27FC236}">
                <a16:creationId xmlns:a16="http://schemas.microsoft.com/office/drawing/2014/main" id="{CD0F98C9-A8F7-25B9-F0FE-B1D964FA9E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02093" y="2390617"/>
            <a:ext cx="689738" cy="6897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28">
            <a:extLst>
              <a:ext uri="{FF2B5EF4-FFF2-40B4-BE49-F238E27FC236}">
                <a16:creationId xmlns:a16="http://schemas.microsoft.com/office/drawing/2014/main" id="{BA8A0D7B-EF38-1CA3-03C4-7DFDA5C1E2F9}"/>
              </a:ext>
            </a:extLst>
          </p:cNvPr>
          <p:cNvSpPr txBox="1"/>
          <p:nvPr/>
        </p:nvSpPr>
        <p:spPr>
          <a:xfrm>
            <a:off x="1528874" y="3760875"/>
            <a:ext cx="61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D66255E5-739C-5A1A-3AD1-7858ACB9DD3D}"/>
              </a:ext>
            </a:extLst>
          </p:cNvPr>
          <p:cNvSpPr txBox="1"/>
          <p:nvPr/>
        </p:nvSpPr>
        <p:spPr>
          <a:xfrm>
            <a:off x="2739109" y="3760875"/>
            <a:ext cx="61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C0F0614F-42F6-5A3B-73E4-2D06907DE7E3}"/>
              </a:ext>
            </a:extLst>
          </p:cNvPr>
          <p:cNvSpPr txBox="1"/>
          <p:nvPr/>
        </p:nvSpPr>
        <p:spPr>
          <a:xfrm>
            <a:off x="3876730" y="3760875"/>
            <a:ext cx="61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F2FB8A57-089C-806D-CA00-99E36569A2AF}"/>
              </a:ext>
            </a:extLst>
          </p:cNvPr>
          <p:cNvSpPr txBox="1"/>
          <p:nvPr/>
        </p:nvSpPr>
        <p:spPr>
          <a:xfrm>
            <a:off x="5022420" y="3760875"/>
            <a:ext cx="61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4" name="TextBox 32">
            <a:extLst>
              <a:ext uri="{FF2B5EF4-FFF2-40B4-BE49-F238E27FC236}">
                <a16:creationId xmlns:a16="http://schemas.microsoft.com/office/drawing/2014/main" id="{59D23C33-2592-5A02-2CBA-0FCF71A72623}"/>
              </a:ext>
            </a:extLst>
          </p:cNvPr>
          <p:cNvSpPr txBox="1"/>
          <p:nvPr/>
        </p:nvSpPr>
        <p:spPr>
          <a:xfrm>
            <a:off x="6135836" y="3760875"/>
            <a:ext cx="61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noProof="1"/>
              <a:t>Lorem</a:t>
            </a:r>
          </a:p>
          <a:p>
            <a:r>
              <a:rPr lang="en-US" sz="1350" noProof="1"/>
              <a:t>Ipsum</a:t>
            </a:r>
          </a:p>
        </p:txBody>
      </p:sp>
      <p:pic>
        <p:nvPicPr>
          <p:cNvPr id="27" name="Graphic 13" descr="Trophy">
            <a:extLst>
              <a:ext uri="{FF2B5EF4-FFF2-40B4-BE49-F238E27FC236}">
                <a16:creationId xmlns:a16="http://schemas.microsoft.com/office/drawing/2014/main" id="{F9E14EA6-6B85-8FB1-94AE-5D2E9D8E36B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48770" y="3164703"/>
            <a:ext cx="846094" cy="846094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E502C2DB-97FA-FCC5-A332-3B78DFE3BE41}"/>
              </a:ext>
            </a:extLst>
          </p:cNvPr>
          <p:cNvGrpSpPr/>
          <p:nvPr/>
        </p:nvGrpSpPr>
        <p:grpSpPr>
          <a:xfrm>
            <a:off x="7193583" y="4220633"/>
            <a:ext cx="1156468" cy="944531"/>
            <a:chOff x="332936" y="2689322"/>
            <a:chExt cx="2975111" cy="1259375"/>
          </a:xfrm>
        </p:grpSpPr>
        <p:sp>
          <p:nvSpPr>
            <p:cNvPr id="29" name="TextBox 15">
              <a:extLst>
                <a:ext uri="{FF2B5EF4-FFF2-40B4-BE49-F238E27FC236}">
                  <a16:creationId xmlns:a16="http://schemas.microsoft.com/office/drawing/2014/main" id="{4E0483C9-742B-FFF9-73EC-E86E09A44795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16">
              <a:extLst>
                <a:ext uri="{FF2B5EF4-FFF2-40B4-BE49-F238E27FC236}">
                  <a16:creationId xmlns:a16="http://schemas.microsoft.com/office/drawing/2014/main" id="{CE589413-A915-E8DB-3367-518618610A9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3" name="TextBox 8">
            <a:extLst>
              <a:ext uri="{FF2B5EF4-FFF2-40B4-BE49-F238E27FC236}">
                <a16:creationId xmlns:a16="http://schemas.microsoft.com/office/drawing/2014/main" id="{9CBC61D2-6753-B477-A7F9-879B8C7FB9DB}"/>
              </a:ext>
            </a:extLst>
          </p:cNvPr>
          <p:cNvSpPr txBox="1"/>
          <p:nvPr/>
        </p:nvSpPr>
        <p:spPr>
          <a:xfrm>
            <a:off x="1599348" y="3391542"/>
            <a:ext cx="7141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6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DC2CF1C7-34DA-35D3-EF9D-0B0245977703}"/>
              </a:ext>
            </a:extLst>
          </p:cNvPr>
          <p:cNvSpPr txBox="1"/>
          <p:nvPr/>
        </p:nvSpPr>
        <p:spPr>
          <a:xfrm>
            <a:off x="2712764" y="3391542"/>
            <a:ext cx="7141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25" name="TextBox 10">
            <a:extLst>
              <a:ext uri="{FF2B5EF4-FFF2-40B4-BE49-F238E27FC236}">
                <a16:creationId xmlns:a16="http://schemas.microsoft.com/office/drawing/2014/main" id="{FA271F3C-780C-8C0C-9858-5F111C342CF3}"/>
              </a:ext>
            </a:extLst>
          </p:cNvPr>
          <p:cNvSpPr txBox="1"/>
          <p:nvPr/>
        </p:nvSpPr>
        <p:spPr>
          <a:xfrm>
            <a:off x="3858454" y="3391542"/>
            <a:ext cx="7141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2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F32E923F-DFCB-D7B4-3B5C-895C63C4CDE4}"/>
              </a:ext>
            </a:extLst>
          </p:cNvPr>
          <p:cNvSpPr txBox="1"/>
          <p:nvPr/>
        </p:nvSpPr>
        <p:spPr>
          <a:xfrm>
            <a:off x="5012212" y="3391542"/>
            <a:ext cx="7141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31" name="TextBox 12">
            <a:extLst>
              <a:ext uri="{FF2B5EF4-FFF2-40B4-BE49-F238E27FC236}">
                <a16:creationId xmlns:a16="http://schemas.microsoft.com/office/drawing/2014/main" id="{2BB8D3D4-060E-40A0-9216-3A3EE982466D}"/>
              </a:ext>
            </a:extLst>
          </p:cNvPr>
          <p:cNvSpPr txBox="1"/>
          <p:nvPr/>
        </p:nvSpPr>
        <p:spPr>
          <a:xfrm>
            <a:off x="6085287" y="3391542"/>
            <a:ext cx="7141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3">
                    <a:lumMod val="50000"/>
                  </a:schemeClr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43311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133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Narrowing Chevron Process – Slide Template</vt:lpstr>
      <vt:lpstr>Narrowing Chevron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Narrowing Chevron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2024-02-01T19:15:59Z</dcterms:modified>
  <cp:category>Charts &amp; Diagrams</cp:category>
</cp:coreProperties>
</file>