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5"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53" d="100"/>
          <a:sy n="153" d="100"/>
        </p:scale>
        <p:origin x="1902" y="1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8/2/2021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9289864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8/2/2021</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(Negative) Move Backward – Slide Template</a:t>
            </a:r>
          </a:p>
        </p:txBody>
      </p:sp>
      <p:grpSp>
        <p:nvGrpSpPr>
          <p:cNvPr id="6" name="Group 5">
            <a:extLst>
              <a:ext uri="{FF2B5EF4-FFF2-40B4-BE49-F238E27FC236}">
                <a16:creationId xmlns:a16="http://schemas.microsoft.com/office/drawing/2014/main" id="{1027E64B-25CE-4CC2-9943-D572E41B04D2}"/>
              </a:ext>
            </a:extLst>
          </p:cNvPr>
          <p:cNvGrpSpPr/>
          <p:nvPr/>
        </p:nvGrpSpPr>
        <p:grpSpPr>
          <a:xfrm>
            <a:off x="4900159" y="2207096"/>
            <a:ext cx="3487777" cy="3098967"/>
            <a:chOff x="332936" y="2391805"/>
            <a:chExt cx="2926080" cy="4131956"/>
          </a:xfrm>
        </p:grpSpPr>
        <p:sp>
          <p:nvSpPr>
            <p:cNvPr id="7" name="TextBox 6">
              <a:extLst>
                <a:ext uri="{FF2B5EF4-FFF2-40B4-BE49-F238E27FC236}">
                  <a16:creationId xmlns:a16="http://schemas.microsoft.com/office/drawing/2014/main" id="{4CFB4D79-6050-4566-941F-74FAFE0F769F}"/>
                </a:ext>
              </a:extLst>
            </p:cNvPr>
            <p:cNvSpPr txBox="1"/>
            <p:nvPr/>
          </p:nvSpPr>
          <p:spPr>
            <a:xfrm>
              <a:off x="332936" y="2391805"/>
              <a:ext cx="2926080" cy="697627"/>
            </a:xfrm>
            <a:prstGeom prst="rect">
              <a:avLst/>
            </a:prstGeom>
            <a:noFill/>
          </p:spPr>
          <p:txBody>
            <a:bodyPr wrap="square" lIns="0" rIns="0" rtlCol="0" anchor="b">
              <a:spAutoFit/>
            </a:bodyPr>
            <a:lstStyle/>
            <a:p>
              <a:pPr algn="ctr"/>
              <a:r>
                <a:rPr lang="en-US" sz="2800" b="1" cap="all" noProof="1">
                  <a:solidFill>
                    <a:schemeClr val="accent5"/>
                  </a:solidFill>
                </a:rPr>
                <a:t>Lorem Ipsum</a:t>
              </a:r>
            </a:p>
          </p:txBody>
        </p:sp>
        <p:sp>
          <p:nvSpPr>
            <p:cNvPr id="8" name="TextBox 7">
              <a:extLst>
                <a:ext uri="{FF2B5EF4-FFF2-40B4-BE49-F238E27FC236}">
                  <a16:creationId xmlns:a16="http://schemas.microsoft.com/office/drawing/2014/main" id="{4ECFDA21-C294-42B1-853C-B13F83838992}"/>
                </a:ext>
              </a:extLst>
            </p:cNvPr>
            <p:cNvSpPr txBox="1"/>
            <p:nvPr/>
          </p:nvSpPr>
          <p:spPr>
            <a:xfrm>
              <a:off x="332936" y="3086922"/>
              <a:ext cx="2926080" cy="3436839"/>
            </a:xfrm>
            <a:prstGeom prst="rect">
              <a:avLst/>
            </a:prstGeom>
            <a:noFill/>
          </p:spPr>
          <p:txBody>
            <a:bodyPr wrap="square" lIns="0" rIns="0" rtlCol="0" anchor="t">
              <a:spAutoFit/>
            </a:bodyPr>
            <a:lstStyle/>
            <a:p>
              <a:pPr algn="just">
                <a:spcAft>
                  <a:spcPts val="900"/>
                </a:spcAft>
              </a:pPr>
              <a:r>
                <a:rPr lang="en-US" sz="14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4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
        <p:nvSpPr>
          <p:cNvPr id="14" name="Shape">
            <a:extLst>
              <a:ext uri="{FF2B5EF4-FFF2-40B4-BE49-F238E27FC236}">
                <a16:creationId xmlns:a16="http://schemas.microsoft.com/office/drawing/2014/main" id="{FFC8A78C-33F5-40F4-A457-FEF3FDF515FD}"/>
              </a:ext>
            </a:extLst>
          </p:cNvPr>
          <p:cNvSpPr/>
          <p:nvPr/>
        </p:nvSpPr>
        <p:spPr>
          <a:xfrm>
            <a:off x="1" y="1634217"/>
            <a:ext cx="3236367" cy="4282301"/>
          </a:xfrm>
          <a:custGeom>
            <a:avLst/>
            <a:gdLst/>
            <a:ahLst/>
            <a:cxnLst>
              <a:cxn ang="0">
                <a:pos x="wd2" y="hd2"/>
              </a:cxn>
              <a:cxn ang="5400000">
                <a:pos x="wd2" y="hd2"/>
              </a:cxn>
              <a:cxn ang="10800000">
                <a:pos x="wd2" y="hd2"/>
              </a:cxn>
              <a:cxn ang="16200000">
                <a:pos x="wd2" y="hd2"/>
              </a:cxn>
            </a:cxnLst>
            <a:rect l="0" t="0" r="r" b="b"/>
            <a:pathLst>
              <a:path w="21588" h="21537" extrusionOk="0">
                <a:moveTo>
                  <a:pt x="266" y="12986"/>
                </a:moveTo>
                <a:lnTo>
                  <a:pt x="266" y="12650"/>
                </a:lnTo>
                <a:cubicBezTo>
                  <a:pt x="266" y="12595"/>
                  <a:pt x="326" y="12550"/>
                  <a:pt x="399" y="12550"/>
                </a:cubicBezTo>
                <a:lnTo>
                  <a:pt x="1591" y="12550"/>
                </a:lnTo>
                <a:cubicBezTo>
                  <a:pt x="1664" y="12550"/>
                  <a:pt x="1724" y="12504"/>
                  <a:pt x="1724" y="12449"/>
                </a:cubicBezTo>
                <a:lnTo>
                  <a:pt x="1724" y="12304"/>
                </a:lnTo>
                <a:cubicBezTo>
                  <a:pt x="1724" y="12213"/>
                  <a:pt x="1864" y="12173"/>
                  <a:pt x="1950" y="12233"/>
                </a:cubicBezTo>
                <a:lnTo>
                  <a:pt x="2629" y="12745"/>
                </a:lnTo>
                <a:cubicBezTo>
                  <a:pt x="2683" y="12785"/>
                  <a:pt x="2683" y="12846"/>
                  <a:pt x="2629" y="12886"/>
                </a:cubicBezTo>
                <a:lnTo>
                  <a:pt x="1950" y="13398"/>
                </a:lnTo>
                <a:cubicBezTo>
                  <a:pt x="1870" y="13458"/>
                  <a:pt x="1724" y="13418"/>
                  <a:pt x="1724" y="13328"/>
                </a:cubicBezTo>
                <a:lnTo>
                  <a:pt x="1724" y="13182"/>
                </a:lnTo>
                <a:cubicBezTo>
                  <a:pt x="1724" y="13127"/>
                  <a:pt x="1664" y="13082"/>
                  <a:pt x="1591" y="13082"/>
                </a:cubicBezTo>
                <a:lnTo>
                  <a:pt x="399" y="13082"/>
                </a:lnTo>
                <a:cubicBezTo>
                  <a:pt x="326" y="13082"/>
                  <a:pt x="266" y="13036"/>
                  <a:pt x="266" y="12986"/>
                </a:cubicBezTo>
                <a:close/>
                <a:moveTo>
                  <a:pt x="4427" y="13177"/>
                </a:moveTo>
                <a:lnTo>
                  <a:pt x="4427" y="13322"/>
                </a:lnTo>
                <a:cubicBezTo>
                  <a:pt x="4427" y="13413"/>
                  <a:pt x="4566" y="13453"/>
                  <a:pt x="4653" y="13393"/>
                </a:cubicBezTo>
                <a:lnTo>
                  <a:pt x="5332" y="12881"/>
                </a:lnTo>
                <a:cubicBezTo>
                  <a:pt x="5385" y="12841"/>
                  <a:pt x="5385" y="12780"/>
                  <a:pt x="5332" y="12740"/>
                </a:cubicBezTo>
                <a:lnTo>
                  <a:pt x="4653" y="12228"/>
                </a:lnTo>
                <a:cubicBezTo>
                  <a:pt x="4573" y="12168"/>
                  <a:pt x="4427" y="12208"/>
                  <a:pt x="4427" y="12299"/>
                </a:cubicBezTo>
                <a:lnTo>
                  <a:pt x="4427" y="12444"/>
                </a:lnTo>
                <a:cubicBezTo>
                  <a:pt x="4427" y="12499"/>
                  <a:pt x="4367" y="12545"/>
                  <a:pt x="4293" y="12545"/>
                </a:cubicBezTo>
                <a:lnTo>
                  <a:pt x="3102" y="12545"/>
                </a:lnTo>
                <a:cubicBezTo>
                  <a:pt x="3029" y="12545"/>
                  <a:pt x="2969" y="12590"/>
                  <a:pt x="2969" y="12645"/>
                </a:cubicBezTo>
                <a:lnTo>
                  <a:pt x="2969" y="12981"/>
                </a:lnTo>
                <a:cubicBezTo>
                  <a:pt x="2969" y="13036"/>
                  <a:pt x="3029" y="13082"/>
                  <a:pt x="3102" y="13082"/>
                </a:cubicBezTo>
                <a:lnTo>
                  <a:pt x="4293" y="13082"/>
                </a:lnTo>
                <a:cubicBezTo>
                  <a:pt x="4367" y="13077"/>
                  <a:pt x="4427" y="13122"/>
                  <a:pt x="4427" y="13177"/>
                </a:cubicBezTo>
                <a:close/>
                <a:moveTo>
                  <a:pt x="1784" y="9518"/>
                </a:moveTo>
                <a:cubicBezTo>
                  <a:pt x="1711" y="9518"/>
                  <a:pt x="1651" y="9564"/>
                  <a:pt x="1651" y="9619"/>
                </a:cubicBezTo>
                <a:lnTo>
                  <a:pt x="1651" y="9955"/>
                </a:lnTo>
                <a:cubicBezTo>
                  <a:pt x="1651" y="10010"/>
                  <a:pt x="1711" y="10055"/>
                  <a:pt x="1784" y="10055"/>
                </a:cubicBezTo>
                <a:lnTo>
                  <a:pt x="2975" y="10055"/>
                </a:lnTo>
                <a:cubicBezTo>
                  <a:pt x="3049" y="10055"/>
                  <a:pt x="3109" y="10101"/>
                  <a:pt x="3109" y="10156"/>
                </a:cubicBezTo>
                <a:lnTo>
                  <a:pt x="3109" y="10301"/>
                </a:lnTo>
                <a:cubicBezTo>
                  <a:pt x="3109" y="10392"/>
                  <a:pt x="3248" y="10432"/>
                  <a:pt x="3335" y="10372"/>
                </a:cubicBezTo>
                <a:lnTo>
                  <a:pt x="4014" y="9860"/>
                </a:lnTo>
                <a:cubicBezTo>
                  <a:pt x="4067" y="9819"/>
                  <a:pt x="4067" y="9759"/>
                  <a:pt x="4014" y="9719"/>
                </a:cubicBezTo>
                <a:lnTo>
                  <a:pt x="3335" y="9207"/>
                </a:lnTo>
                <a:cubicBezTo>
                  <a:pt x="3255" y="9147"/>
                  <a:pt x="3109" y="9187"/>
                  <a:pt x="3109" y="9277"/>
                </a:cubicBezTo>
                <a:lnTo>
                  <a:pt x="3109" y="9423"/>
                </a:lnTo>
                <a:cubicBezTo>
                  <a:pt x="3109" y="9478"/>
                  <a:pt x="3049" y="9523"/>
                  <a:pt x="2975" y="9523"/>
                </a:cubicBezTo>
                <a:lnTo>
                  <a:pt x="1784" y="9523"/>
                </a:lnTo>
                <a:close/>
                <a:moveTo>
                  <a:pt x="446" y="10537"/>
                </a:moveTo>
                <a:cubicBezTo>
                  <a:pt x="373" y="10537"/>
                  <a:pt x="313" y="10582"/>
                  <a:pt x="313" y="10638"/>
                </a:cubicBezTo>
                <a:lnTo>
                  <a:pt x="313" y="10974"/>
                </a:lnTo>
                <a:cubicBezTo>
                  <a:pt x="313" y="11029"/>
                  <a:pt x="373" y="11074"/>
                  <a:pt x="446" y="11074"/>
                </a:cubicBezTo>
                <a:lnTo>
                  <a:pt x="1637" y="11074"/>
                </a:lnTo>
                <a:cubicBezTo>
                  <a:pt x="1711" y="11074"/>
                  <a:pt x="1771" y="11119"/>
                  <a:pt x="1771" y="11175"/>
                </a:cubicBezTo>
                <a:lnTo>
                  <a:pt x="1771" y="11320"/>
                </a:lnTo>
                <a:cubicBezTo>
                  <a:pt x="1771" y="11410"/>
                  <a:pt x="1910" y="11451"/>
                  <a:pt x="1997" y="11390"/>
                </a:cubicBezTo>
                <a:lnTo>
                  <a:pt x="2676" y="10878"/>
                </a:lnTo>
                <a:cubicBezTo>
                  <a:pt x="2729" y="10838"/>
                  <a:pt x="2729" y="10778"/>
                  <a:pt x="2676" y="10738"/>
                </a:cubicBezTo>
                <a:lnTo>
                  <a:pt x="1997" y="10226"/>
                </a:lnTo>
                <a:cubicBezTo>
                  <a:pt x="1917" y="10166"/>
                  <a:pt x="1771" y="10206"/>
                  <a:pt x="1771" y="10296"/>
                </a:cubicBezTo>
                <a:lnTo>
                  <a:pt x="1771" y="10442"/>
                </a:lnTo>
                <a:cubicBezTo>
                  <a:pt x="1771" y="10497"/>
                  <a:pt x="1711" y="10542"/>
                  <a:pt x="1637" y="10542"/>
                </a:cubicBezTo>
                <a:lnTo>
                  <a:pt x="446" y="10542"/>
                </a:lnTo>
                <a:close/>
                <a:moveTo>
                  <a:pt x="8487" y="12168"/>
                </a:moveTo>
                <a:lnTo>
                  <a:pt x="8487" y="12314"/>
                </a:lnTo>
                <a:cubicBezTo>
                  <a:pt x="8487" y="12404"/>
                  <a:pt x="8627" y="12444"/>
                  <a:pt x="8713" y="12384"/>
                </a:cubicBezTo>
                <a:lnTo>
                  <a:pt x="9392" y="11872"/>
                </a:lnTo>
                <a:cubicBezTo>
                  <a:pt x="9445" y="11832"/>
                  <a:pt x="9445" y="11772"/>
                  <a:pt x="9392" y="11732"/>
                </a:cubicBezTo>
                <a:lnTo>
                  <a:pt x="8713" y="11220"/>
                </a:lnTo>
                <a:cubicBezTo>
                  <a:pt x="8633" y="11159"/>
                  <a:pt x="8487" y="11200"/>
                  <a:pt x="8487" y="11290"/>
                </a:cubicBezTo>
                <a:lnTo>
                  <a:pt x="8487" y="11435"/>
                </a:lnTo>
                <a:cubicBezTo>
                  <a:pt x="8487" y="11491"/>
                  <a:pt x="8427" y="11536"/>
                  <a:pt x="8354" y="11536"/>
                </a:cubicBezTo>
                <a:lnTo>
                  <a:pt x="7162" y="11536"/>
                </a:lnTo>
                <a:cubicBezTo>
                  <a:pt x="7089" y="11536"/>
                  <a:pt x="7029" y="11581"/>
                  <a:pt x="7029" y="11636"/>
                </a:cubicBezTo>
                <a:lnTo>
                  <a:pt x="7029" y="11972"/>
                </a:lnTo>
                <a:cubicBezTo>
                  <a:pt x="7029" y="12028"/>
                  <a:pt x="7089" y="12073"/>
                  <a:pt x="7162" y="12073"/>
                </a:cubicBezTo>
                <a:lnTo>
                  <a:pt x="8354" y="12073"/>
                </a:lnTo>
                <a:cubicBezTo>
                  <a:pt x="8427" y="12068"/>
                  <a:pt x="8487" y="12113"/>
                  <a:pt x="8487" y="12168"/>
                </a:cubicBezTo>
                <a:close/>
                <a:moveTo>
                  <a:pt x="7229" y="7451"/>
                </a:moveTo>
                <a:cubicBezTo>
                  <a:pt x="7156" y="7451"/>
                  <a:pt x="7096" y="7496"/>
                  <a:pt x="7096" y="7551"/>
                </a:cubicBezTo>
                <a:lnTo>
                  <a:pt x="7096" y="7887"/>
                </a:lnTo>
                <a:cubicBezTo>
                  <a:pt x="7096" y="7943"/>
                  <a:pt x="7156" y="7988"/>
                  <a:pt x="7229" y="7988"/>
                </a:cubicBezTo>
                <a:lnTo>
                  <a:pt x="8420" y="7988"/>
                </a:lnTo>
                <a:cubicBezTo>
                  <a:pt x="8494" y="7988"/>
                  <a:pt x="8553" y="8033"/>
                  <a:pt x="8553" y="8088"/>
                </a:cubicBezTo>
                <a:lnTo>
                  <a:pt x="8553" y="8234"/>
                </a:lnTo>
                <a:cubicBezTo>
                  <a:pt x="8553" y="8324"/>
                  <a:pt x="8693" y="8364"/>
                  <a:pt x="8780" y="8304"/>
                </a:cubicBezTo>
                <a:lnTo>
                  <a:pt x="9459" y="7792"/>
                </a:lnTo>
                <a:cubicBezTo>
                  <a:pt x="9512" y="7752"/>
                  <a:pt x="9512" y="7692"/>
                  <a:pt x="9459" y="7651"/>
                </a:cubicBezTo>
                <a:lnTo>
                  <a:pt x="8780" y="7140"/>
                </a:lnTo>
                <a:cubicBezTo>
                  <a:pt x="8700" y="7079"/>
                  <a:pt x="8553" y="7119"/>
                  <a:pt x="8553" y="7210"/>
                </a:cubicBezTo>
                <a:lnTo>
                  <a:pt x="8553" y="7355"/>
                </a:lnTo>
                <a:cubicBezTo>
                  <a:pt x="8553" y="7411"/>
                  <a:pt x="8494" y="7456"/>
                  <a:pt x="8420" y="7456"/>
                </a:cubicBezTo>
                <a:lnTo>
                  <a:pt x="7229" y="7456"/>
                </a:lnTo>
                <a:close/>
                <a:moveTo>
                  <a:pt x="7142" y="9488"/>
                </a:moveTo>
                <a:cubicBezTo>
                  <a:pt x="7069" y="9488"/>
                  <a:pt x="7009" y="9533"/>
                  <a:pt x="7009" y="9589"/>
                </a:cubicBezTo>
                <a:lnTo>
                  <a:pt x="7009" y="9925"/>
                </a:lnTo>
                <a:cubicBezTo>
                  <a:pt x="7009" y="9980"/>
                  <a:pt x="7069" y="10025"/>
                  <a:pt x="7142" y="10025"/>
                </a:cubicBezTo>
                <a:lnTo>
                  <a:pt x="8334" y="10025"/>
                </a:lnTo>
                <a:cubicBezTo>
                  <a:pt x="8407" y="10025"/>
                  <a:pt x="8467" y="10070"/>
                  <a:pt x="8467" y="10126"/>
                </a:cubicBezTo>
                <a:lnTo>
                  <a:pt x="8467" y="10271"/>
                </a:lnTo>
                <a:cubicBezTo>
                  <a:pt x="8467" y="10362"/>
                  <a:pt x="8607" y="10402"/>
                  <a:pt x="8693" y="10341"/>
                </a:cubicBezTo>
                <a:lnTo>
                  <a:pt x="9372" y="9830"/>
                </a:lnTo>
                <a:cubicBezTo>
                  <a:pt x="9425" y="9789"/>
                  <a:pt x="9425" y="9729"/>
                  <a:pt x="9372" y="9689"/>
                </a:cubicBezTo>
                <a:lnTo>
                  <a:pt x="8693" y="9177"/>
                </a:lnTo>
                <a:cubicBezTo>
                  <a:pt x="8613" y="9117"/>
                  <a:pt x="8467" y="9157"/>
                  <a:pt x="8467" y="9247"/>
                </a:cubicBezTo>
                <a:lnTo>
                  <a:pt x="8467" y="9393"/>
                </a:lnTo>
                <a:cubicBezTo>
                  <a:pt x="8467" y="9448"/>
                  <a:pt x="8407" y="9493"/>
                  <a:pt x="8334" y="9493"/>
                </a:cubicBezTo>
                <a:lnTo>
                  <a:pt x="7142" y="9493"/>
                </a:lnTo>
                <a:close/>
                <a:moveTo>
                  <a:pt x="4686" y="8183"/>
                </a:moveTo>
                <a:cubicBezTo>
                  <a:pt x="4606" y="8123"/>
                  <a:pt x="4460" y="8163"/>
                  <a:pt x="4460" y="8254"/>
                </a:cubicBezTo>
                <a:lnTo>
                  <a:pt x="4460" y="8399"/>
                </a:lnTo>
                <a:cubicBezTo>
                  <a:pt x="4460" y="8454"/>
                  <a:pt x="4400" y="8500"/>
                  <a:pt x="4327" y="8500"/>
                </a:cubicBezTo>
                <a:lnTo>
                  <a:pt x="3135" y="8500"/>
                </a:lnTo>
                <a:cubicBezTo>
                  <a:pt x="3062" y="8500"/>
                  <a:pt x="3002" y="8545"/>
                  <a:pt x="3002" y="8600"/>
                </a:cubicBezTo>
                <a:lnTo>
                  <a:pt x="3002" y="8936"/>
                </a:lnTo>
                <a:cubicBezTo>
                  <a:pt x="3002" y="8991"/>
                  <a:pt x="3062" y="9037"/>
                  <a:pt x="3135" y="9037"/>
                </a:cubicBezTo>
                <a:lnTo>
                  <a:pt x="4327" y="9037"/>
                </a:lnTo>
                <a:cubicBezTo>
                  <a:pt x="4400" y="9037"/>
                  <a:pt x="4460" y="9082"/>
                  <a:pt x="4460" y="9137"/>
                </a:cubicBezTo>
                <a:lnTo>
                  <a:pt x="4460" y="9282"/>
                </a:lnTo>
                <a:cubicBezTo>
                  <a:pt x="4460" y="9373"/>
                  <a:pt x="4600" y="9413"/>
                  <a:pt x="4686" y="9353"/>
                </a:cubicBezTo>
                <a:lnTo>
                  <a:pt x="5365" y="8841"/>
                </a:lnTo>
                <a:cubicBezTo>
                  <a:pt x="5418" y="8801"/>
                  <a:pt x="5418" y="8740"/>
                  <a:pt x="5365" y="8700"/>
                </a:cubicBezTo>
                <a:lnTo>
                  <a:pt x="4686" y="8183"/>
                </a:lnTo>
                <a:close/>
                <a:moveTo>
                  <a:pt x="7329" y="6116"/>
                </a:moveTo>
                <a:cubicBezTo>
                  <a:pt x="7249" y="6056"/>
                  <a:pt x="7102" y="6096"/>
                  <a:pt x="7102" y="6186"/>
                </a:cubicBezTo>
                <a:lnTo>
                  <a:pt x="7102" y="6332"/>
                </a:lnTo>
                <a:cubicBezTo>
                  <a:pt x="7102" y="6387"/>
                  <a:pt x="7042" y="6432"/>
                  <a:pt x="6969" y="6432"/>
                </a:cubicBezTo>
                <a:lnTo>
                  <a:pt x="5778" y="6432"/>
                </a:lnTo>
                <a:cubicBezTo>
                  <a:pt x="5705" y="6432"/>
                  <a:pt x="5645" y="6477"/>
                  <a:pt x="5645" y="6532"/>
                </a:cubicBezTo>
                <a:lnTo>
                  <a:pt x="5645" y="6869"/>
                </a:lnTo>
                <a:cubicBezTo>
                  <a:pt x="5645" y="6924"/>
                  <a:pt x="5705" y="6969"/>
                  <a:pt x="5778" y="6969"/>
                </a:cubicBezTo>
                <a:lnTo>
                  <a:pt x="6969" y="6969"/>
                </a:lnTo>
                <a:cubicBezTo>
                  <a:pt x="7042" y="6969"/>
                  <a:pt x="7102" y="7014"/>
                  <a:pt x="7102" y="7069"/>
                </a:cubicBezTo>
                <a:lnTo>
                  <a:pt x="7102" y="7215"/>
                </a:lnTo>
                <a:cubicBezTo>
                  <a:pt x="7102" y="7305"/>
                  <a:pt x="7242" y="7345"/>
                  <a:pt x="7329" y="7285"/>
                </a:cubicBezTo>
                <a:lnTo>
                  <a:pt x="8008" y="6773"/>
                </a:lnTo>
                <a:cubicBezTo>
                  <a:pt x="8061" y="6733"/>
                  <a:pt x="8061" y="6673"/>
                  <a:pt x="8008" y="6633"/>
                </a:cubicBezTo>
                <a:lnTo>
                  <a:pt x="7329" y="6116"/>
                </a:lnTo>
                <a:close/>
                <a:moveTo>
                  <a:pt x="7342" y="11355"/>
                </a:moveTo>
                <a:lnTo>
                  <a:pt x="8021" y="10843"/>
                </a:lnTo>
                <a:cubicBezTo>
                  <a:pt x="8074" y="10803"/>
                  <a:pt x="8074" y="10743"/>
                  <a:pt x="8021" y="10703"/>
                </a:cubicBezTo>
                <a:lnTo>
                  <a:pt x="7342" y="10191"/>
                </a:lnTo>
                <a:cubicBezTo>
                  <a:pt x="7262" y="10131"/>
                  <a:pt x="7116" y="10171"/>
                  <a:pt x="7116" y="10261"/>
                </a:cubicBezTo>
                <a:lnTo>
                  <a:pt x="7116" y="10407"/>
                </a:lnTo>
                <a:cubicBezTo>
                  <a:pt x="7116" y="10462"/>
                  <a:pt x="7056" y="10507"/>
                  <a:pt x="6983" y="10507"/>
                </a:cubicBezTo>
                <a:lnTo>
                  <a:pt x="5791" y="10507"/>
                </a:lnTo>
                <a:cubicBezTo>
                  <a:pt x="5718" y="10507"/>
                  <a:pt x="5658" y="10552"/>
                  <a:pt x="5658" y="10607"/>
                </a:cubicBezTo>
                <a:lnTo>
                  <a:pt x="5658" y="10944"/>
                </a:lnTo>
                <a:cubicBezTo>
                  <a:pt x="5658" y="10999"/>
                  <a:pt x="5718" y="11044"/>
                  <a:pt x="5791" y="11044"/>
                </a:cubicBezTo>
                <a:lnTo>
                  <a:pt x="6983" y="11044"/>
                </a:lnTo>
                <a:cubicBezTo>
                  <a:pt x="7056" y="11044"/>
                  <a:pt x="7116" y="11089"/>
                  <a:pt x="7116" y="11144"/>
                </a:cubicBezTo>
                <a:lnTo>
                  <a:pt x="7116" y="11290"/>
                </a:lnTo>
                <a:cubicBezTo>
                  <a:pt x="7122" y="11375"/>
                  <a:pt x="7262" y="11420"/>
                  <a:pt x="7342" y="11355"/>
                </a:cubicBezTo>
                <a:close/>
                <a:moveTo>
                  <a:pt x="4453" y="9488"/>
                </a:moveTo>
                <a:cubicBezTo>
                  <a:pt x="4380" y="9488"/>
                  <a:pt x="4320" y="9533"/>
                  <a:pt x="4320" y="9589"/>
                </a:cubicBezTo>
                <a:lnTo>
                  <a:pt x="4320" y="9925"/>
                </a:lnTo>
                <a:cubicBezTo>
                  <a:pt x="4320" y="9980"/>
                  <a:pt x="4380" y="10025"/>
                  <a:pt x="4453" y="10025"/>
                </a:cubicBezTo>
                <a:lnTo>
                  <a:pt x="5645" y="10025"/>
                </a:lnTo>
                <a:cubicBezTo>
                  <a:pt x="5718" y="10025"/>
                  <a:pt x="5778" y="10070"/>
                  <a:pt x="5778" y="10126"/>
                </a:cubicBezTo>
                <a:lnTo>
                  <a:pt x="5778" y="10271"/>
                </a:lnTo>
                <a:cubicBezTo>
                  <a:pt x="5778" y="10362"/>
                  <a:pt x="5918" y="10402"/>
                  <a:pt x="6004" y="10341"/>
                </a:cubicBezTo>
                <a:lnTo>
                  <a:pt x="6683" y="9830"/>
                </a:lnTo>
                <a:cubicBezTo>
                  <a:pt x="6736" y="9789"/>
                  <a:pt x="6736" y="9729"/>
                  <a:pt x="6683" y="9689"/>
                </a:cubicBezTo>
                <a:lnTo>
                  <a:pt x="6004" y="9177"/>
                </a:lnTo>
                <a:cubicBezTo>
                  <a:pt x="5924" y="9117"/>
                  <a:pt x="5778" y="9157"/>
                  <a:pt x="5778" y="9247"/>
                </a:cubicBezTo>
                <a:lnTo>
                  <a:pt x="5778" y="9393"/>
                </a:lnTo>
                <a:cubicBezTo>
                  <a:pt x="5778" y="9448"/>
                  <a:pt x="5718" y="9493"/>
                  <a:pt x="5645" y="9493"/>
                </a:cubicBezTo>
                <a:lnTo>
                  <a:pt x="4453" y="9493"/>
                </a:lnTo>
                <a:close/>
                <a:moveTo>
                  <a:pt x="7222" y="5403"/>
                </a:moveTo>
                <a:cubicBezTo>
                  <a:pt x="7149" y="5403"/>
                  <a:pt x="7089" y="5448"/>
                  <a:pt x="7089" y="5504"/>
                </a:cubicBezTo>
                <a:lnTo>
                  <a:pt x="7089" y="5840"/>
                </a:lnTo>
                <a:cubicBezTo>
                  <a:pt x="7089" y="5895"/>
                  <a:pt x="7149" y="5940"/>
                  <a:pt x="7222" y="5940"/>
                </a:cubicBezTo>
                <a:lnTo>
                  <a:pt x="8414" y="5940"/>
                </a:lnTo>
                <a:cubicBezTo>
                  <a:pt x="8487" y="5940"/>
                  <a:pt x="8547" y="5985"/>
                  <a:pt x="8547" y="6040"/>
                </a:cubicBezTo>
                <a:lnTo>
                  <a:pt x="8547" y="6186"/>
                </a:lnTo>
                <a:cubicBezTo>
                  <a:pt x="8547" y="6276"/>
                  <a:pt x="8687" y="6317"/>
                  <a:pt x="8773" y="6256"/>
                </a:cubicBezTo>
                <a:lnTo>
                  <a:pt x="9452" y="5744"/>
                </a:lnTo>
                <a:cubicBezTo>
                  <a:pt x="9505" y="5704"/>
                  <a:pt x="9505" y="5644"/>
                  <a:pt x="9452" y="5604"/>
                </a:cubicBezTo>
                <a:lnTo>
                  <a:pt x="8773" y="5092"/>
                </a:lnTo>
                <a:cubicBezTo>
                  <a:pt x="8693" y="5032"/>
                  <a:pt x="8547" y="5072"/>
                  <a:pt x="8547" y="5162"/>
                </a:cubicBezTo>
                <a:lnTo>
                  <a:pt x="8547" y="5308"/>
                </a:lnTo>
                <a:cubicBezTo>
                  <a:pt x="8547" y="5363"/>
                  <a:pt x="8487" y="5408"/>
                  <a:pt x="8414" y="5408"/>
                </a:cubicBezTo>
                <a:lnTo>
                  <a:pt x="7222" y="5408"/>
                </a:lnTo>
                <a:close/>
                <a:moveTo>
                  <a:pt x="7335" y="8153"/>
                </a:moveTo>
                <a:cubicBezTo>
                  <a:pt x="7255" y="8093"/>
                  <a:pt x="7109" y="8133"/>
                  <a:pt x="7109" y="8224"/>
                </a:cubicBezTo>
                <a:lnTo>
                  <a:pt x="7109" y="8369"/>
                </a:lnTo>
                <a:cubicBezTo>
                  <a:pt x="7109" y="8424"/>
                  <a:pt x="7049" y="8469"/>
                  <a:pt x="6976" y="8469"/>
                </a:cubicBezTo>
                <a:lnTo>
                  <a:pt x="5784" y="8469"/>
                </a:lnTo>
                <a:cubicBezTo>
                  <a:pt x="5711" y="8469"/>
                  <a:pt x="5651" y="8515"/>
                  <a:pt x="5651" y="8570"/>
                </a:cubicBezTo>
                <a:lnTo>
                  <a:pt x="5651" y="8906"/>
                </a:lnTo>
                <a:cubicBezTo>
                  <a:pt x="5651" y="8961"/>
                  <a:pt x="5711" y="9006"/>
                  <a:pt x="5784" y="9006"/>
                </a:cubicBezTo>
                <a:lnTo>
                  <a:pt x="6976" y="9006"/>
                </a:lnTo>
                <a:cubicBezTo>
                  <a:pt x="7049" y="9006"/>
                  <a:pt x="7109" y="9052"/>
                  <a:pt x="7109" y="9107"/>
                </a:cubicBezTo>
                <a:lnTo>
                  <a:pt x="7109" y="9252"/>
                </a:lnTo>
                <a:cubicBezTo>
                  <a:pt x="7109" y="9343"/>
                  <a:pt x="7249" y="9383"/>
                  <a:pt x="7335" y="9323"/>
                </a:cubicBezTo>
                <a:lnTo>
                  <a:pt x="8014" y="8811"/>
                </a:lnTo>
                <a:cubicBezTo>
                  <a:pt x="8068" y="8771"/>
                  <a:pt x="8068" y="8710"/>
                  <a:pt x="8014" y="8670"/>
                </a:cubicBezTo>
                <a:lnTo>
                  <a:pt x="7335" y="8153"/>
                </a:lnTo>
                <a:close/>
                <a:moveTo>
                  <a:pt x="4413" y="11144"/>
                </a:moveTo>
                <a:lnTo>
                  <a:pt x="4413" y="11290"/>
                </a:lnTo>
                <a:cubicBezTo>
                  <a:pt x="4413" y="11380"/>
                  <a:pt x="4553" y="11420"/>
                  <a:pt x="4640" y="11360"/>
                </a:cubicBezTo>
                <a:lnTo>
                  <a:pt x="5318" y="10848"/>
                </a:lnTo>
                <a:cubicBezTo>
                  <a:pt x="5372" y="10808"/>
                  <a:pt x="5372" y="10748"/>
                  <a:pt x="5318" y="10708"/>
                </a:cubicBezTo>
                <a:lnTo>
                  <a:pt x="4640" y="10196"/>
                </a:lnTo>
                <a:cubicBezTo>
                  <a:pt x="4560" y="10136"/>
                  <a:pt x="4413" y="10176"/>
                  <a:pt x="4413" y="10266"/>
                </a:cubicBezTo>
                <a:lnTo>
                  <a:pt x="4413" y="10412"/>
                </a:lnTo>
                <a:cubicBezTo>
                  <a:pt x="4413" y="10467"/>
                  <a:pt x="4353" y="10512"/>
                  <a:pt x="4280" y="10512"/>
                </a:cubicBezTo>
                <a:lnTo>
                  <a:pt x="3089" y="10512"/>
                </a:lnTo>
                <a:cubicBezTo>
                  <a:pt x="3015" y="10512"/>
                  <a:pt x="2955" y="10557"/>
                  <a:pt x="2955" y="10612"/>
                </a:cubicBezTo>
                <a:lnTo>
                  <a:pt x="2955" y="10949"/>
                </a:lnTo>
                <a:cubicBezTo>
                  <a:pt x="2955" y="11004"/>
                  <a:pt x="3015" y="11049"/>
                  <a:pt x="3089" y="11049"/>
                </a:cubicBezTo>
                <a:lnTo>
                  <a:pt x="4280" y="11049"/>
                </a:lnTo>
                <a:cubicBezTo>
                  <a:pt x="4353" y="11044"/>
                  <a:pt x="4413" y="11089"/>
                  <a:pt x="4413" y="11144"/>
                </a:cubicBezTo>
                <a:close/>
                <a:moveTo>
                  <a:pt x="3302" y="12379"/>
                </a:moveTo>
                <a:lnTo>
                  <a:pt x="3981" y="11867"/>
                </a:lnTo>
                <a:cubicBezTo>
                  <a:pt x="4034" y="11827"/>
                  <a:pt x="4034" y="11767"/>
                  <a:pt x="3981" y="11727"/>
                </a:cubicBezTo>
                <a:lnTo>
                  <a:pt x="3302" y="11215"/>
                </a:lnTo>
                <a:cubicBezTo>
                  <a:pt x="3222" y="11154"/>
                  <a:pt x="3075" y="11195"/>
                  <a:pt x="3075" y="11285"/>
                </a:cubicBezTo>
                <a:lnTo>
                  <a:pt x="3075" y="11430"/>
                </a:lnTo>
                <a:cubicBezTo>
                  <a:pt x="3075" y="11486"/>
                  <a:pt x="3015" y="11531"/>
                  <a:pt x="2942" y="11531"/>
                </a:cubicBezTo>
                <a:lnTo>
                  <a:pt x="1751" y="11531"/>
                </a:lnTo>
                <a:cubicBezTo>
                  <a:pt x="1677" y="11531"/>
                  <a:pt x="1618" y="11576"/>
                  <a:pt x="1618" y="11631"/>
                </a:cubicBezTo>
                <a:lnTo>
                  <a:pt x="1618" y="11967"/>
                </a:lnTo>
                <a:cubicBezTo>
                  <a:pt x="1618" y="12023"/>
                  <a:pt x="1677" y="12068"/>
                  <a:pt x="1751" y="12068"/>
                </a:cubicBezTo>
                <a:lnTo>
                  <a:pt x="2942" y="12068"/>
                </a:lnTo>
                <a:cubicBezTo>
                  <a:pt x="3015" y="12068"/>
                  <a:pt x="3075" y="12113"/>
                  <a:pt x="3075" y="12168"/>
                </a:cubicBezTo>
                <a:lnTo>
                  <a:pt x="3075" y="12314"/>
                </a:lnTo>
                <a:cubicBezTo>
                  <a:pt x="3082" y="12399"/>
                  <a:pt x="3222" y="12444"/>
                  <a:pt x="3302" y="12379"/>
                </a:cubicBezTo>
                <a:close/>
                <a:moveTo>
                  <a:pt x="10131" y="6116"/>
                </a:moveTo>
                <a:cubicBezTo>
                  <a:pt x="10051" y="6056"/>
                  <a:pt x="9905" y="6096"/>
                  <a:pt x="9905" y="6186"/>
                </a:cubicBezTo>
                <a:lnTo>
                  <a:pt x="9905" y="6332"/>
                </a:lnTo>
                <a:cubicBezTo>
                  <a:pt x="9905" y="6387"/>
                  <a:pt x="9845" y="6432"/>
                  <a:pt x="9772" y="6432"/>
                </a:cubicBezTo>
                <a:lnTo>
                  <a:pt x="8580" y="6432"/>
                </a:lnTo>
                <a:cubicBezTo>
                  <a:pt x="8507" y="6432"/>
                  <a:pt x="8447" y="6477"/>
                  <a:pt x="8447" y="6532"/>
                </a:cubicBezTo>
                <a:lnTo>
                  <a:pt x="8447" y="6869"/>
                </a:lnTo>
                <a:cubicBezTo>
                  <a:pt x="8447" y="6924"/>
                  <a:pt x="8507" y="6969"/>
                  <a:pt x="8580" y="6969"/>
                </a:cubicBezTo>
                <a:lnTo>
                  <a:pt x="9772" y="6969"/>
                </a:lnTo>
                <a:cubicBezTo>
                  <a:pt x="9845" y="6969"/>
                  <a:pt x="9905" y="7014"/>
                  <a:pt x="9905" y="7069"/>
                </a:cubicBezTo>
                <a:lnTo>
                  <a:pt x="9905" y="7215"/>
                </a:lnTo>
                <a:cubicBezTo>
                  <a:pt x="9905" y="7305"/>
                  <a:pt x="10045" y="7345"/>
                  <a:pt x="10131" y="7285"/>
                </a:cubicBezTo>
                <a:lnTo>
                  <a:pt x="10810" y="6773"/>
                </a:lnTo>
                <a:cubicBezTo>
                  <a:pt x="10863" y="6733"/>
                  <a:pt x="10863" y="6673"/>
                  <a:pt x="10810" y="6633"/>
                </a:cubicBezTo>
                <a:lnTo>
                  <a:pt x="10131" y="6116"/>
                </a:lnTo>
                <a:close/>
                <a:moveTo>
                  <a:pt x="8474" y="14206"/>
                </a:moveTo>
                <a:lnTo>
                  <a:pt x="8474" y="14351"/>
                </a:lnTo>
                <a:cubicBezTo>
                  <a:pt x="8474" y="14442"/>
                  <a:pt x="8613" y="14482"/>
                  <a:pt x="8700" y="14422"/>
                </a:cubicBezTo>
                <a:lnTo>
                  <a:pt x="9379" y="13910"/>
                </a:lnTo>
                <a:cubicBezTo>
                  <a:pt x="9432" y="13869"/>
                  <a:pt x="9432" y="13809"/>
                  <a:pt x="9379" y="13769"/>
                </a:cubicBezTo>
                <a:lnTo>
                  <a:pt x="8700" y="13257"/>
                </a:lnTo>
                <a:cubicBezTo>
                  <a:pt x="8620" y="13197"/>
                  <a:pt x="8474" y="13237"/>
                  <a:pt x="8474" y="13327"/>
                </a:cubicBezTo>
                <a:lnTo>
                  <a:pt x="8474" y="13473"/>
                </a:lnTo>
                <a:cubicBezTo>
                  <a:pt x="8474" y="13528"/>
                  <a:pt x="8414" y="13573"/>
                  <a:pt x="8340" y="13573"/>
                </a:cubicBezTo>
                <a:lnTo>
                  <a:pt x="7149" y="13573"/>
                </a:lnTo>
                <a:cubicBezTo>
                  <a:pt x="7076" y="13573"/>
                  <a:pt x="7016" y="13619"/>
                  <a:pt x="7016" y="13674"/>
                </a:cubicBezTo>
                <a:lnTo>
                  <a:pt x="7016" y="14010"/>
                </a:lnTo>
                <a:cubicBezTo>
                  <a:pt x="7016" y="14065"/>
                  <a:pt x="7076" y="14110"/>
                  <a:pt x="7149" y="14110"/>
                </a:cubicBezTo>
                <a:lnTo>
                  <a:pt x="8340" y="14110"/>
                </a:lnTo>
                <a:cubicBezTo>
                  <a:pt x="8414" y="14105"/>
                  <a:pt x="8474" y="14151"/>
                  <a:pt x="8474" y="14206"/>
                </a:cubicBezTo>
                <a:close/>
                <a:moveTo>
                  <a:pt x="4427" y="15225"/>
                </a:moveTo>
                <a:lnTo>
                  <a:pt x="4427" y="15370"/>
                </a:lnTo>
                <a:cubicBezTo>
                  <a:pt x="4427" y="15460"/>
                  <a:pt x="4566" y="15501"/>
                  <a:pt x="4653" y="15440"/>
                </a:cubicBezTo>
                <a:lnTo>
                  <a:pt x="5332" y="14928"/>
                </a:lnTo>
                <a:cubicBezTo>
                  <a:pt x="5385" y="14888"/>
                  <a:pt x="5385" y="14828"/>
                  <a:pt x="5332" y="14788"/>
                </a:cubicBezTo>
                <a:lnTo>
                  <a:pt x="4653" y="14276"/>
                </a:lnTo>
                <a:cubicBezTo>
                  <a:pt x="4573" y="14216"/>
                  <a:pt x="4427" y="14256"/>
                  <a:pt x="4427" y="14346"/>
                </a:cubicBezTo>
                <a:lnTo>
                  <a:pt x="4427" y="14492"/>
                </a:lnTo>
                <a:cubicBezTo>
                  <a:pt x="4427" y="14547"/>
                  <a:pt x="4367" y="14592"/>
                  <a:pt x="4293" y="14592"/>
                </a:cubicBezTo>
                <a:lnTo>
                  <a:pt x="3102" y="14592"/>
                </a:lnTo>
                <a:cubicBezTo>
                  <a:pt x="3029" y="14592"/>
                  <a:pt x="2969" y="14637"/>
                  <a:pt x="2969" y="14693"/>
                </a:cubicBezTo>
                <a:lnTo>
                  <a:pt x="2969" y="15029"/>
                </a:lnTo>
                <a:cubicBezTo>
                  <a:pt x="2969" y="15084"/>
                  <a:pt x="3029" y="15129"/>
                  <a:pt x="3102" y="15129"/>
                </a:cubicBezTo>
                <a:lnTo>
                  <a:pt x="4293" y="15129"/>
                </a:lnTo>
                <a:cubicBezTo>
                  <a:pt x="4367" y="15124"/>
                  <a:pt x="4427" y="15169"/>
                  <a:pt x="4427" y="15225"/>
                </a:cubicBezTo>
                <a:close/>
                <a:moveTo>
                  <a:pt x="406" y="15114"/>
                </a:moveTo>
                <a:lnTo>
                  <a:pt x="1598" y="15114"/>
                </a:lnTo>
                <a:cubicBezTo>
                  <a:pt x="1671" y="15114"/>
                  <a:pt x="1731" y="15159"/>
                  <a:pt x="1731" y="15214"/>
                </a:cubicBezTo>
                <a:lnTo>
                  <a:pt x="1731" y="15360"/>
                </a:lnTo>
                <a:cubicBezTo>
                  <a:pt x="1731" y="15450"/>
                  <a:pt x="1870" y="15490"/>
                  <a:pt x="1957" y="15430"/>
                </a:cubicBezTo>
                <a:lnTo>
                  <a:pt x="2636" y="14918"/>
                </a:lnTo>
                <a:cubicBezTo>
                  <a:pt x="2689" y="14878"/>
                  <a:pt x="2689" y="14818"/>
                  <a:pt x="2636" y="14778"/>
                </a:cubicBezTo>
                <a:lnTo>
                  <a:pt x="1957" y="14266"/>
                </a:lnTo>
                <a:cubicBezTo>
                  <a:pt x="1877" y="14206"/>
                  <a:pt x="1731" y="14246"/>
                  <a:pt x="1731" y="14336"/>
                </a:cubicBezTo>
                <a:lnTo>
                  <a:pt x="1731" y="14482"/>
                </a:lnTo>
                <a:cubicBezTo>
                  <a:pt x="1731" y="14537"/>
                  <a:pt x="1671" y="14582"/>
                  <a:pt x="1598" y="14582"/>
                </a:cubicBezTo>
                <a:lnTo>
                  <a:pt x="406" y="14582"/>
                </a:lnTo>
                <a:cubicBezTo>
                  <a:pt x="333" y="14582"/>
                  <a:pt x="273" y="14627"/>
                  <a:pt x="273" y="14682"/>
                </a:cubicBezTo>
                <a:lnTo>
                  <a:pt x="273" y="15019"/>
                </a:lnTo>
                <a:cubicBezTo>
                  <a:pt x="273" y="15074"/>
                  <a:pt x="333" y="15114"/>
                  <a:pt x="406" y="15114"/>
                </a:cubicBezTo>
                <a:close/>
                <a:moveTo>
                  <a:pt x="11196" y="14211"/>
                </a:moveTo>
                <a:lnTo>
                  <a:pt x="11196" y="14356"/>
                </a:lnTo>
                <a:cubicBezTo>
                  <a:pt x="11196" y="14447"/>
                  <a:pt x="11336" y="14487"/>
                  <a:pt x="11422" y="14427"/>
                </a:cubicBezTo>
                <a:lnTo>
                  <a:pt x="12101" y="13915"/>
                </a:lnTo>
                <a:cubicBezTo>
                  <a:pt x="12155" y="13875"/>
                  <a:pt x="12155" y="13814"/>
                  <a:pt x="12101" y="13774"/>
                </a:cubicBezTo>
                <a:lnTo>
                  <a:pt x="11422" y="13262"/>
                </a:lnTo>
                <a:cubicBezTo>
                  <a:pt x="11342" y="13202"/>
                  <a:pt x="11196" y="13242"/>
                  <a:pt x="11196" y="13332"/>
                </a:cubicBezTo>
                <a:lnTo>
                  <a:pt x="11196" y="13478"/>
                </a:lnTo>
                <a:cubicBezTo>
                  <a:pt x="11196" y="13533"/>
                  <a:pt x="11136" y="13578"/>
                  <a:pt x="11063" y="13578"/>
                </a:cubicBezTo>
                <a:lnTo>
                  <a:pt x="9871" y="13578"/>
                </a:lnTo>
                <a:cubicBezTo>
                  <a:pt x="9798" y="13578"/>
                  <a:pt x="9738" y="13624"/>
                  <a:pt x="9738" y="13679"/>
                </a:cubicBezTo>
                <a:lnTo>
                  <a:pt x="9738" y="14015"/>
                </a:lnTo>
                <a:cubicBezTo>
                  <a:pt x="9738" y="14070"/>
                  <a:pt x="9798" y="14115"/>
                  <a:pt x="9871" y="14115"/>
                </a:cubicBezTo>
                <a:lnTo>
                  <a:pt x="11063" y="14115"/>
                </a:lnTo>
                <a:cubicBezTo>
                  <a:pt x="11136" y="14110"/>
                  <a:pt x="11196" y="14156"/>
                  <a:pt x="11196" y="14211"/>
                </a:cubicBezTo>
                <a:close/>
                <a:moveTo>
                  <a:pt x="12774" y="4073"/>
                </a:moveTo>
                <a:cubicBezTo>
                  <a:pt x="12694" y="4013"/>
                  <a:pt x="12547" y="4053"/>
                  <a:pt x="12547" y="4143"/>
                </a:cubicBezTo>
                <a:lnTo>
                  <a:pt x="12547" y="4289"/>
                </a:lnTo>
                <a:cubicBezTo>
                  <a:pt x="12547" y="4344"/>
                  <a:pt x="12487" y="4389"/>
                  <a:pt x="12414" y="4389"/>
                </a:cubicBezTo>
                <a:lnTo>
                  <a:pt x="11223" y="4389"/>
                </a:lnTo>
                <a:cubicBezTo>
                  <a:pt x="11149" y="4389"/>
                  <a:pt x="11090" y="4435"/>
                  <a:pt x="11090" y="4490"/>
                </a:cubicBezTo>
                <a:lnTo>
                  <a:pt x="11090" y="4826"/>
                </a:lnTo>
                <a:cubicBezTo>
                  <a:pt x="11090" y="4881"/>
                  <a:pt x="11149" y="4926"/>
                  <a:pt x="11223" y="4926"/>
                </a:cubicBezTo>
                <a:lnTo>
                  <a:pt x="12414" y="4926"/>
                </a:lnTo>
                <a:cubicBezTo>
                  <a:pt x="12487" y="4926"/>
                  <a:pt x="12547" y="4972"/>
                  <a:pt x="12547" y="5027"/>
                </a:cubicBezTo>
                <a:lnTo>
                  <a:pt x="12547" y="5172"/>
                </a:lnTo>
                <a:cubicBezTo>
                  <a:pt x="12547" y="5263"/>
                  <a:pt x="12687" y="5303"/>
                  <a:pt x="12774" y="5243"/>
                </a:cubicBezTo>
                <a:lnTo>
                  <a:pt x="13453" y="4731"/>
                </a:lnTo>
                <a:cubicBezTo>
                  <a:pt x="13506" y="4690"/>
                  <a:pt x="13506" y="4630"/>
                  <a:pt x="13453" y="4590"/>
                </a:cubicBezTo>
                <a:lnTo>
                  <a:pt x="12774" y="4073"/>
                </a:lnTo>
                <a:close/>
                <a:moveTo>
                  <a:pt x="10098" y="4068"/>
                </a:moveTo>
                <a:cubicBezTo>
                  <a:pt x="10018" y="4008"/>
                  <a:pt x="9871" y="4048"/>
                  <a:pt x="9871" y="4138"/>
                </a:cubicBezTo>
                <a:lnTo>
                  <a:pt x="9871" y="4284"/>
                </a:lnTo>
                <a:cubicBezTo>
                  <a:pt x="9871" y="4339"/>
                  <a:pt x="9812" y="4384"/>
                  <a:pt x="9738" y="4384"/>
                </a:cubicBezTo>
                <a:lnTo>
                  <a:pt x="8547" y="4384"/>
                </a:lnTo>
                <a:cubicBezTo>
                  <a:pt x="8474" y="4384"/>
                  <a:pt x="8414" y="4430"/>
                  <a:pt x="8414" y="4485"/>
                </a:cubicBezTo>
                <a:lnTo>
                  <a:pt x="8414" y="4821"/>
                </a:lnTo>
                <a:cubicBezTo>
                  <a:pt x="8414" y="4876"/>
                  <a:pt x="8474" y="4921"/>
                  <a:pt x="8547" y="4921"/>
                </a:cubicBezTo>
                <a:lnTo>
                  <a:pt x="9738" y="4921"/>
                </a:lnTo>
                <a:cubicBezTo>
                  <a:pt x="9812" y="4921"/>
                  <a:pt x="9871" y="4967"/>
                  <a:pt x="9871" y="5022"/>
                </a:cubicBezTo>
                <a:lnTo>
                  <a:pt x="9871" y="5167"/>
                </a:lnTo>
                <a:cubicBezTo>
                  <a:pt x="9871" y="5258"/>
                  <a:pt x="10011" y="5298"/>
                  <a:pt x="10098" y="5238"/>
                </a:cubicBezTo>
                <a:lnTo>
                  <a:pt x="10777" y="4726"/>
                </a:lnTo>
                <a:cubicBezTo>
                  <a:pt x="10830" y="4685"/>
                  <a:pt x="10830" y="4625"/>
                  <a:pt x="10777" y="4585"/>
                </a:cubicBezTo>
                <a:lnTo>
                  <a:pt x="10098" y="4068"/>
                </a:lnTo>
                <a:close/>
                <a:moveTo>
                  <a:pt x="9871" y="5408"/>
                </a:moveTo>
                <a:cubicBezTo>
                  <a:pt x="9798" y="5408"/>
                  <a:pt x="9738" y="5453"/>
                  <a:pt x="9738" y="5509"/>
                </a:cubicBezTo>
                <a:lnTo>
                  <a:pt x="9738" y="5845"/>
                </a:lnTo>
                <a:cubicBezTo>
                  <a:pt x="9738" y="5900"/>
                  <a:pt x="9798" y="5945"/>
                  <a:pt x="9871" y="5945"/>
                </a:cubicBezTo>
                <a:lnTo>
                  <a:pt x="11063" y="5945"/>
                </a:lnTo>
                <a:cubicBezTo>
                  <a:pt x="11136" y="5945"/>
                  <a:pt x="11196" y="5990"/>
                  <a:pt x="11196" y="6046"/>
                </a:cubicBezTo>
                <a:lnTo>
                  <a:pt x="11196" y="6191"/>
                </a:lnTo>
                <a:cubicBezTo>
                  <a:pt x="11196" y="6281"/>
                  <a:pt x="11336" y="6322"/>
                  <a:pt x="11422" y="6261"/>
                </a:cubicBezTo>
                <a:lnTo>
                  <a:pt x="12101" y="5749"/>
                </a:lnTo>
                <a:cubicBezTo>
                  <a:pt x="12155" y="5709"/>
                  <a:pt x="12155" y="5649"/>
                  <a:pt x="12101" y="5609"/>
                </a:cubicBezTo>
                <a:lnTo>
                  <a:pt x="11422" y="5097"/>
                </a:lnTo>
                <a:cubicBezTo>
                  <a:pt x="11342" y="5037"/>
                  <a:pt x="11196" y="5077"/>
                  <a:pt x="11196" y="5167"/>
                </a:cubicBezTo>
                <a:lnTo>
                  <a:pt x="11196" y="5313"/>
                </a:lnTo>
                <a:cubicBezTo>
                  <a:pt x="11196" y="5368"/>
                  <a:pt x="11136" y="5413"/>
                  <a:pt x="11063" y="5413"/>
                </a:cubicBezTo>
                <a:lnTo>
                  <a:pt x="9871" y="5413"/>
                </a:lnTo>
                <a:close/>
                <a:moveTo>
                  <a:pt x="0" y="9488"/>
                </a:moveTo>
                <a:lnTo>
                  <a:pt x="0" y="10025"/>
                </a:lnTo>
                <a:lnTo>
                  <a:pt x="273" y="10025"/>
                </a:lnTo>
                <a:cubicBezTo>
                  <a:pt x="346" y="10025"/>
                  <a:pt x="406" y="10070"/>
                  <a:pt x="406" y="10126"/>
                </a:cubicBezTo>
                <a:lnTo>
                  <a:pt x="406" y="10271"/>
                </a:lnTo>
                <a:cubicBezTo>
                  <a:pt x="406" y="10362"/>
                  <a:pt x="546" y="10402"/>
                  <a:pt x="632" y="10341"/>
                </a:cubicBezTo>
                <a:lnTo>
                  <a:pt x="1311" y="9830"/>
                </a:lnTo>
                <a:cubicBezTo>
                  <a:pt x="1365" y="9789"/>
                  <a:pt x="1365" y="9729"/>
                  <a:pt x="1311" y="9689"/>
                </a:cubicBezTo>
                <a:lnTo>
                  <a:pt x="632" y="9177"/>
                </a:lnTo>
                <a:cubicBezTo>
                  <a:pt x="553" y="9117"/>
                  <a:pt x="406" y="9157"/>
                  <a:pt x="406" y="9247"/>
                </a:cubicBezTo>
                <a:lnTo>
                  <a:pt x="406" y="9393"/>
                </a:lnTo>
                <a:cubicBezTo>
                  <a:pt x="406" y="9448"/>
                  <a:pt x="346" y="9493"/>
                  <a:pt x="273" y="9493"/>
                </a:cubicBezTo>
                <a:lnTo>
                  <a:pt x="0" y="9493"/>
                </a:lnTo>
                <a:close/>
                <a:moveTo>
                  <a:pt x="379" y="14201"/>
                </a:moveTo>
                <a:lnTo>
                  <a:pt x="379" y="14346"/>
                </a:lnTo>
                <a:cubicBezTo>
                  <a:pt x="379" y="14437"/>
                  <a:pt x="519" y="14477"/>
                  <a:pt x="606" y="14417"/>
                </a:cubicBezTo>
                <a:lnTo>
                  <a:pt x="1285" y="13905"/>
                </a:lnTo>
                <a:cubicBezTo>
                  <a:pt x="1338" y="13864"/>
                  <a:pt x="1338" y="13804"/>
                  <a:pt x="1285" y="13764"/>
                </a:cubicBezTo>
                <a:lnTo>
                  <a:pt x="606" y="13252"/>
                </a:lnTo>
                <a:cubicBezTo>
                  <a:pt x="526" y="13192"/>
                  <a:pt x="379" y="13232"/>
                  <a:pt x="379" y="13322"/>
                </a:cubicBezTo>
                <a:lnTo>
                  <a:pt x="379" y="13468"/>
                </a:lnTo>
                <a:cubicBezTo>
                  <a:pt x="379" y="13523"/>
                  <a:pt x="320" y="13568"/>
                  <a:pt x="246" y="13568"/>
                </a:cubicBezTo>
                <a:lnTo>
                  <a:pt x="0" y="13568"/>
                </a:lnTo>
                <a:lnTo>
                  <a:pt x="0" y="14105"/>
                </a:lnTo>
                <a:lnTo>
                  <a:pt x="246" y="14105"/>
                </a:lnTo>
                <a:cubicBezTo>
                  <a:pt x="320" y="14100"/>
                  <a:pt x="379" y="14146"/>
                  <a:pt x="379" y="14201"/>
                </a:cubicBezTo>
                <a:close/>
                <a:moveTo>
                  <a:pt x="4606" y="6116"/>
                </a:moveTo>
                <a:cubicBezTo>
                  <a:pt x="4526" y="6056"/>
                  <a:pt x="4380" y="6096"/>
                  <a:pt x="4380" y="6186"/>
                </a:cubicBezTo>
                <a:lnTo>
                  <a:pt x="4380" y="6332"/>
                </a:lnTo>
                <a:cubicBezTo>
                  <a:pt x="4380" y="6387"/>
                  <a:pt x="4320" y="6432"/>
                  <a:pt x="4247" y="6432"/>
                </a:cubicBezTo>
                <a:lnTo>
                  <a:pt x="3055" y="6432"/>
                </a:lnTo>
                <a:cubicBezTo>
                  <a:pt x="2982" y="6432"/>
                  <a:pt x="2922" y="6477"/>
                  <a:pt x="2922" y="6532"/>
                </a:cubicBezTo>
                <a:lnTo>
                  <a:pt x="2922" y="6869"/>
                </a:lnTo>
                <a:cubicBezTo>
                  <a:pt x="2922" y="6924"/>
                  <a:pt x="2982" y="6969"/>
                  <a:pt x="3055" y="6969"/>
                </a:cubicBezTo>
                <a:lnTo>
                  <a:pt x="4247" y="6969"/>
                </a:lnTo>
                <a:cubicBezTo>
                  <a:pt x="4320" y="6969"/>
                  <a:pt x="4380" y="7014"/>
                  <a:pt x="4380" y="7069"/>
                </a:cubicBezTo>
                <a:lnTo>
                  <a:pt x="4380" y="7215"/>
                </a:lnTo>
                <a:cubicBezTo>
                  <a:pt x="4380" y="7305"/>
                  <a:pt x="4520" y="7345"/>
                  <a:pt x="4606" y="7285"/>
                </a:cubicBezTo>
                <a:lnTo>
                  <a:pt x="5285" y="6773"/>
                </a:lnTo>
                <a:cubicBezTo>
                  <a:pt x="5338" y="6733"/>
                  <a:pt x="5338" y="6673"/>
                  <a:pt x="5285" y="6633"/>
                </a:cubicBezTo>
                <a:lnTo>
                  <a:pt x="4606" y="6116"/>
                </a:lnTo>
                <a:close/>
                <a:moveTo>
                  <a:pt x="1804" y="6116"/>
                </a:moveTo>
                <a:cubicBezTo>
                  <a:pt x="1724" y="6056"/>
                  <a:pt x="1578" y="6096"/>
                  <a:pt x="1578" y="6186"/>
                </a:cubicBezTo>
                <a:lnTo>
                  <a:pt x="1578" y="6332"/>
                </a:lnTo>
                <a:cubicBezTo>
                  <a:pt x="1578" y="6387"/>
                  <a:pt x="1518" y="6432"/>
                  <a:pt x="1444" y="6432"/>
                </a:cubicBezTo>
                <a:lnTo>
                  <a:pt x="260" y="6432"/>
                </a:lnTo>
                <a:cubicBezTo>
                  <a:pt x="186" y="6432"/>
                  <a:pt x="126" y="6477"/>
                  <a:pt x="126" y="6532"/>
                </a:cubicBezTo>
                <a:lnTo>
                  <a:pt x="126" y="6869"/>
                </a:lnTo>
                <a:cubicBezTo>
                  <a:pt x="126" y="6924"/>
                  <a:pt x="186" y="6969"/>
                  <a:pt x="260" y="6969"/>
                </a:cubicBezTo>
                <a:lnTo>
                  <a:pt x="1451" y="6969"/>
                </a:lnTo>
                <a:cubicBezTo>
                  <a:pt x="1524" y="6969"/>
                  <a:pt x="1584" y="7014"/>
                  <a:pt x="1584" y="7069"/>
                </a:cubicBezTo>
                <a:lnTo>
                  <a:pt x="1584" y="7215"/>
                </a:lnTo>
                <a:cubicBezTo>
                  <a:pt x="1584" y="7305"/>
                  <a:pt x="1724" y="7345"/>
                  <a:pt x="1811" y="7285"/>
                </a:cubicBezTo>
                <a:lnTo>
                  <a:pt x="2489" y="6773"/>
                </a:lnTo>
                <a:cubicBezTo>
                  <a:pt x="2543" y="6733"/>
                  <a:pt x="2543" y="6673"/>
                  <a:pt x="2489" y="6633"/>
                </a:cubicBezTo>
                <a:lnTo>
                  <a:pt x="1804" y="6116"/>
                </a:lnTo>
                <a:close/>
                <a:moveTo>
                  <a:pt x="1704" y="7451"/>
                </a:moveTo>
                <a:cubicBezTo>
                  <a:pt x="1631" y="7451"/>
                  <a:pt x="1571" y="7496"/>
                  <a:pt x="1571" y="7551"/>
                </a:cubicBezTo>
                <a:lnTo>
                  <a:pt x="1571" y="7887"/>
                </a:lnTo>
                <a:cubicBezTo>
                  <a:pt x="1571" y="7943"/>
                  <a:pt x="1631" y="7988"/>
                  <a:pt x="1704" y="7988"/>
                </a:cubicBezTo>
                <a:lnTo>
                  <a:pt x="2896" y="7988"/>
                </a:lnTo>
                <a:cubicBezTo>
                  <a:pt x="2969" y="7988"/>
                  <a:pt x="3029" y="8033"/>
                  <a:pt x="3029" y="8088"/>
                </a:cubicBezTo>
                <a:lnTo>
                  <a:pt x="3029" y="8234"/>
                </a:lnTo>
                <a:cubicBezTo>
                  <a:pt x="3029" y="8324"/>
                  <a:pt x="3168" y="8364"/>
                  <a:pt x="3255" y="8304"/>
                </a:cubicBezTo>
                <a:lnTo>
                  <a:pt x="3934" y="7792"/>
                </a:lnTo>
                <a:cubicBezTo>
                  <a:pt x="3987" y="7752"/>
                  <a:pt x="3987" y="7692"/>
                  <a:pt x="3934" y="7651"/>
                </a:cubicBezTo>
                <a:lnTo>
                  <a:pt x="3255" y="7140"/>
                </a:lnTo>
                <a:cubicBezTo>
                  <a:pt x="3175" y="7079"/>
                  <a:pt x="3029" y="7119"/>
                  <a:pt x="3029" y="7210"/>
                </a:cubicBezTo>
                <a:lnTo>
                  <a:pt x="3029" y="7355"/>
                </a:lnTo>
                <a:cubicBezTo>
                  <a:pt x="3029" y="7411"/>
                  <a:pt x="2969" y="7456"/>
                  <a:pt x="2896" y="7456"/>
                </a:cubicBezTo>
                <a:lnTo>
                  <a:pt x="1704" y="7456"/>
                </a:lnTo>
                <a:close/>
                <a:moveTo>
                  <a:pt x="4427" y="7451"/>
                </a:moveTo>
                <a:cubicBezTo>
                  <a:pt x="4353" y="7451"/>
                  <a:pt x="4293" y="7496"/>
                  <a:pt x="4293" y="7551"/>
                </a:cubicBezTo>
                <a:lnTo>
                  <a:pt x="4293" y="7887"/>
                </a:lnTo>
                <a:cubicBezTo>
                  <a:pt x="4293" y="7943"/>
                  <a:pt x="4353" y="7988"/>
                  <a:pt x="4427" y="7988"/>
                </a:cubicBezTo>
                <a:lnTo>
                  <a:pt x="5618" y="7988"/>
                </a:lnTo>
                <a:cubicBezTo>
                  <a:pt x="5691" y="7988"/>
                  <a:pt x="5751" y="8033"/>
                  <a:pt x="5751" y="8088"/>
                </a:cubicBezTo>
                <a:lnTo>
                  <a:pt x="5751" y="8234"/>
                </a:lnTo>
                <a:cubicBezTo>
                  <a:pt x="5751" y="8324"/>
                  <a:pt x="5891" y="8364"/>
                  <a:pt x="5977" y="8304"/>
                </a:cubicBezTo>
                <a:lnTo>
                  <a:pt x="6656" y="7792"/>
                </a:lnTo>
                <a:cubicBezTo>
                  <a:pt x="6710" y="7752"/>
                  <a:pt x="6710" y="7692"/>
                  <a:pt x="6656" y="7651"/>
                </a:cubicBezTo>
                <a:lnTo>
                  <a:pt x="5977" y="7140"/>
                </a:lnTo>
                <a:cubicBezTo>
                  <a:pt x="5898" y="7079"/>
                  <a:pt x="5751" y="7119"/>
                  <a:pt x="5751" y="7210"/>
                </a:cubicBezTo>
                <a:lnTo>
                  <a:pt x="5751" y="7355"/>
                </a:lnTo>
                <a:cubicBezTo>
                  <a:pt x="5751" y="7411"/>
                  <a:pt x="5691" y="7456"/>
                  <a:pt x="5618" y="7456"/>
                </a:cubicBezTo>
                <a:lnTo>
                  <a:pt x="4427" y="7456"/>
                </a:lnTo>
                <a:close/>
                <a:moveTo>
                  <a:pt x="320" y="8570"/>
                </a:moveTo>
                <a:lnTo>
                  <a:pt x="320" y="8906"/>
                </a:lnTo>
                <a:cubicBezTo>
                  <a:pt x="320" y="8961"/>
                  <a:pt x="379" y="9006"/>
                  <a:pt x="453" y="9006"/>
                </a:cubicBezTo>
                <a:lnTo>
                  <a:pt x="1644" y="9006"/>
                </a:lnTo>
                <a:cubicBezTo>
                  <a:pt x="1717" y="9006"/>
                  <a:pt x="1777" y="9052"/>
                  <a:pt x="1777" y="9107"/>
                </a:cubicBezTo>
                <a:lnTo>
                  <a:pt x="1777" y="9252"/>
                </a:lnTo>
                <a:cubicBezTo>
                  <a:pt x="1777" y="9343"/>
                  <a:pt x="1917" y="9383"/>
                  <a:pt x="2004" y="9323"/>
                </a:cubicBezTo>
                <a:lnTo>
                  <a:pt x="2683" y="8811"/>
                </a:lnTo>
                <a:cubicBezTo>
                  <a:pt x="2736" y="8771"/>
                  <a:pt x="2736" y="8710"/>
                  <a:pt x="2683" y="8670"/>
                </a:cubicBezTo>
                <a:lnTo>
                  <a:pt x="1990" y="8153"/>
                </a:lnTo>
                <a:cubicBezTo>
                  <a:pt x="1910" y="8093"/>
                  <a:pt x="1764" y="8133"/>
                  <a:pt x="1764" y="8224"/>
                </a:cubicBezTo>
                <a:lnTo>
                  <a:pt x="1764" y="8369"/>
                </a:lnTo>
                <a:cubicBezTo>
                  <a:pt x="1764" y="8424"/>
                  <a:pt x="1704" y="8469"/>
                  <a:pt x="1631" y="8469"/>
                </a:cubicBezTo>
                <a:lnTo>
                  <a:pt x="439" y="8469"/>
                </a:lnTo>
                <a:cubicBezTo>
                  <a:pt x="373" y="8469"/>
                  <a:pt x="320" y="8515"/>
                  <a:pt x="320" y="8570"/>
                </a:cubicBezTo>
                <a:close/>
                <a:moveTo>
                  <a:pt x="5984" y="12374"/>
                </a:moveTo>
                <a:lnTo>
                  <a:pt x="6663" y="11862"/>
                </a:lnTo>
                <a:cubicBezTo>
                  <a:pt x="6716" y="11822"/>
                  <a:pt x="6716" y="11762"/>
                  <a:pt x="6663" y="11722"/>
                </a:cubicBezTo>
                <a:lnTo>
                  <a:pt x="5984" y="11210"/>
                </a:lnTo>
                <a:cubicBezTo>
                  <a:pt x="5904" y="11149"/>
                  <a:pt x="5758" y="11190"/>
                  <a:pt x="5758" y="11280"/>
                </a:cubicBezTo>
                <a:lnTo>
                  <a:pt x="5758" y="11425"/>
                </a:lnTo>
                <a:cubicBezTo>
                  <a:pt x="5758" y="11481"/>
                  <a:pt x="5698" y="11526"/>
                  <a:pt x="5625" y="11526"/>
                </a:cubicBezTo>
                <a:lnTo>
                  <a:pt x="4433" y="11526"/>
                </a:lnTo>
                <a:cubicBezTo>
                  <a:pt x="4360" y="11526"/>
                  <a:pt x="4300" y="11571"/>
                  <a:pt x="4300" y="11626"/>
                </a:cubicBezTo>
                <a:lnTo>
                  <a:pt x="4300" y="11962"/>
                </a:lnTo>
                <a:cubicBezTo>
                  <a:pt x="4300" y="12018"/>
                  <a:pt x="4360" y="12063"/>
                  <a:pt x="4433" y="12063"/>
                </a:cubicBezTo>
                <a:lnTo>
                  <a:pt x="5625" y="12063"/>
                </a:lnTo>
                <a:cubicBezTo>
                  <a:pt x="5698" y="12063"/>
                  <a:pt x="5758" y="12108"/>
                  <a:pt x="5758" y="12163"/>
                </a:cubicBezTo>
                <a:lnTo>
                  <a:pt x="5758" y="12309"/>
                </a:lnTo>
                <a:cubicBezTo>
                  <a:pt x="5758" y="12394"/>
                  <a:pt x="5898" y="12439"/>
                  <a:pt x="5984" y="12374"/>
                </a:cubicBezTo>
                <a:close/>
                <a:moveTo>
                  <a:pt x="16821" y="4214"/>
                </a:moveTo>
                <a:lnTo>
                  <a:pt x="17500" y="3702"/>
                </a:lnTo>
                <a:cubicBezTo>
                  <a:pt x="17553" y="3662"/>
                  <a:pt x="17553" y="3601"/>
                  <a:pt x="17500" y="3561"/>
                </a:cubicBezTo>
                <a:lnTo>
                  <a:pt x="16821" y="3049"/>
                </a:lnTo>
                <a:cubicBezTo>
                  <a:pt x="16741" y="2989"/>
                  <a:pt x="16594" y="3029"/>
                  <a:pt x="16594" y="3120"/>
                </a:cubicBezTo>
                <a:lnTo>
                  <a:pt x="16594" y="3265"/>
                </a:lnTo>
                <a:cubicBezTo>
                  <a:pt x="16594" y="3320"/>
                  <a:pt x="16534" y="3366"/>
                  <a:pt x="16461" y="3366"/>
                </a:cubicBezTo>
                <a:lnTo>
                  <a:pt x="15270" y="3366"/>
                </a:lnTo>
                <a:cubicBezTo>
                  <a:pt x="15197" y="3366"/>
                  <a:pt x="15137" y="3411"/>
                  <a:pt x="15137" y="3466"/>
                </a:cubicBezTo>
                <a:lnTo>
                  <a:pt x="15137" y="3802"/>
                </a:lnTo>
                <a:cubicBezTo>
                  <a:pt x="15137" y="3857"/>
                  <a:pt x="15197" y="3903"/>
                  <a:pt x="15270" y="3903"/>
                </a:cubicBezTo>
                <a:lnTo>
                  <a:pt x="16461" y="3903"/>
                </a:lnTo>
                <a:cubicBezTo>
                  <a:pt x="16534" y="3903"/>
                  <a:pt x="16594" y="3948"/>
                  <a:pt x="16594" y="4003"/>
                </a:cubicBezTo>
                <a:lnTo>
                  <a:pt x="16594" y="4148"/>
                </a:lnTo>
                <a:cubicBezTo>
                  <a:pt x="16594" y="4234"/>
                  <a:pt x="16734" y="4274"/>
                  <a:pt x="16821" y="4214"/>
                </a:cubicBezTo>
                <a:close/>
                <a:moveTo>
                  <a:pt x="6017" y="18502"/>
                </a:moveTo>
                <a:lnTo>
                  <a:pt x="6696" y="17990"/>
                </a:lnTo>
                <a:cubicBezTo>
                  <a:pt x="6750" y="17950"/>
                  <a:pt x="6750" y="17889"/>
                  <a:pt x="6696" y="17849"/>
                </a:cubicBezTo>
                <a:lnTo>
                  <a:pt x="6017" y="17337"/>
                </a:lnTo>
                <a:cubicBezTo>
                  <a:pt x="5938" y="17277"/>
                  <a:pt x="5791" y="17317"/>
                  <a:pt x="5791" y="17408"/>
                </a:cubicBezTo>
                <a:lnTo>
                  <a:pt x="5791" y="17553"/>
                </a:lnTo>
                <a:cubicBezTo>
                  <a:pt x="5791" y="17608"/>
                  <a:pt x="5731" y="17654"/>
                  <a:pt x="5658" y="17654"/>
                </a:cubicBezTo>
                <a:lnTo>
                  <a:pt x="4466" y="17654"/>
                </a:lnTo>
                <a:cubicBezTo>
                  <a:pt x="4393" y="17654"/>
                  <a:pt x="4333" y="17699"/>
                  <a:pt x="4333" y="17754"/>
                </a:cubicBezTo>
                <a:lnTo>
                  <a:pt x="4333" y="18090"/>
                </a:lnTo>
                <a:cubicBezTo>
                  <a:pt x="4333" y="18145"/>
                  <a:pt x="4393" y="18190"/>
                  <a:pt x="4466" y="18190"/>
                </a:cubicBezTo>
                <a:lnTo>
                  <a:pt x="5658" y="18190"/>
                </a:lnTo>
                <a:cubicBezTo>
                  <a:pt x="5731" y="18190"/>
                  <a:pt x="5791" y="18236"/>
                  <a:pt x="5791" y="18291"/>
                </a:cubicBezTo>
                <a:lnTo>
                  <a:pt x="5791" y="18436"/>
                </a:lnTo>
                <a:cubicBezTo>
                  <a:pt x="5798" y="18522"/>
                  <a:pt x="5938" y="18567"/>
                  <a:pt x="6017" y="18502"/>
                </a:cubicBezTo>
                <a:close/>
                <a:moveTo>
                  <a:pt x="15396" y="17423"/>
                </a:moveTo>
                <a:lnTo>
                  <a:pt x="16075" y="16911"/>
                </a:lnTo>
                <a:cubicBezTo>
                  <a:pt x="16128" y="16871"/>
                  <a:pt x="16128" y="16810"/>
                  <a:pt x="16075" y="16770"/>
                </a:cubicBezTo>
                <a:lnTo>
                  <a:pt x="15396" y="16258"/>
                </a:lnTo>
                <a:cubicBezTo>
                  <a:pt x="15316" y="16198"/>
                  <a:pt x="15170" y="16238"/>
                  <a:pt x="15170" y="16329"/>
                </a:cubicBezTo>
                <a:lnTo>
                  <a:pt x="15170" y="16474"/>
                </a:lnTo>
                <a:cubicBezTo>
                  <a:pt x="15170" y="16529"/>
                  <a:pt x="15110" y="16575"/>
                  <a:pt x="15037" y="16575"/>
                </a:cubicBezTo>
                <a:lnTo>
                  <a:pt x="13845" y="16575"/>
                </a:lnTo>
                <a:cubicBezTo>
                  <a:pt x="13772" y="16575"/>
                  <a:pt x="13712" y="16620"/>
                  <a:pt x="13712" y="16675"/>
                </a:cubicBezTo>
                <a:lnTo>
                  <a:pt x="13712" y="17011"/>
                </a:lnTo>
                <a:cubicBezTo>
                  <a:pt x="13712" y="17066"/>
                  <a:pt x="13772" y="17111"/>
                  <a:pt x="13845" y="17111"/>
                </a:cubicBezTo>
                <a:lnTo>
                  <a:pt x="15037" y="17111"/>
                </a:lnTo>
                <a:cubicBezTo>
                  <a:pt x="15110" y="17111"/>
                  <a:pt x="15170" y="17157"/>
                  <a:pt x="15170" y="17212"/>
                </a:cubicBezTo>
                <a:lnTo>
                  <a:pt x="15170" y="17357"/>
                </a:lnTo>
                <a:cubicBezTo>
                  <a:pt x="15170" y="17443"/>
                  <a:pt x="15310" y="17488"/>
                  <a:pt x="15396" y="17423"/>
                </a:cubicBezTo>
                <a:close/>
                <a:moveTo>
                  <a:pt x="10071" y="17483"/>
                </a:moveTo>
                <a:lnTo>
                  <a:pt x="10750" y="16971"/>
                </a:lnTo>
                <a:cubicBezTo>
                  <a:pt x="10803" y="16931"/>
                  <a:pt x="10803" y="16871"/>
                  <a:pt x="10750" y="16830"/>
                </a:cubicBezTo>
                <a:lnTo>
                  <a:pt x="10071" y="16319"/>
                </a:lnTo>
                <a:cubicBezTo>
                  <a:pt x="9991" y="16258"/>
                  <a:pt x="9845" y="16298"/>
                  <a:pt x="9845" y="16389"/>
                </a:cubicBezTo>
                <a:lnTo>
                  <a:pt x="9845" y="16534"/>
                </a:lnTo>
                <a:cubicBezTo>
                  <a:pt x="9845" y="16590"/>
                  <a:pt x="9785" y="16635"/>
                  <a:pt x="9712" y="16635"/>
                </a:cubicBezTo>
                <a:lnTo>
                  <a:pt x="8520" y="16635"/>
                </a:lnTo>
                <a:cubicBezTo>
                  <a:pt x="8447" y="16635"/>
                  <a:pt x="8387" y="16680"/>
                  <a:pt x="8387" y="16735"/>
                </a:cubicBezTo>
                <a:lnTo>
                  <a:pt x="8387" y="17071"/>
                </a:lnTo>
                <a:cubicBezTo>
                  <a:pt x="8387" y="17127"/>
                  <a:pt x="8447" y="17172"/>
                  <a:pt x="8520" y="17172"/>
                </a:cubicBezTo>
                <a:lnTo>
                  <a:pt x="9712" y="17172"/>
                </a:lnTo>
                <a:cubicBezTo>
                  <a:pt x="9785" y="17172"/>
                  <a:pt x="9845" y="17217"/>
                  <a:pt x="9845" y="17272"/>
                </a:cubicBezTo>
                <a:lnTo>
                  <a:pt x="9845" y="17418"/>
                </a:lnTo>
                <a:cubicBezTo>
                  <a:pt x="9845" y="17503"/>
                  <a:pt x="9991" y="17543"/>
                  <a:pt x="10071" y="17483"/>
                </a:cubicBezTo>
                <a:close/>
                <a:moveTo>
                  <a:pt x="7362" y="17483"/>
                </a:moveTo>
                <a:lnTo>
                  <a:pt x="8041" y="16971"/>
                </a:lnTo>
                <a:cubicBezTo>
                  <a:pt x="8094" y="16931"/>
                  <a:pt x="8094" y="16871"/>
                  <a:pt x="8041" y="16830"/>
                </a:cubicBezTo>
                <a:lnTo>
                  <a:pt x="7362" y="16319"/>
                </a:lnTo>
                <a:cubicBezTo>
                  <a:pt x="7282" y="16258"/>
                  <a:pt x="7136" y="16298"/>
                  <a:pt x="7136" y="16389"/>
                </a:cubicBezTo>
                <a:lnTo>
                  <a:pt x="7136" y="16534"/>
                </a:lnTo>
                <a:cubicBezTo>
                  <a:pt x="7136" y="16590"/>
                  <a:pt x="7076" y="16635"/>
                  <a:pt x="7003" y="16635"/>
                </a:cubicBezTo>
                <a:lnTo>
                  <a:pt x="5811" y="16635"/>
                </a:lnTo>
                <a:cubicBezTo>
                  <a:pt x="5738" y="16635"/>
                  <a:pt x="5678" y="16680"/>
                  <a:pt x="5678" y="16735"/>
                </a:cubicBezTo>
                <a:lnTo>
                  <a:pt x="5678" y="17071"/>
                </a:lnTo>
                <a:cubicBezTo>
                  <a:pt x="5678" y="17127"/>
                  <a:pt x="5738" y="17172"/>
                  <a:pt x="5811" y="17172"/>
                </a:cubicBezTo>
                <a:lnTo>
                  <a:pt x="7003" y="17172"/>
                </a:lnTo>
                <a:cubicBezTo>
                  <a:pt x="7076" y="17172"/>
                  <a:pt x="7136" y="17217"/>
                  <a:pt x="7136" y="17272"/>
                </a:cubicBezTo>
                <a:lnTo>
                  <a:pt x="7136" y="17418"/>
                </a:lnTo>
                <a:cubicBezTo>
                  <a:pt x="7136" y="17503"/>
                  <a:pt x="7275" y="17548"/>
                  <a:pt x="7362" y="17483"/>
                </a:cubicBezTo>
                <a:close/>
                <a:moveTo>
                  <a:pt x="6004" y="20539"/>
                </a:moveTo>
                <a:lnTo>
                  <a:pt x="6683" y="20027"/>
                </a:lnTo>
                <a:cubicBezTo>
                  <a:pt x="6736" y="19987"/>
                  <a:pt x="6736" y="19927"/>
                  <a:pt x="6683" y="19887"/>
                </a:cubicBezTo>
                <a:lnTo>
                  <a:pt x="6004" y="19375"/>
                </a:lnTo>
                <a:cubicBezTo>
                  <a:pt x="5924" y="19315"/>
                  <a:pt x="5778" y="19355"/>
                  <a:pt x="5778" y="19445"/>
                </a:cubicBezTo>
                <a:lnTo>
                  <a:pt x="5778" y="19591"/>
                </a:lnTo>
                <a:cubicBezTo>
                  <a:pt x="5778" y="19646"/>
                  <a:pt x="5718" y="19691"/>
                  <a:pt x="5645" y="19691"/>
                </a:cubicBezTo>
                <a:lnTo>
                  <a:pt x="4453" y="19691"/>
                </a:lnTo>
                <a:cubicBezTo>
                  <a:pt x="4380" y="19691"/>
                  <a:pt x="4320" y="19736"/>
                  <a:pt x="4320" y="19791"/>
                </a:cubicBezTo>
                <a:lnTo>
                  <a:pt x="4320" y="20128"/>
                </a:lnTo>
                <a:cubicBezTo>
                  <a:pt x="4320" y="20183"/>
                  <a:pt x="4380" y="20228"/>
                  <a:pt x="4453" y="20228"/>
                </a:cubicBezTo>
                <a:lnTo>
                  <a:pt x="5645" y="20228"/>
                </a:lnTo>
                <a:cubicBezTo>
                  <a:pt x="5718" y="20228"/>
                  <a:pt x="5778" y="20273"/>
                  <a:pt x="5778" y="20328"/>
                </a:cubicBezTo>
                <a:lnTo>
                  <a:pt x="5778" y="20474"/>
                </a:lnTo>
                <a:cubicBezTo>
                  <a:pt x="5784" y="20559"/>
                  <a:pt x="5924" y="20604"/>
                  <a:pt x="6004" y="20539"/>
                </a:cubicBezTo>
                <a:close/>
                <a:moveTo>
                  <a:pt x="12680" y="17428"/>
                </a:moveTo>
                <a:lnTo>
                  <a:pt x="13359" y="16916"/>
                </a:lnTo>
                <a:cubicBezTo>
                  <a:pt x="13413" y="16876"/>
                  <a:pt x="13413" y="16815"/>
                  <a:pt x="13359" y="16775"/>
                </a:cubicBezTo>
                <a:lnTo>
                  <a:pt x="12680" y="16263"/>
                </a:lnTo>
                <a:cubicBezTo>
                  <a:pt x="12601" y="16203"/>
                  <a:pt x="12454" y="16243"/>
                  <a:pt x="12454" y="16334"/>
                </a:cubicBezTo>
                <a:lnTo>
                  <a:pt x="12454" y="16479"/>
                </a:lnTo>
                <a:cubicBezTo>
                  <a:pt x="12454" y="16534"/>
                  <a:pt x="12394" y="16580"/>
                  <a:pt x="12321" y="16580"/>
                </a:cubicBezTo>
                <a:lnTo>
                  <a:pt x="11130" y="16580"/>
                </a:lnTo>
                <a:cubicBezTo>
                  <a:pt x="11056" y="16580"/>
                  <a:pt x="10996" y="16625"/>
                  <a:pt x="10996" y="16680"/>
                </a:cubicBezTo>
                <a:lnTo>
                  <a:pt x="10996" y="17016"/>
                </a:lnTo>
                <a:cubicBezTo>
                  <a:pt x="10996" y="17071"/>
                  <a:pt x="11056" y="17117"/>
                  <a:pt x="11130" y="17117"/>
                </a:cubicBezTo>
                <a:lnTo>
                  <a:pt x="12321" y="17117"/>
                </a:lnTo>
                <a:cubicBezTo>
                  <a:pt x="12394" y="17117"/>
                  <a:pt x="12454" y="17162"/>
                  <a:pt x="12454" y="17217"/>
                </a:cubicBezTo>
                <a:lnTo>
                  <a:pt x="12454" y="17362"/>
                </a:lnTo>
                <a:cubicBezTo>
                  <a:pt x="12454" y="17443"/>
                  <a:pt x="12601" y="17488"/>
                  <a:pt x="12680" y="17428"/>
                </a:cubicBezTo>
                <a:close/>
                <a:moveTo>
                  <a:pt x="3322" y="20484"/>
                </a:moveTo>
                <a:lnTo>
                  <a:pt x="4000" y="19972"/>
                </a:lnTo>
                <a:cubicBezTo>
                  <a:pt x="4054" y="19932"/>
                  <a:pt x="4054" y="19872"/>
                  <a:pt x="4000" y="19832"/>
                </a:cubicBezTo>
                <a:lnTo>
                  <a:pt x="3322" y="19320"/>
                </a:lnTo>
                <a:cubicBezTo>
                  <a:pt x="3242" y="19259"/>
                  <a:pt x="3095" y="19300"/>
                  <a:pt x="3095" y="19390"/>
                </a:cubicBezTo>
                <a:lnTo>
                  <a:pt x="3095" y="19535"/>
                </a:lnTo>
                <a:cubicBezTo>
                  <a:pt x="3095" y="19591"/>
                  <a:pt x="3035" y="19636"/>
                  <a:pt x="2962" y="19636"/>
                </a:cubicBezTo>
                <a:lnTo>
                  <a:pt x="1771" y="19636"/>
                </a:lnTo>
                <a:cubicBezTo>
                  <a:pt x="1697" y="19636"/>
                  <a:pt x="1637" y="19681"/>
                  <a:pt x="1637" y="19736"/>
                </a:cubicBezTo>
                <a:lnTo>
                  <a:pt x="1637" y="20072"/>
                </a:lnTo>
                <a:cubicBezTo>
                  <a:pt x="1637" y="20128"/>
                  <a:pt x="1697" y="20173"/>
                  <a:pt x="1771" y="20173"/>
                </a:cubicBezTo>
                <a:lnTo>
                  <a:pt x="2962" y="20173"/>
                </a:lnTo>
                <a:cubicBezTo>
                  <a:pt x="3035" y="20173"/>
                  <a:pt x="3095" y="20218"/>
                  <a:pt x="3095" y="20273"/>
                </a:cubicBezTo>
                <a:lnTo>
                  <a:pt x="3095" y="20419"/>
                </a:lnTo>
                <a:cubicBezTo>
                  <a:pt x="3102" y="20499"/>
                  <a:pt x="3242" y="20544"/>
                  <a:pt x="3322" y="20484"/>
                </a:cubicBezTo>
                <a:close/>
                <a:moveTo>
                  <a:pt x="17832" y="1459"/>
                </a:moveTo>
                <a:lnTo>
                  <a:pt x="17832" y="1795"/>
                </a:lnTo>
                <a:cubicBezTo>
                  <a:pt x="17832" y="1850"/>
                  <a:pt x="17892" y="1895"/>
                  <a:pt x="17966" y="1895"/>
                </a:cubicBezTo>
                <a:lnTo>
                  <a:pt x="19157" y="1895"/>
                </a:lnTo>
                <a:cubicBezTo>
                  <a:pt x="19230" y="1895"/>
                  <a:pt x="19290" y="1940"/>
                  <a:pt x="19290" y="1996"/>
                </a:cubicBezTo>
                <a:lnTo>
                  <a:pt x="19290" y="2141"/>
                </a:lnTo>
                <a:cubicBezTo>
                  <a:pt x="19290" y="2231"/>
                  <a:pt x="19430" y="2272"/>
                  <a:pt x="19517" y="2211"/>
                </a:cubicBezTo>
                <a:lnTo>
                  <a:pt x="20195" y="1699"/>
                </a:lnTo>
                <a:cubicBezTo>
                  <a:pt x="20249" y="1659"/>
                  <a:pt x="20249" y="1599"/>
                  <a:pt x="20195" y="1559"/>
                </a:cubicBezTo>
                <a:lnTo>
                  <a:pt x="19517" y="1047"/>
                </a:lnTo>
                <a:cubicBezTo>
                  <a:pt x="19437" y="987"/>
                  <a:pt x="19290" y="1027"/>
                  <a:pt x="19290" y="1117"/>
                </a:cubicBezTo>
                <a:lnTo>
                  <a:pt x="19290" y="1263"/>
                </a:lnTo>
                <a:cubicBezTo>
                  <a:pt x="19290" y="1318"/>
                  <a:pt x="19230" y="1363"/>
                  <a:pt x="19157" y="1363"/>
                </a:cubicBezTo>
                <a:lnTo>
                  <a:pt x="17966" y="1363"/>
                </a:lnTo>
                <a:cubicBezTo>
                  <a:pt x="17892" y="1358"/>
                  <a:pt x="17832" y="1403"/>
                  <a:pt x="17832" y="1459"/>
                </a:cubicBezTo>
                <a:close/>
                <a:moveTo>
                  <a:pt x="19304" y="876"/>
                </a:moveTo>
                <a:lnTo>
                  <a:pt x="20495" y="876"/>
                </a:lnTo>
                <a:cubicBezTo>
                  <a:pt x="20568" y="876"/>
                  <a:pt x="20628" y="922"/>
                  <a:pt x="20628" y="977"/>
                </a:cubicBezTo>
                <a:lnTo>
                  <a:pt x="20628" y="1122"/>
                </a:lnTo>
                <a:cubicBezTo>
                  <a:pt x="20628" y="1213"/>
                  <a:pt x="20768" y="1253"/>
                  <a:pt x="20854" y="1193"/>
                </a:cubicBezTo>
                <a:lnTo>
                  <a:pt x="21533" y="681"/>
                </a:lnTo>
                <a:cubicBezTo>
                  <a:pt x="21587" y="640"/>
                  <a:pt x="21587" y="580"/>
                  <a:pt x="21533" y="540"/>
                </a:cubicBezTo>
                <a:lnTo>
                  <a:pt x="20854" y="28"/>
                </a:lnTo>
                <a:cubicBezTo>
                  <a:pt x="20775" y="-32"/>
                  <a:pt x="20628" y="8"/>
                  <a:pt x="20628" y="98"/>
                </a:cubicBezTo>
                <a:lnTo>
                  <a:pt x="20628" y="244"/>
                </a:lnTo>
                <a:cubicBezTo>
                  <a:pt x="20628" y="299"/>
                  <a:pt x="20568" y="344"/>
                  <a:pt x="20495" y="344"/>
                </a:cubicBezTo>
                <a:lnTo>
                  <a:pt x="19304" y="344"/>
                </a:lnTo>
                <a:cubicBezTo>
                  <a:pt x="19230" y="344"/>
                  <a:pt x="19170" y="390"/>
                  <a:pt x="19170" y="445"/>
                </a:cubicBezTo>
                <a:lnTo>
                  <a:pt x="19170" y="781"/>
                </a:lnTo>
                <a:cubicBezTo>
                  <a:pt x="19170" y="831"/>
                  <a:pt x="19230" y="876"/>
                  <a:pt x="19304" y="876"/>
                </a:cubicBezTo>
                <a:close/>
                <a:moveTo>
                  <a:pt x="18099" y="19465"/>
                </a:moveTo>
                <a:lnTo>
                  <a:pt x="18778" y="18953"/>
                </a:lnTo>
                <a:cubicBezTo>
                  <a:pt x="18831" y="18913"/>
                  <a:pt x="18831" y="18853"/>
                  <a:pt x="18778" y="18813"/>
                </a:cubicBezTo>
                <a:lnTo>
                  <a:pt x="18099" y="18301"/>
                </a:lnTo>
                <a:cubicBezTo>
                  <a:pt x="18019" y="18241"/>
                  <a:pt x="17872" y="18281"/>
                  <a:pt x="17872" y="18371"/>
                </a:cubicBezTo>
                <a:lnTo>
                  <a:pt x="17872" y="18517"/>
                </a:lnTo>
                <a:cubicBezTo>
                  <a:pt x="17872" y="18572"/>
                  <a:pt x="17813" y="18617"/>
                  <a:pt x="17739" y="18617"/>
                </a:cubicBezTo>
                <a:lnTo>
                  <a:pt x="16548" y="18617"/>
                </a:lnTo>
                <a:cubicBezTo>
                  <a:pt x="16475" y="18617"/>
                  <a:pt x="16415" y="18662"/>
                  <a:pt x="16415" y="18717"/>
                </a:cubicBezTo>
                <a:lnTo>
                  <a:pt x="16415" y="19054"/>
                </a:lnTo>
                <a:cubicBezTo>
                  <a:pt x="16415" y="19109"/>
                  <a:pt x="16475" y="19154"/>
                  <a:pt x="16548" y="19154"/>
                </a:cubicBezTo>
                <a:lnTo>
                  <a:pt x="17739" y="19154"/>
                </a:lnTo>
                <a:cubicBezTo>
                  <a:pt x="17813" y="19154"/>
                  <a:pt x="17872" y="19199"/>
                  <a:pt x="17872" y="19254"/>
                </a:cubicBezTo>
                <a:lnTo>
                  <a:pt x="17872" y="19400"/>
                </a:lnTo>
                <a:cubicBezTo>
                  <a:pt x="17879" y="19485"/>
                  <a:pt x="18019" y="19530"/>
                  <a:pt x="18099" y="19465"/>
                </a:cubicBezTo>
                <a:close/>
                <a:moveTo>
                  <a:pt x="12700" y="19460"/>
                </a:moveTo>
                <a:lnTo>
                  <a:pt x="13379" y="18948"/>
                </a:lnTo>
                <a:cubicBezTo>
                  <a:pt x="13433" y="18908"/>
                  <a:pt x="13433" y="18848"/>
                  <a:pt x="13379" y="18808"/>
                </a:cubicBezTo>
                <a:lnTo>
                  <a:pt x="12700" y="18296"/>
                </a:lnTo>
                <a:cubicBezTo>
                  <a:pt x="12621" y="18236"/>
                  <a:pt x="12474" y="18276"/>
                  <a:pt x="12474" y="18366"/>
                </a:cubicBezTo>
                <a:lnTo>
                  <a:pt x="12474" y="18512"/>
                </a:lnTo>
                <a:cubicBezTo>
                  <a:pt x="12474" y="18567"/>
                  <a:pt x="12414" y="18612"/>
                  <a:pt x="12341" y="18612"/>
                </a:cubicBezTo>
                <a:lnTo>
                  <a:pt x="11149" y="18612"/>
                </a:lnTo>
                <a:cubicBezTo>
                  <a:pt x="11076" y="18612"/>
                  <a:pt x="11016" y="18657"/>
                  <a:pt x="11016" y="18712"/>
                </a:cubicBezTo>
                <a:lnTo>
                  <a:pt x="11016" y="19049"/>
                </a:lnTo>
                <a:cubicBezTo>
                  <a:pt x="11016" y="19104"/>
                  <a:pt x="11076" y="19149"/>
                  <a:pt x="11149" y="19149"/>
                </a:cubicBezTo>
                <a:lnTo>
                  <a:pt x="12341" y="19149"/>
                </a:lnTo>
                <a:cubicBezTo>
                  <a:pt x="12414" y="19149"/>
                  <a:pt x="12474" y="19194"/>
                  <a:pt x="12474" y="19249"/>
                </a:cubicBezTo>
                <a:lnTo>
                  <a:pt x="12474" y="19395"/>
                </a:lnTo>
                <a:cubicBezTo>
                  <a:pt x="12474" y="19480"/>
                  <a:pt x="12614" y="19525"/>
                  <a:pt x="12700" y="19460"/>
                </a:cubicBezTo>
                <a:close/>
                <a:moveTo>
                  <a:pt x="15390" y="19465"/>
                </a:moveTo>
                <a:lnTo>
                  <a:pt x="16069" y="18953"/>
                </a:lnTo>
                <a:cubicBezTo>
                  <a:pt x="16122" y="18913"/>
                  <a:pt x="16122" y="18853"/>
                  <a:pt x="16069" y="18813"/>
                </a:cubicBezTo>
                <a:lnTo>
                  <a:pt x="15390" y="18301"/>
                </a:lnTo>
                <a:cubicBezTo>
                  <a:pt x="15310" y="18241"/>
                  <a:pt x="15163" y="18281"/>
                  <a:pt x="15163" y="18371"/>
                </a:cubicBezTo>
                <a:lnTo>
                  <a:pt x="15163" y="18517"/>
                </a:lnTo>
                <a:cubicBezTo>
                  <a:pt x="15163" y="18572"/>
                  <a:pt x="15103" y="18617"/>
                  <a:pt x="15030" y="18617"/>
                </a:cubicBezTo>
                <a:lnTo>
                  <a:pt x="13839" y="18617"/>
                </a:lnTo>
                <a:cubicBezTo>
                  <a:pt x="13765" y="18617"/>
                  <a:pt x="13706" y="18662"/>
                  <a:pt x="13706" y="18717"/>
                </a:cubicBezTo>
                <a:lnTo>
                  <a:pt x="13706" y="19054"/>
                </a:lnTo>
                <a:cubicBezTo>
                  <a:pt x="13706" y="19109"/>
                  <a:pt x="13765" y="19154"/>
                  <a:pt x="13839" y="19154"/>
                </a:cubicBezTo>
                <a:lnTo>
                  <a:pt x="15030" y="19154"/>
                </a:lnTo>
                <a:cubicBezTo>
                  <a:pt x="15103" y="19154"/>
                  <a:pt x="15163" y="19199"/>
                  <a:pt x="15163" y="19254"/>
                </a:cubicBezTo>
                <a:lnTo>
                  <a:pt x="15163" y="19400"/>
                </a:lnTo>
                <a:cubicBezTo>
                  <a:pt x="15163" y="19485"/>
                  <a:pt x="15310" y="19530"/>
                  <a:pt x="15390" y="19465"/>
                </a:cubicBezTo>
                <a:close/>
                <a:moveTo>
                  <a:pt x="9985" y="19465"/>
                </a:moveTo>
                <a:lnTo>
                  <a:pt x="10664" y="18953"/>
                </a:lnTo>
                <a:cubicBezTo>
                  <a:pt x="10717" y="18913"/>
                  <a:pt x="10717" y="18853"/>
                  <a:pt x="10664" y="18813"/>
                </a:cubicBezTo>
                <a:lnTo>
                  <a:pt x="9985" y="18301"/>
                </a:lnTo>
                <a:cubicBezTo>
                  <a:pt x="9905" y="18241"/>
                  <a:pt x="9758" y="18281"/>
                  <a:pt x="9758" y="18371"/>
                </a:cubicBezTo>
                <a:lnTo>
                  <a:pt x="9758" y="18517"/>
                </a:lnTo>
                <a:cubicBezTo>
                  <a:pt x="9758" y="18572"/>
                  <a:pt x="9698" y="18617"/>
                  <a:pt x="9625" y="18617"/>
                </a:cubicBezTo>
                <a:lnTo>
                  <a:pt x="8434" y="18617"/>
                </a:lnTo>
                <a:cubicBezTo>
                  <a:pt x="8360" y="18617"/>
                  <a:pt x="8301" y="18662"/>
                  <a:pt x="8301" y="18717"/>
                </a:cubicBezTo>
                <a:lnTo>
                  <a:pt x="8301" y="19054"/>
                </a:lnTo>
                <a:cubicBezTo>
                  <a:pt x="8301" y="19109"/>
                  <a:pt x="8360" y="19154"/>
                  <a:pt x="8434" y="19154"/>
                </a:cubicBezTo>
                <a:lnTo>
                  <a:pt x="9625" y="19154"/>
                </a:lnTo>
                <a:cubicBezTo>
                  <a:pt x="9698" y="19154"/>
                  <a:pt x="9758" y="19199"/>
                  <a:pt x="9758" y="19254"/>
                </a:cubicBezTo>
                <a:lnTo>
                  <a:pt x="9758" y="19400"/>
                </a:lnTo>
                <a:cubicBezTo>
                  <a:pt x="9765" y="19480"/>
                  <a:pt x="9905" y="19525"/>
                  <a:pt x="9985" y="19465"/>
                </a:cubicBezTo>
                <a:close/>
                <a:moveTo>
                  <a:pt x="7369" y="19520"/>
                </a:moveTo>
                <a:lnTo>
                  <a:pt x="8048" y="19009"/>
                </a:lnTo>
                <a:cubicBezTo>
                  <a:pt x="8101" y="18968"/>
                  <a:pt x="8101" y="18908"/>
                  <a:pt x="8048" y="18868"/>
                </a:cubicBezTo>
                <a:lnTo>
                  <a:pt x="7369" y="18356"/>
                </a:lnTo>
                <a:cubicBezTo>
                  <a:pt x="7289" y="18296"/>
                  <a:pt x="7142" y="18336"/>
                  <a:pt x="7142" y="18426"/>
                </a:cubicBezTo>
                <a:lnTo>
                  <a:pt x="7142" y="18572"/>
                </a:lnTo>
                <a:cubicBezTo>
                  <a:pt x="7142" y="18627"/>
                  <a:pt x="7082" y="18672"/>
                  <a:pt x="7009" y="18672"/>
                </a:cubicBezTo>
                <a:lnTo>
                  <a:pt x="5818" y="18672"/>
                </a:lnTo>
                <a:cubicBezTo>
                  <a:pt x="5744" y="18672"/>
                  <a:pt x="5685" y="18717"/>
                  <a:pt x="5685" y="18773"/>
                </a:cubicBezTo>
                <a:lnTo>
                  <a:pt x="5685" y="19109"/>
                </a:lnTo>
                <a:cubicBezTo>
                  <a:pt x="5685" y="19164"/>
                  <a:pt x="5744" y="19209"/>
                  <a:pt x="5818" y="19209"/>
                </a:cubicBezTo>
                <a:lnTo>
                  <a:pt x="7009" y="19209"/>
                </a:lnTo>
                <a:cubicBezTo>
                  <a:pt x="7082" y="19209"/>
                  <a:pt x="7142" y="19254"/>
                  <a:pt x="7142" y="19310"/>
                </a:cubicBezTo>
                <a:lnTo>
                  <a:pt x="7142" y="19455"/>
                </a:lnTo>
                <a:cubicBezTo>
                  <a:pt x="7149" y="19540"/>
                  <a:pt x="7289" y="19581"/>
                  <a:pt x="7369" y="19520"/>
                </a:cubicBezTo>
                <a:close/>
                <a:moveTo>
                  <a:pt x="3288" y="14412"/>
                </a:moveTo>
                <a:lnTo>
                  <a:pt x="3967" y="13900"/>
                </a:lnTo>
                <a:cubicBezTo>
                  <a:pt x="4020" y="13859"/>
                  <a:pt x="4020" y="13799"/>
                  <a:pt x="3967" y="13759"/>
                </a:cubicBezTo>
                <a:lnTo>
                  <a:pt x="3288" y="13247"/>
                </a:lnTo>
                <a:cubicBezTo>
                  <a:pt x="3208" y="13187"/>
                  <a:pt x="3062" y="13227"/>
                  <a:pt x="3062" y="13317"/>
                </a:cubicBezTo>
                <a:lnTo>
                  <a:pt x="3062" y="13463"/>
                </a:lnTo>
                <a:cubicBezTo>
                  <a:pt x="3062" y="13518"/>
                  <a:pt x="3002" y="13563"/>
                  <a:pt x="2929" y="13563"/>
                </a:cubicBezTo>
                <a:lnTo>
                  <a:pt x="1737" y="13563"/>
                </a:lnTo>
                <a:cubicBezTo>
                  <a:pt x="1664" y="13563"/>
                  <a:pt x="1604" y="13609"/>
                  <a:pt x="1604" y="13664"/>
                </a:cubicBezTo>
                <a:lnTo>
                  <a:pt x="1604" y="14000"/>
                </a:lnTo>
                <a:cubicBezTo>
                  <a:pt x="1604" y="14055"/>
                  <a:pt x="1664" y="14100"/>
                  <a:pt x="1737" y="14100"/>
                </a:cubicBezTo>
                <a:lnTo>
                  <a:pt x="2929" y="14100"/>
                </a:lnTo>
                <a:cubicBezTo>
                  <a:pt x="3002" y="14100"/>
                  <a:pt x="3062" y="14146"/>
                  <a:pt x="3062" y="14201"/>
                </a:cubicBezTo>
                <a:lnTo>
                  <a:pt x="3062" y="14346"/>
                </a:lnTo>
                <a:cubicBezTo>
                  <a:pt x="3062" y="14432"/>
                  <a:pt x="3202" y="14477"/>
                  <a:pt x="3288" y="14412"/>
                </a:cubicBezTo>
                <a:close/>
                <a:moveTo>
                  <a:pt x="10058" y="13403"/>
                </a:moveTo>
                <a:lnTo>
                  <a:pt x="10737" y="12891"/>
                </a:lnTo>
                <a:cubicBezTo>
                  <a:pt x="10790" y="12851"/>
                  <a:pt x="10790" y="12791"/>
                  <a:pt x="10737" y="12750"/>
                </a:cubicBezTo>
                <a:lnTo>
                  <a:pt x="10058" y="12238"/>
                </a:lnTo>
                <a:cubicBezTo>
                  <a:pt x="9978" y="12178"/>
                  <a:pt x="9832" y="12218"/>
                  <a:pt x="9832" y="12309"/>
                </a:cubicBezTo>
                <a:lnTo>
                  <a:pt x="9832" y="12454"/>
                </a:lnTo>
                <a:cubicBezTo>
                  <a:pt x="9832" y="12509"/>
                  <a:pt x="9772" y="12555"/>
                  <a:pt x="9698" y="12555"/>
                </a:cubicBezTo>
                <a:lnTo>
                  <a:pt x="8514" y="12555"/>
                </a:lnTo>
                <a:cubicBezTo>
                  <a:pt x="8440" y="12555"/>
                  <a:pt x="8380" y="12600"/>
                  <a:pt x="8380" y="12655"/>
                </a:cubicBezTo>
                <a:lnTo>
                  <a:pt x="8380" y="12991"/>
                </a:lnTo>
                <a:cubicBezTo>
                  <a:pt x="8380" y="13046"/>
                  <a:pt x="8440" y="13092"/>
                  <a:pt x="8514" y="13092"/>
                </a:cubicBezTo>
                <a:lnTo>
                  <a:pt x="9705" y="13092"/>
                </a:lnTo>
                <a:cubicBezTo>
                  <a:pt x="9778" y="13092"/>
                  <a:pt x="9838" y="13137"/>
                  <a:pt x="9838" y="13192"/>
                </a:cubicBezTo>
                <a:lnTo>
                  <a:pt x="9838" y="13338"/>
                </a:lnTo>
                <a:cubicBezTo>
                  <a:pt x="9838" y="13423"/>
                  <a:pt x="9978" y="13463"/>
                  <a:pt x="10058" y="13403"/>
                </a:cubicBezTo>
                <a:close/>
                <a:moveTo>
                  <a:pt x="9878" y="7441"/>
                </a:moveTo>
                <a:cubicBezTo>
                  <a:pt x="9805" y="7441"/>
                  <a:pt x="9745" y="7486"/>
                  <a:pt x="9745" y="7541"/>
                </a:cubicBezTo>
                <a:lnTo>
                  <a:pt x="9745" y="7877"/>
                </a:lnTo>
                <a:cubicBezTo>
                  <a:pt x="9745" y="7933"/>
                  <a:pt x="9805" y="7978"/>
                  <a:pt x="9878" y="7978"/>
                </a:cubicBezTo>
                <a:lnTo>
                  <a:pt x="11070" y="7978"/>
                </a:lnTo>
                <a:cubicBezTo>
                  <a:pt x="11143" y="7978"/>
                  <a:pt x="11203" y="8023"/>
                  <a:pt x="11203" y="8078"/>
                </a:cubicBezTo>
                <a:lnTo>
                  <a:pt x="11203" y="8224"/>
                </a:lnTo>
                <a:cubicBezTo>
                  <a:pt x="11203" y="8314"/>
                  <a:pt x="11342" y="8354"/>
                  <a:pt x="11429" y="8294"/>
                </a:cubicBezTo>
                <a:lnTo>
                  <a:pt x="12108" y="7782"/>
                </a:lnTo>
                <a:cubicBezTo>
                  <a:pt x="12161" y="7742"/>
                  <a:pt x="12161" y="7682"/>
                  <a:pt x="12108" y="7641"/>
                </a:cubicBezTo>
                <a:lnTo>
                  <a:pt x="11429" y="7130"/>
                </a:lnTo>
                <a:cubicBezTo>
                  <a:pt x="11349" y="7069"/>
                  <a:pt x="11203" y="7109"/>
                  <a:pt x="11203" y="7200"/>
                </a:cubicBezTo>
                <a:lnTo>
                  <a:pt x="11203" y="7345"/>
                </a:lnTo>
                <a:cubicBezTo>
                  <a:pt x="11203" y="7401"/>
                  <a:pt x="11143" y="7446"/>
                  <a:pt x="11070" y="7446"/>
                </a:cubicBezTo>
                <a:lnTo>
                  <a:pt x="9878" y="7446"/>
                </a:lnTo>
                <a:close/>
                <a:moveTo>
                  <a:pt x="12760" y="7270"/>
                </a:moveTo>
                <a:lnTo>
                  <a:pt x="13439" y="6758"/>
                </a:lnTo>
                <a:cubicBezTo>
                  <a:pt x="13493" y="6718"/>
                  <a:pt x="13493" y="6658"/>
                  <a:pt x="13439" y="6618"/>
                </a:cubicBezTo>
                <a:lnTo>
                  <a:pt x="12760" y="6106"/>
                </a:lnTo>
                <a:cubicBezTo>
                  <a:pt x="12680" y="6046"/>
                  <a:pt x="12534" y="6086"/>
                  <a:pt x="12534" y="6176"/>
                </a:cubicBezTo>
                <a:lnTo>
                  <a:pt x="12534" y="6322"/>
                </a:lnTo>
                <a:cubicBezTo>
                  <a:pt x="12534" y="6377"/>
                  <a:pt x="12474" y="6422"/>
                  <a:pt x="12401" y="6422"/>
                </a:cubicBezTo>
                <a:lnTo>
                  <a:pt x="11209" y="6422"/>
                </a:lnTo>
                <a:cubicBezTo>
                  <a:pt x="11136" y="6422"/>
                  <a:pt x="11076" y="6467"/>
                  <a:pt x="11076" y="6522"/>
                </a:cubicBezTo>
                <a:lnTo>
                  <a:pt x="11076" y="6859"/>
                </a:lnTo>
                <a:cubicBezTo>
                  <a:pt x="11076" y="6914"/>
                  <a:pt x="11136" y="6959"/>
                  <a:pt x="11209" y="6959"/>
                </a:cubicBezTo>
                <a:lnTo>
                  <a:pt x="12401" y="6959"/>
                </a:lnTo>
                <a:cubicBezTo>
                  <a:pt x="12474" y="6959"/>
                  <a:pt x="12534" y="7004"/>
                  <a:pt x="12534" y="7059"/>
                </a:cubicBezTo>
                <a:lnTo>
                  <a:pt x="12534" y="7205"/>
                </a:lnTo>
                <a:cubicBezTo>
                  <a:pt x="12534" y="7290"/>
                  <a:pt x="12674" y="7335"/>
                  <a:pt x="12760" y="7270"/>
                </a:cubicBezTo>
                <a:close/>
                <a:moveTo>
                  <a:pt x="7349" y="13403"/>
                </a:moveTo>
                <a:lnTo>
                  <a:pt x="8028" y="12891"/>
                </a:lnTo>
                <a:cubicBezTo>
                  <a:pt x="8081" y="12851"/>
                  <a:pt x="8081" y="12791"/>
                  <a:pt x="8028" y="12750"/>
                </a:cubicBezTo>
                <a:lnTo>
                  <a:pt x="7349" y="12238"/>
                </a:lnTo>
                <a:cubicBezTo>
                  <a:pt x="7269" y="12178"/>
                  <a:pt x="7122" y="12218"/>
                  <a:pt x="7122" y="12309"/>
                </a:cubicBezTo>
                <a:lnTo>
                  <a:pt x="7122" y="12454"/>
                </a:lnTo>
                <a:cubicBezTo>
                  <a:pt x="7122" y="12509"/>
                  <a:pt x="7062" y="12555"/>
                  <a:pt x="6989" y="12555"/>
                </a:cubicBezTo>
                <a:lnTo>
                  <a:pt x="5798" y="12555"/>
                </a:lnTo>
                <a:cubicBezTo>
                  <a:pt x="5725" y="12555"/>
                  <a:pt x="5665" y="12600"/>
                  <a:pt x="5665" y="12655"/>
                </a:cubicBezTo>
                <a:lnTo>
                  <a:pt x="5665" y="12991"/>
                </a:lnTo>
                <a:cubicBezTo>
                  <a:pt x="5665" y="13046"/>
                  <a:pt x="5725" y="13092"/>
                  <a:pt x="5798" y="13092"/>
                </a:cubicBezTo>
                <a:lnTo>
                  <a:pt x="6989" y="13092"/>
                </a:lnTo>
                <a:cubicBezTo>
                  <a:pt x="7062" y="13092"/>
                  <a:pt x="7122" y="13137"/>
                  <a:pt x="7122" y="13192"/>
                </a:cubicBezTo>
                <a:lnTo>
                  <a:pt x="7122" y="13338"/>
                </a:lnTo>
                <a:cubicBezTo>
                  <a:pt x="7122" y="13423"/>
                  <a:pt x="7262" y="13468"/>
                  <a:pt x="7349" y="13403"/>
                </a:cubicBezTo>
                <a:close/>
                <a:moveTo>
                  <a:pt x="406" y="12193"/>
                </a:moveTo>
                <a:lnTo>
                  <a:pt x="406" y="12339"/>
                </a:lnTo>
                <a:cubicBezTo>
                  <a:pt x="406" y="12429"/>
                  <a:pt x="546" y="12469"/>
                  <a:pt x="632" y="12409"/>
                </a:cubicBezTo>
                <a:lnTo>
                  <a:pt x="1311" y="11897"/>
                </a:lnTo>
                <a:cubicBezTo>
                  <a:pt x="1365" y="11857"/>
                  <a:pt x="1365" y="11797"/>
                  <a:pt x="1311" y="11757"/>
                </a:cubicBezTo>
                <a:lnTo>
                  <a:pt x="632" y="11245"/>
                </a:lnTo>
                <a:cubicBezTo>
                  <a:pt x="552" y="11185"/>
                  <a:pt x="406" y="11225"/>
                  <a:pt x="406" y="11315"/>
                </a:cubicBezTo>
                <a:lnTo>
                  <a:pt x="406" y="11461"/>
                </a:lnTo>
                <a:cubicBezTo>
                  <a:pt x="406" y="11516"/>
                  <a:pt x="346" y="11561"/>
                  <a:pt x="273" y="11561"/>
                </a:cubicBezTo>
                <a:lnTo>
                  <a:pt x="0" y="11561"/>
                </a:lnTo>
                <a:lnTo>
                  <a:pt x="0" y="12098"/>
                </a:lnTo>
                <a:lnTo>
                  <a:pt x="273" y="12098"/>
                </a:lnTo>
                <a:cubicBezTo>
                  <a:pt x="346" y="12093"/>
                  <a:pt x="406" y="12138"/>
                  <a:pt x="406" y="12193"/>
                </a:cubicBezTo>
                <a:close/>
                <a:moveTo>
                  <a:pt x="6011" y="14422"/>
                </a:moveTo>
                <a:lnTo>
                  <a:pt x="6690" y="13910"/>
                </a:lnTo>
                <a:cubicBezTo>
                  <a:pt x="6743" y="13869"/>
                  <a:pt x="6743" y="13809"/>
                  <a:pt x="6690" y="13769"/>
                </a:cubicBezTo>
                <a:lnTo>
                  <a:pt x="6011" y="13257"/>
                </a:lnTo>
                <a:cubicBezTo>
                  <a:pt x="5931" y="13197"/>
                  <a:pt x="5784" y="13237"/>
                  <a:pt x="5784" y="13327"/>
                </a:cubicBezTo>
                <a:lnTo>
                  <a:pt x="5784" y="13473"/>
                </a:lnTo>
                <a:cubicBezTo>
                  <a:pt x="5784" y="13528"/>
                  <a:pt x="5725" y="13573"/>
                  <a:pt x="5651" y="13573"/>
                </a:cubicBezTo>
                <a:lnTo>
                  <a:pt x="4460" y="13573"/>
                </a:lnTo>
                <a:cubicBezTo>
                  <a:pt x="4387" y="13573"/>
                  <a:pt x="4327" y="13619"/>
                  <a:pt x="4327" y="13674"/>
                </a:cubicBezTo>
                <a:lnTo>
                  <a:pt x="4327" y="14010"/>
                </a:lnTo>
                <a:cubicBezTo>
                  <a:pt x="4327" y="14065"/>
                  <a:pt x="4387" y="14110"/>
                  <a:pt x="4460" y="14110"/>
                </a:cubicBezTo>
                <a:lnTo>
                  <a:pt x="5651" y="14110"/>
                </a:lnTo>
                <a:cubicBezTo>
                  <a:pt x="5725" y="14110"/>
                  <a:pt x="5784" y="14156"/>
                  <a:pt x="5784" y="14211"/>
                </a:cubicBezTo>
                <a:lnTo>
                  <a:pt x="5784" y="14356"/>
                </a:lnTo>
                <a:cubicBezTo>
                  <a:pt x="5791" y="14442"/>
                  <a:pt x="5931" y="14487"/>
                  <a:pt x="6011" y="14422"/>
                </a:cubicBezTo>
                <a:close/>
                <a:moveTo>
                  <a:pt x="10058" y="9308"/>
                </a:moveTo>
                <a:lnTo>
                  <a:pt x="10737" y="8796"/>
                </a:lnTo>
                <a:cubicBezTo>
                  <a:pt x="10790" y="8756"/>
                  <a:pt x="10790" y="8695"/>
                  <a:pt x="10737" y="8655"/>
                </a:cubicBezTo>
                <a:lnTo>
                  <a:pt x="10058" y="8143"/>
                </a:lnTo>
                <a:cubicBezTo>
                  <a:pt x="9978" y="8083"/>
                  <a:pt x="9832" y="8123"/>
                  <a:pt x="9832" y="8214"/>
                </a:cubicBezTo>
                <a:lnTo>
                  <a:pt x="9832" y="8359"/>
                </a:lnTo>
                <a:cubicBezTo>
                  <a:pt x="9832" y="8414"/>
                  <a:pt x="9772" y="8459"/>
                  <a:pt x="9698" y="8459"/>
                </a:cubicBezTo>
                <a:lnTo>
                  <a:pt x="8514" y="8459"/>
                </a:lnTo>
                <a:cubicBezTo>
                  <a:pt x="8440" y="8459"/>
                  <a:pt x="8380" y="8505"/>
                  <a:pt x="8380" y="8560"/>
                </a:cubicBezTo>
                <a:lnTo>
                  <a:pt x="8380" y="8896"/>
                </a:lnTo>
                <a:cubicBezTo>
                  <a:pt x="8380" y="8951"/>
                  <a:pt x="8440" y="8996"/>
                  <a:pt x="8514" y="8996"/>
                </a:cubicBezTo>
                <a:lnTo>
                  <a:pt x="9705" y="8996"/>
                </a:lnTo>
                <a:cubicBezTo>
                  <a:pt x="9778" y="8996"/>
                  <a:pt x="9838" y="9042"/>
                  <a:pt x="9838" y="9097"/>
                </a:cubicBezTo>
                <a:lnTo>
                  <a:pt x="9838" y="9242"/>
                </a:lnTo>
                <a:cubicBezTo>
                  <a:pt x="9832" y="9328"/>
                  <a:pt x="9978" y="9373"/>
                  <a:pt x="10058" y="9308"/>
                </a:cubicBezTo>
                <a:close/>
                <a:moveTo>
                  <a:pt x="3302" y="18497"/>
                </a:moveTo>
                <a:lnTo>
                  <a:pt x="3981" y="17985"/>
                </a:lnTo>
                <a:cubicBezTo>
                  <a:pt x="4034" y="17945"/>
                  <a:pt x="4034" y="17884"/>
                  <a:pt x="3981" y="17844"/>
                </a:cubicBezTo>
                <a:lnTo>
                  <a:pt x="3302" y="17332"/>
                </a:lnTo>
                <a:cubicBezTo>
                  <a:pt x="3222" y="17272"/>
                  <a:pt x="3075" y="17312"/>
                  <a:pt x="3075" y="17403"/>
                </a:cubicBezTo>
                <a:lnTo>
                  <a:pt x="3075" y="17548"/>
                </a:lnTo>
                <a:cubicBezTo>
                  <a:pt x="3075" y="17603"/>
                  <a:pt x="3015" y="17648"/>
                  <a:pt x="2942" y="17648"/>
                </a:cubicBezTo>
                <a:lnTo>
                  <a:pt x="1751" y="17648"/>
                </a:lnTo>
                <a:cubicBezTo>
                  <a:pt x="1677" y="17648"/>
                  <a:pt x="1618" y="17694"/>
                  <a:pt x="1618" y="17749"/>
                </a:cubicBezTo>
                <a:lnTo>
                  <a:pt x="1618" y="18085"/>
                </a:lnTo>
                <a:cubicBezTo>
                  <a:pt x="1618" y="18140"/>
                  <a:pt x="1677" y="18185"/>
                  <a:pt x="1751" y="18185"/>
                </a:cubicBezTo>
                <a:lnTo>
                  <a:pt x="2942" y="18185"/>
                </a:lnTo>
                <a:cubicBezTo>
                  <a:pt x="3015" y="18185"/>
                  <a:pt x="3075" y="18231"/>
                  <a:pt x="3075" y="18286"/>
                </a:cubicBezTo>
                <a:lnTo>
                  <a:pt x="3075" y="18431"/>
                </a:lnTo>
                <a:cubicBezTo>
                  <a:pt x="3075" y="18517"/>
                  <a:pt x="3215" y="18562"/>
                  <a:pt x="3302" y="18497"/>
                </a:cubicBezTo>
                <a:close/>
                <a:moveTo>
                  <a:pt x="12767" y="15445"/>
                </a:moveTo>
                <a:lnTo>
                  <a:pt x="13446" y="14933"/>
                </a:lnTo>
                <a:cubicBezTo>
                  <a:pt x="13499" y="14893"/>
                  <a:pt x="13499" y="14833"/>
                  <a:pt x="13446" y="14793"/>
                </a:cubicBezTo>
                <a:lnTo>
                  <a:pt x="12767" y="14281"/>
                </a:lnTo>
                <a:cubicBezTo>
                  <a:pt x="12687" y="14221"/>
                  <a:pt x="12541" y="14261"/>
                  <a:pt x="12541" y="14351"/>
                </a:cubicBezTo>
                <a:lnTo>
                  <a:pt x="12541" y="14497"/>
                </a:lnTo>
                <a:cubicBezTo>
                  <a:pt x="12541" y="14552"/>
                  <a:pt x="12481" y="14597"/>
                  <a:pt x="12408" y="14597"/>
                </a:cubicBezTo>
                <a:lnTo>
                  <a:pt x="11216" y="14597"/>
                </a:lnTo>
                <a:cubicBezTo>
                  <a:pt x="11143" y="14597"/>
                  <a:pt x="11083" y="14642"/>
                  <a:pt x="11083" y="14698"/>
                </a:cubicBezTo>
                <a:lnTo>
                  <a:pt x="11083" y="15034"/>
                </a:lnTo>
                <a:cubicBezTo>
                  <a:pt x="11083" y="15089"/>
                  <a:pt x="11143" y="15134"/>
                  <a:pt x="11216" y="15134"/>
                </a:cubicBezTo>
                <a:lnTo>
                  <a:pt x="12408" y="15134"/>
                </a:lnTo>
                <a:cubicBezTo>
                  <a:pt x="12481" y="15134"/>
                  <a:pt x="12541" y="15179"/>
                  <a:pt x="12541" y="15235"/>
                </a:cubicBezTo>
                <a:lnTo>
                  <a:pt x="12541" y="15380"/>
                </a:lnTo>
                <a:cubicBezTo>
                  <a:pt x="12541" y="15460"/>
                  <a:pt x="12687" y="15506"/>
                  <a:pt x="12767" y="15445"/>
                </a:cubicBezTo>
                <a:close/>
                <a:moveTo>
                  <a:pt x="3315" y="16459"/>
                </a:moveTo>
                <a:lnTo>
                  <a:pt x="3994" y="15947"/>
                </a:lnTo>
                <a:cubicBezTo>
                  <a:pt x="4047" y="15907"/>
                  <a:pt x="4047" y="15847"/>
                  <a:pt x="3994" y="15807"/>
                </a:cubicBezTo>
                <a:lnTo>
                  <a:pt x="3315" y="15295"/>
                </a:lnTo>
                <a:cubicBezTo>
                  <a:pt x="3235" y="15235"/>
                  <a:pt x="3089" y="15275"/>
                  <a:pt x="3089" y="15365"/>
                </a:cubicBezTo>
                <a:lnTo>
                  <a:pt x="3089" y="15511"/>
                </a:lnTo>
                <a:cubicBezTo>
                  <a:pt x="3089" y="15566"/>
                  <a:pt x="3029" y="15611"/>
                  <a:pt x="2955" y="15611"/>
                </a:cubicBezTo>
                <a:lnTo>
                  <a:pt x="1764" y="15611"/>
                </a:lnTo>
                <a:cubicBezTo>
                  <a:pt x="1691" y="15611"/>
                  <a:pt x="1631" y="15656"/>
                  <a:pt x="1631" y="15711"/>
                </a:cubicBezTo>
                <a:lnTo>
                  <a:pt x="1631" y="16048"/>
                </a:lnTo>
                <a:cubicBezTo>
                  <a:pt x="1631" y="16103"/>
                  <a:pt x="1691" y="16148"/>
                  <a:pt x="1764" y="16148"/>
                </a:cubicBezTo>
                <a:lnTo>
                  <a:pt x="2955" y="16148"/>
                </a:lnTo>
                <a:cubicBezTo>
                  <a:pt x="3029" y="16148"/>
                  <a:pt x="3089" y="16193"/>
                  <a:pt x="3089" y="16248"/>
                </a:cubicBezTo>
                <a:lnTo>
                  <a:pt x="3089" y="16394"/>
                </a:lnTo>
                <a:cubicBezTo>
                  <a:pt x="3089" y="16479"/>
                  <a:pt x="3228" y="16524"/>
                  <a:pt x="3315" y="16459"/>
                </a:cubicBezTo>
                <a:close/>
                <a:moveTo>
                  <a:pt x="14125" y="6251"/>
                </a:moveTo>
                <a:lnTo>
                  <a:pt x="14804" y="5739"/>
                </a:lnTo>
                <a:cubicBezTo>
                  <a:pt x="14857" y="5699"/>
                  <a:pt x="14857" y="5639"/>
                  <a:pt x="14804" y="5599"/>
                </a:cubicBezTo>
                <a:lnTo>
                  <a:pt x="14125" y="5087"/>
                </a:lnTo>
                <a:cubicBezTo>
                  <a:pt x="14045" y="5027"/>
                  <a:pt x="13899" y="5067"/>
                  <a:pt x="13899" y="5157"/>
                </a:cubicBezTo>
                <a:lnTo>
                  <a:pt x="13899" y="5303"/>
                </a:lnTo>
                <a:cubicBezTo>
                  <a:pt x="13899" y="5358"/>
                  <a:pt x="13839" y="5403"/>
                  <a:pt x="13765" y="5403"/>
                </a:cubicBezTo>
                <a:lnTo>
                  <a:pt x="12574" y="5403"/>
                </a:lnTo>
                <a:cubicBezTo>
                  <a:pt x="12501" y="5403"/>
                  <a:pt x="12441" y="5448"/>
                  <a:pt x="12441" y="5504"/>
                </a:cubicBezTo>
                <a:lnTo>
                  <a:pt x="12441" y="5840"/>
                </a:lnTo>
                <a:cubicBezTo>
                  <a:pt x="12441" y="5895"/>
                  <a:pt x="12501" y="5940"/>
                  <a:pt x="12574" y="5940"/>
                </a:cubicBezTo>
                <a:lnTo>
                  <a:pt x="13765" y="5940"/>
                </a:lnTo>
                <a:cubicBezTo>
                  <a:pt x="13839" y="5940"/>
                  <a:pt x="13899" y="5985"/>
                  <a:pt x="13899" y="6040"/>
                </a:cubicBezTo>
                <a:lnTo>
                  <a:pt x="13899" y="6186"/>
                </a:lnTo>
                <a:cubicBezTo>
                  <a:pt x="13899" y="6271"/>
                  <a:pt x="14038" y="6317"/>
                  <a:pt x="14125" y="6251"/>
                </a:cubicBezTo>
                <a:close/>
                <a:moveTo>
                  <a:pt x="10051" y="15445"/>
                </a:moveTo>
                <a:lnTo>
                  <a:pt x="10730" y="14933"/>
                </a:lnTo>
                <a:cubicBezTo>
                  <a:pt x="10783" y="14893"/>
                  <a:pt x="10783" y="14833"/>
                  <a:pt x="10730" y="14793"/>
                </a:cubicBezTo>
                <a:lnTo>
                  <a:pt x="10051" y="14281"/>
                </a:lnTo>
                <a:cubicBezTo>
                  <a:pt x="9971" y="14221"/>
                  <a:pt x="9825" y="14261"/>
                  <a:pt x="9825" y="14351"/>
                </a:cubicBezTo>
                <a:lnTo>
                  <a:pt x="9825" y="14497"/>
                </a:lnTo>
                <a:cubicBezTo>
                  <a:pt x="9825" y="14552"/>
                  <a:pt x="9765" y="14597"/>
                  <a:pt x="9692" y="14597"/>
                </a:cubicBezTo>
                <a:lnTo>
                  <a:pt x="8514" y="14597"/>
                </a:lnTo>
                <a:cubicBezTo>
                  <a:pt x="8440" y="14597"/>
                  <a:pt x="8380" y="14642"/>
                  <a:pt x="8380" y="14698"/>
                </a:cubicBezTo>
                <a:lnTo>
                  <a:pt x="8380" y="15034"/>
                </a:lnTo>
                <a:cubicBezTo>
                  <a:pt x="8380" y="15089"/>
                  <a:pt x="8440" y="15134"/>
                  <a:pt x="8514" y="15134"/>
                </a:cubicBezTo>
                <a:lnTo>
                  <a:pt x="9705" y="15134"/>
                </a:lnTo>
                <a:cubicBezTo>
                  <a:pt x="9778" y="15134"/>
                  <a:pt x="9838" y="15179"/>
                  <a:pt x="9838" y="15235"/>
                </a:cubicBezTo>
                <a:lnTo>
                  <a:pt x="9838" y="15380"/>
                </a:lnTo>
                <a:cubicBezTo>
                  <a:pt x="9832" y="15465"/>
                  <a:pt x="9971" y="15506"/>
                  <a:pt x="10051" y="15445"/>
                </a:cubicBezTo>
                <a:close/>
                <a:moveTo>
                  <a:pt x="7362" y="15440"/>
                </a:moveTo>
                <a:lnTo>
                  <a:pt x="8041" y="14928"/>
                </a:lnTo>
                <a:cubicBezTo>
                  <a:pt x="8094" y="14888"/>
                  <a:pt x="8094" y="14828"/>
                  <a:pt x="8041" y="14788"/>
                </a:cubicBezTo>
                <a:lnTo>
                  <a:pt x="7362" y="14276"/>
                </a:lnTo>
                <a:cubicBezTo>
                  <a:pt x="7282" y="14216"/>
                  <a:pt x="7136" y="14256"/>
                  <a:pt x="7136" y="14346"/>
                </a:cubicBezTo>
                <a:lnTo>
                  <a:pt x="7136" y="14492"/>
                </a:lnTo>
                <a:cubicBezTo>
                  <a:pt x="7136" y="14547"/>
                  <a:pt x="7076" y="14592"/>
                  <a:pt x="7003" y="14592"/>
                </a:cubicBezTo>
                <a:lnTo>
                  <a:pt x="5811" y="14592"/>
                </a:lnTo>
                <a:cubicBezTo>
                  <a:pt x="5738" y="14592"/>
                  <a:pt x="5678" y="14637"/>
                  <a:pt x="5678" y="14693"/>
                </a:cubicBezTo>
                <a:lnTo>
                  <a:pt x="5678" y="15029"/>
                </a:lnTo>
                <a:cubicBezTo>
                  <a:pt x="5678" y="15084"/>
                  <a:pt x="5738" y="15129"/>
                  <a:pt x="5811" y="15129"/>
                </a:cubicBezTo>
                <a:lnTo>
                  <a:pt x="7003" y="15129"/>
                </a:lnTo>
                <a:cubicBezTo>
                  <a:pt x="7076" y="15129"/>
                  <a:pt x="7136" y="15174"/>
                  <a:pt x="7136" y="15230"/>
                </a:cubicBezTo>
                <a:lnTo>
                  <a:pt x="7136" y="15375"/>
                </a:lnTo>
                <a:cubicBezTo>
                  <a:pt x="7142" y="15460"/>
                  <a:pt x="7282" y="15501"/>
                  <a:pt x="7362" y="15440"/>
                </a:cubicBezTo>
                <a:close/>
                <a:moveTo>
                  <a:pt x="5997" y="16459"/>
                </a:moveTo>
                <a:lnTo>
                  <a:pt x="6676" y="15947"/>
                </a:lnTo>
                <a:cubicBezTo>
                  <a:pt x="6730" y="15907"/>
                  <a:pt x="6730" y="15847"/>
                  <a:pt x="6676" y="15807"/>
                </a:cubicBezTo>
                <a:lnTo>
                  <a:pt x="5997" y="15295"/>
                </a:lnTo>
                <a:cubicBezTo>
                  <a:pt x="5918" y="15235"/>
                  <a:pt x="5771" y="15275"/>
                  <a:pt x="5771" y="15365"/>
                </a:cubicBezTo>
                <a:lnTo>
                  <a:pt x="5771" y="15511"/>
                </a:lnTo>
                <a:cubicBezTo>
                  <a:pt x="5771" y="15566"/>
                  <a:pt x="5711" y="15611"/>
                  <a:pt x="5638" y="15611"/>
                </a:cubicBezTo>
                <a:lnTo>
                  <a:pt x="4446" y="15611"/>
                </a:lnTo>
                <a:cubicBezTo>
                  <a:pt x="4373" y="15611"/>
                  <a:pt x="4313" y="15656"/>
                  <a:pt x="4313" y="15711"/>
                </a:cubicBezTo>
                <a:lnTo>
                  <a:pt x="4313" y="16048"/>
                </a:lnTo>
                <a:cubicBezTo>
                  <a:pt x="4313" y="16103"/>
                  <a:pt x="4373" y="16148"/>
                  <a:pt x="4446" y="16148"/>
                </a:cubicBezTo>
                <a:lnTo>
                  <a:pt x="5638" y="16148"/>
                </a:lnTo>
                <a:cubicBezTo>
                  <a:pt x="5711" y="16148"/>
                  <a:pt x="5771" y="16193"/>
                  <a:pt x="5771" y="16248"/>
                </a:cubicBezTo>
                <a:lnTo>
                  <a:pt x="5771" y="16394"/>
                </a:lnTo>
                <a:cubicBezTo>
                  <a:pt x="5778" y="16479"/>
                  <a:pt x="5918" y="16524"/>
                  <a:pt x="5997" y="16459"/>
                </a:cubicBezTo>
                <a:close/>
                <a:moveTo>
                  <a:pt x="19297" y="20268"/>
                </a:moveTo>
                <a:lnTo>
                  <a:pt x="19297" y="20414"/>
                </a:lnTo>
                <a:cubicBezTo>
                  <a:pt x="19297" y="20504"/>
                  <a:pt x="19437" y="20544"/>
                  <a:pt x="19523" y="20484"/>
                </a:cubicBezTo>
                <a:lnTo>
                  <a:pt x="20202" y="19972"/>
                </a:lnTo>
                <a:cubicBezTo>
                  <a:pt x="20255" y="19932"/>
                  <a:pt x="20255" y="19872"/>
                  <a:pt x="20202" y="19832"/>
                </a:cubicBezTo>
                <a:lnTo>
                  <a:pt x="19523" y="19320"/>
                </a:lnTo>
                <a:cubicBezTo>
                  <a:pt x="19443" y="19259"/>
                  <a:pt x="19297" y="19300"/>
                  <a:pt x="19297" y="19390"/>
                </a:cubicBezTo>
                <a:lnTo>
                  <a:pt x="19297" y="19535"/>
                </a:lnTo>
                <a:cubicBezTo>
                  <a:pt x="19297" y="19591"/>
                  <a:pt x="19237" y="19636"/>
                  <a:pt x="19164" y="19636"/>
                </a:cubicBezTo>
                <a:lnTo>
                  <a:pt x="17972" y="19636"/>
                </a:lnTo>
                <a:cubicBezTo>
                  <a:pt x="17899" y="19636"/>
                  <a:pt x="17839" y="19681"/>
                  <a:pt x="17839" y="19736"/>
                </a:cubicBezTo>
                <a:lnTo>
                  <a:pt x="17839" y="20072"/>
                </a:lnTo>
                <a:cubicBezTo>
                  <a:pt x="17839" y="20128"/>
                  <a:pt x="17899" y="20173"/>
                  <a:pt x="17972" y="20173"/>
                </a:cubicBezTo>
                <a:lnTo>
                  <a:pt x="19164" y="20173"/>
                </a:lnTo>
                <a:cubicBezTo>
                  <a:pt x="19237" y="20173"/>
                  <a:pt x="19297" y="20213"/>
                  <a:pt x="19297" y="20268"/>
                </a:cubicBezTo>
                <a:close/>
                <a:moveTo>
                  <a:pt x="9798" y="1459"/>
                </a:moveTo>
                <a:lnTo>
                  <a:pt x="9798" y="1795"/>
                </a:lnTo>
                <a:cubicBezTo>
                  <a:pt x="9798" y="1850"/>
                  <a:pt x="9858" y="1895"/>
                  <a:pt x="9931" y="1895"/>
                </a:cubicBezTo>
                <a:lnTo>
                  <a:pt x="11123" y="1895"/>
                </a:lnTo>
                <a:cubicBezTo>
                  <a:pt x="11196" y="1895"/>
                  <a:pt x="11256" y="1940"/>
                  <a:pt x="11256" y="1996"/>
                </a:cubicBezTo>
                <a:lnTo>
                  <a:pt x="11256" y="2141"/>
                </a:lnTo>
                <a:cubicBezTo>
                  <a:pt x="11256" y="2231"/>
                  <a:pt x="11396" y="2272"/>
                  <a:pt x="11482" y="2211"/>
                </a:cubicBezTo>
                <a:lnTo>
                  <a:pt x="12161" y="1699"/>
                </a:lnTo>
                <a:cubicBezTo>
                  <a:pt x="12214" y="1659"/>
                  <a:pt x="12214" y="1599"/>
                  <a:pt x="12161" y="1559"/>
                </a:cubicBezTo>
                <a:lnTo>
                  <a:pt x="11482" y="1047"/>
                </a:lnTo>
                <a:cubicBezTo>
                  <a:pt x="11402" y="987"/>
                  <a:pt x="11256" y="1027"/>
                  <a:pt x="11256" y="1117"/>
                </a:cubicBezTo>
                <a:lnTo>
                  <a:pt x="11256" y="1263"/>
                </a:lnTo>
                <a:cubicBezTo>
                  <a:pt x="11256" y="1318"/>
                  <a:pt x="11196" y="1363"/>
                  <a:pt x="11123" y="1363"/>
                </a:cubicBezTo>
                <a:lnTo>
                  <a:pt x="9931" y="1363"/>
                </a:lnTo>
                <a:cubicBezTo>
                  <a:pt x="9851" y="1358"/>
                  <a:pt x="9798" y="1403"/>
                  <a:pt x="9798" y="1459"/>
                </a:cubicBezTo>
                <a:close/>
                <a:moveTo>
                  <a:pt x="8600" y="876"/>
                </a:moveTo>
                <a:lnTo>
                  <a:pt x="9792" y="876"/>
                </a:lnTo>
                <a:cubicBezTo>
                  <a:pt x="9865" y="876"/>
                  <a:pt x="9925" y="922"/>
                  <a:pt x="9925" y="977"/>
                </a:cubicBezTo>
                <a:lnTo>
                  <a:pt x="9925" y="1122"/>
                </a:lnTo>
                <a:cubicBezTo>
                  <a:pt x="9925" y="1213"/>
                  <a:pt x="10064" y="1253"/>
                  <a:pt x="10151" y="1193"/>
                </a:cubicBezTo>
                <a:lnTo>
                  <a:pt x="10830" y="681"/>
                </a:lnTo>
                <a:cubicBezTo>
                  <a:pt x="10883" y="640"/>
                  <a:pt x="10883" y="580"/>
                  <a:pt x="10830" y="540"/>
                </a:cubicBezTo>
                <a:lnTo>
                  <a:pt x="10151" y="28"/>
                </a:lnTo>
                <a:cubicBezTo>
                  <a:pt x="10071" y="-32"/>
                  <a:pt x="9925" y="8"/>
                  <a:pt x="9925" y="98"/>
                </a:cubicBezTo>
                <a:lnTo>
                  <a:pt x="9925" y="244"/>
                </a:lnTo>
                <a:cubicBezTo>
                  <a:pt x="9925" y="299"/>
                  <a:pt x="9865" y="344"/>
                  <a:pt x="9792" y="344"/>
                </a:cubicBezTo>
                <a:lnTo>
                  <a:pt x="8600" y="344"/>
                </a:lnTo>
                <a:cubicBezTo>
                  <a:pt x="8527" y="344"/>
                  <a:pt x="8467" y="390"/>
                  <a:pt x="8467" y="445"/>
                </a:cubicBezTo>
                <a:lnTo>
                  <a:pt x="8467" y="781"/>
                </a:lnTo>
                <a:cubicBezTo>
                  <a:pt x="8474" y="831"/>
                  <a:pt x="8527" y="876"/>
                  <a:pt x="8600" y="876"/>
                </a:cubicBezTo>
                <a:close/>
                <a:moveTo>
                  <a:pt x="5798" y="876"/>
                </a:moveTo>
                <a:lnTo>
                  <a:pt x="6989" y="876"/>
                </a:lnTo>
                <a:cubicBezTo>
                  <a:pt x="7062" y="876"/>
                  <a:pt x="7122" y="922"/>
                  <a:pt x="7122" y="977"/>
                </a:cubicBezTo>
                <a:lnTo>
                  <a:pt x="7122" y="1122"/>
                </a:lnTo>
                <a:cubicBezTo>
                  <a:pt x="7122" y="1213"/>
                  <a:pt x="7262" y="1253"/>
                  <a:pt x="7349" y="1193"/>
                </a:cubicBezTo>
                <a:lnTo>
                  <a:pt x="8028" y="681"/>
                </a:lnTo>
                <a:cubicBezTo>
                  <a:pt x="8081" y="640"/>
                  <a:pt x="8081" y="580"/>
                  <a:pt x="8028" y="540"/>
                </a:cubicBezTo>
                <a:lnTo>
                  <a:pt x="7349" y="28"/>
                </a:lnTo>
                <a:cubicBezTo>
                  <a:pt x="7269" y="-32"/>
                  <a:pt x="7122" y="8"/>
                  <a:pt x="7122" y="98"/>
                </a:cubicBezTo>
                <a:lnTo>
                  <a:pt x="7122" y="244"/>
                </a:lnTo>
                <a:cubicBezTo>
                  <a:pt x="7122" y="299"/>
                  <a:pt x="7062" y="344"/>
                  <a:pt x="6989" y="344"/>
                </a:cubicBezTo>
                <a:lnTo>
                  <a:pt x="5798" y="344"/>
                </a:lnTo>
                <a:cubicBezTo>
                  <a:pt x="5724" y="344"/>
                  <a:pt x="5665" y="390"/>
                  <a:pt x="5665" y="445"/>
                </a:cubicBezTo>
                <a:lnTo>
                  <a:pt x="5665" y="781"/>
                </a:lnTo>
                <a:cubicBezTo>
                  <a:pt x="5671" y="831"/>
                  <a:pt x="5725" y="876"/>
                  <a:pt x="5798" y="876"/>
                </a:cubicBezTo>
                <a:close/>
                <a:moveTo>
                  <a:pt x="7129" y="1459"/>
                </a:moveTo>
                <a:lnTo>
                  <a:pt x="7129" y="1795"/>
                </a:lnTo>
                <a:cubicBezTo>
                  <a:pt x="7129" y="1850"/>
                  <a:pt x="7189" y="1895"/>
                  <a:pt x="7262" y="1895"/>
                </a:cubicBezTo>
                <a:lnTo>
                  <a:pt x="8454" y="1895"/>
                </a:lnTo>
                <a:cubicBezTo>
                  <a:pt x="8527" y="1895"/>
                  <a:pt x="8587" y="1940"/>
                  <a:pt x="8587" y="1996"/>
                </a:cubicBezTo>
                <a:lnTo>
                  <a:pt x="8587" y="2141"/>
                </a:lnTo>
                <a:cubicBezTo>
                  <a:pt x="8587" y="2231"/>
                  <a:pt x="8727" y="2272"/>
                  <a:pt x="8813" y="2211"/>
                </a:cubicBezTo>
                <a:lnTo>
                  <a:pt x="9492" y="1699"/>
                </a:lnTo>
                <a:cubicBezTo>
                  <a:pt x="9545" y="1659"/>
                  <a:pt x="9545" y="1599"/>
                  <a:pt x="9492" y="1559"/>
                </a:cubicBezTo>
                <a:lnTo>
                  <a:pt x="8813" y="1047"/>
                </a:lnTo>
                <a:cubicBezTo>
                  <a:pt x="8733" y="987"/>
                  <a:pt x="8587" y="1027"/>
                  <a:pt x="8587" y="1117"/>
                </a:cubicBezTo>
                <a:lnTo>
                  <a:pt x="8587" y="1263"/>
                </a:lnTo>
                <a:cubicBezTo>
                  <a:pt x="8587" y="1318"/>
                  <a:pt x="8527" y="1363"/>
                  <a:pt x="8454" y="1363"/>
                </a:cubicBezTo>
                <a:lnTo>
                  <a:pt x="7262" y="1363"/>
                </a:lnTo>
                <a:cubicBezTo>
                  <a:pt x="7189" y="1358"/>
                  <a:pt x="7129" y="1403"/>
                  <a:pt x="7129" y="1459"/>
                </a:cubicBezTo>
                <a:close/>
                <a:moveTo>
                  <a:pt x="1604" y="1459"/>
                </a:moveTo>
                <a:lnTo>
                  <a:pt x="1604" y="1795"/>
                </a:lnTo>
                <a:cubicBezTo>
                  <a:pt x="1604" y="1850"/>
                  <a:pt x="1664" y="1895"/>
                  <a:pt x="1737" y="1895"/>
                </a:cubicBezTo>
                <a:lnTo>
                  <a:pt x="2929" y="1895"/>
                </a:lnTo>
                <a:cubicBezTo>
                  <a:pt x="3002" y="1895"/>
                  <a:pt x="3062" y="1940"/>
                  <a:pt x="3062" y="1996"/>
                </a:cubicBezTo>
                <a:lnTo>
                  <a:pt x="3062" y="2141"/>
                </a:lnTo>
                <a:cubicBezTo>
                  <a:pt x="3062" y="2231"/>
                  <a:pt x="3202" y="2272"/>
                  <a:pt x="3288" y="2211"/>
                </a:cubicBezTo>
                <a:lnTo>
                  <a:pt x="3967" y="1699"/>
                </a:lnTo>
                <a:cubicBezTo>
                  <a:pt x="4020" y="1659"/>
                  <a:pt x="4020" y="1599"/>
                  <a:pt x="3967" y="1559"/>
                </a:cubicBezTo>
                <a:lnTo>
                  <a:pt x="3288" y="1047"/>
                </a:lnTo>
                <a:cubicBezTo>
                  <a:pt x="3208" y="987"/>
                  <a:pt x="3062" y="1027"/>
                  <a:pt x="3062" y="1117"/>
                </a:cubicBezTo>
                <a:lnTo>
                  <a:pt x="3062" y="1263"/>
                </a:lnTo>
                <a:cubicBezTo>
                  <a:pt x="3062" y="1318"/>
                  <a:pt x="3002" y="1363"/>
                  <a:pt x="2929" y="1363"/>
                </a:cubicBezTo>
                <a:lnTo>
                  <a:pt x="1737" y="1363"/>
                </a:lnTo>
                <a:cubicBezTo>
                  <a:pt x="1664" y="1358"/>
                  <a:pt x="1604" y="1403"/>
                  <a:pt x="1604" y="1459"/>
                </a:cubicBezTo>
                <a:close/>
                <a:moveTo>
                  <a:pt x="273" y="876"/>
                </a:moveTo>
                <a:lnTo>
                  <a:pt x="1464" y="876"/>
                </a:lnTo>
                <a:cubicBezTo>
                  <a:pt x="1538" y="876"/>
                  <a:pt x="1598" y="922"/>
                  <a:pt x="1598" y="977"/>
                </a:cubicBezTo>
                <a:lnTo>
                  <a:pt x="1598" y="1122"/>
                </a:lnTo>
                <a:cubicBezTo>
                  <a:pt x="1598" y="1213"/>
                  <a:pt x="1737" y="1253"/>
                  <a:pt x="1824" y="1193"/>
                </a:cubicBezTo>
                <a:lnTo>
                  <a:pt x="2503" y="681"/>
                </a:lnTo>
                <a:cubicBezTo>
                  <a:pt x="2556" y="640"/>
                  <a:pt x="2556" y="580"/>
                  <a:pt x="2503" y="540"/>
                </a:cubicBezTo>
                <a:lnTo>
                  <a:pt x="1824" y="28"/>
                </a:lnTo>
                <a:cubicBezTo>
                  <a:pt x="1744" y="-32"/>
                  <a:pt x="1598" y="8"/>
                  <a:pt x="1598" y="98"/>
                </a:cubicBezTo>
                <a:lnTo>
                  <a:pt x="1598" y="244"/>
                </a:lnTo>
                <a:cubicBezTo>
                  <a:pt x="1598" y="299"/>
                  <a:pt x="1538" y="344"/>
                  <a:pt x="1464" y="344"/>
                </a:cubicBezTo>
                <a:lnTo>
                  <a:pt x="273" y="344"/>
                </a:lnTo>
                <a:cubicBezTo>
                  <a:pt x="200" y="344"/>
                  <a:pt x="140" y="390"/>
                  <a:pt x="140" y="445"/>
                </a:cubicBezTo>
                <a:lnTo>
                  <a:pt x="140" y="781"/>
                </a:lnTo>
                <a:cubicBezTo>
                  <a:pt x="140" y="831"/>
                  <a:pt x="200" y="876"/>
                  <a:pt x="273" y="876"/>
                </a:cubicBezTo>
                <a:close/>
                <a:moveTo>
                  <a:pt x="4333" y="1459"/>
                </a:moveTo>
                <a:lnTo>
                  <a:pt x="4333" y="1795"/>
                </a:lnTo>
                <a:cubicBezTo>
                  <a:pt x="4333" y="1850"/>
                  <a:pt x="4393" y="1895"/>
                  <a:pt x="4466" y="1895"/>
                </a:cubicBezTo>
                <a:lnTo>
                  <a:pt x="5658" y="1895"/>
                </a:lnTo>
                <a:cubicBezTo>
                  <a:pt x="5731" y="1895"/>
                  <a:pt x="5791" y="1940"/>
                  <a:pt x="5791" y="1996"/>
                </a:cubicBezTo>
                <a:lnTo>
                  <a:pt x="5791" y="2141"/>
                </a:lnTo>
                <a:cubicBezTo>
                  <a:pt x="5791" y="2231"/>
                  <a:pt x="5931" y="2272"/>
                  <a:pt x="6017" y="2211"/>
                </a:cubicBezTo>
                <a:lnTo>
                  <a:pt x="6696" y="1699"/>
                </a:lnTo>
                <a:cubicBezTo>
                  <a:pt x="6750" y="1659"/>
                  <a:pt x="6750" y="1599"/>
                  <a:pt x="6696" y="1559"/>
                </a:cubicBezTo>
                <a:lnTo>
                  <a:pt x="6017" y="1047"/>
                </a:lnTo>
                <a:cubicBezTo>
                  <a:pt x="5937" y="987"/>
                  <a:pt x="5791" y="1027"/>
                  <a:pt x="5791" y="1117"/>
                </a:cubicBezTo>
                <a:lnTo>
                  <a:pt x="5791" y="1263"/>
                </a:lnTo>
                <a:cubicBezTo>
                  <a:pt x="5791" y="1318"/>
                  <a:pt x="5731" y="1363"/>
                  <a:pt x="5658" y="1363"/>
                </a:cubicBezTo>
                <a:lnTo>
                  <a:pt x="4466" y="1363"/>
                </a:lnTo>
                <a:cubicBezTo>
                  <a:pt x="4387" y="1358"/>
                  <a:pt x="4333" y="1403"/>
                  <a:pt x="4333" y="1459"/>
                </a:cubicBezTo>
                <a:close/>
                <a:moveTo>
                  <a:pt x="3075" y="876"/>
                </a:moveTo>
                <a:lnTo>
                  <a:pt x="4267" y="876"/>
                </a:lnTo>
                <a:cubicBezTo>
                  <a:pt x="4340" y="876"/>
                  <a:pt x="4400" y="922"/>
                  <a:pt x="4400" y="977"/>
                </a:cubicBezTo>
                <a:lnTo>
                  <a:pt x="4400" y="1122"/>
                </a:lnTo>
                <a:cubicBezTo>
                  <a:pt x="4400" y="1213"/>
                  <a:pt x="4540" y="1253"/>
                  <a:pt x="4626" y="1193"/>
                </a:cubicBezTo>
                <a:lnTo>
                  <a:pt x="5305" y="681"/>
                </a:lnTo>
                <a:cubicBezTo>
                  <a:pt x="5358" y="640"/>
                  <a:pt x="5358" y="580"/>
                  <a:pt x="5305" y="540"/>
                </a:cubicBezTo>
                <a:lnTo>
                  <a:pt x="4626" y="28"/>
                </a:lnTo>
                <a:cubicBezTo>
                  <a:pt x="4546" y="-32"/>
                  <a:pt x="4400" y="8"/>
                  <a:pt x="4400" y="98"/>
                </a:cubicBezTo>
                <a:lnTo>
                  <a:pt x="4400" y="244"/>
                </a:lnTo>
                <a:cubicBezTo>
                  <a:pt x="4400" y="299"/>
                  <a:pt x="4340" y="344"/>
                  <a:pt x="4267" y="344"/>
                </a:cubicBezTo>
                <a:lnTo>
                  <a:pt x="3075" y="344"/>
                </a:lnTo>
                <a:cubicBezTo>
                  <a:pt x="3002" y="344"/>
                  <a:pt x="2942" y="390"/>
                  <a:pt x="2942" y="445"/>
                </a:cubicBezTo>
                <a:lnTo>
                  <a:pt x="2942" y="781"/>
                </a:lnTo>
                <a:cubicBezTo>
                  <a:pt x="2942" y="831"/>
                  <a:pt x="3002" y="876"/>
                  <a:pt x="3075" y="876"/>
                </a:cubicBezTo>
                <a:close/>
                <a:moveTo>
                  <a:pt x="16614" y="876"/>
                </a:moveTo>
                <a:lnTo>
                  <a:pt x="17806" y="876"/>
                </a:lnTo>
                <a:cubicBezTo>
                  <a:pt x="17879" y="876"/>
                  <a:pt x="17939" y="922"/>
                  <a:pt x="17939" y="977"/>
                </a:cubicBezTo>
                <a:lnTo>
                  <a:pt x="17939" y="1122"/>
                </a:lnTo>
                <a:cubicBezTo>
                  <a:pt x="17939" y="1213"/>
                  <a:pt x="18079" y="1253"/>
                  <a:pt x="18165" y="1193"/>
                </a:cubicBezTo>
                <a:lnTo>
                  <a:pt x="18844" y="681"/>
                </a:lnTo>
                <a:cubicBezTo>
                  <a:pt x="18897" y="640"/>
                  <a:pt x="18897" y="580"/>
                  <a:pt x="18844" y="540"/>
                </a:cubicBezTo>
                <a:lnTo>
                  <a:pt x="18165" y="28"/>
                </a:lnTo>
                <a:cubicBezTo>
                  <a:pt x="18085" y="-32"/>
                  <a:pt x="17939" y="8"/>
                  <a:pt x="17939" y="98"/>
                </a:cubicBezTo>
                <a:lnTo>
                  <a:pt x="17939" y="244"/>
                </a:lnTo>
                <a:cubicBezTo>
                  <a:pt x="17939" y="299"/>
                  <a:pt x="17879" y="344"/>
                  <a:pt x="17806" y="344"/>
                </a:cubicBezTo>
                <a:lnTo>
                  <a:pt x="16614" y="344"/>
                </a:lnTo>
                <a:cubicBezTo>
                  <a:pt x="16541" y="344"/>
                  <a:pt x="16481" y="390"/>
                  <a:pt x="16481" y="445"/>
                </a:cubicBezTo>
                <a:lnTo>
                  <a:pt x="16481" y="781"/>
                </a:lnTo>
                <a:cubicBezTo>
                  <a:pt x="16481" y="831"/>
                  <a:pt x="16541" y="876"/>
                  <a:pt x="16614" y="876"/>
                </a:cubicBezTo>
                <a:close/>
                <a:moveTo>
                  <a:pt x="18838" y="2543"/>
                </a:moveTo>
                <a:lnTo>
                  <a:pt x="18159" y="2031"/>
                </a:lnTo>
                <a:cubicBezTo>
                  <a:pt x="18079" y="1970"/>
                  <a:pt x="17932" y="2011"/>
                  <a:pt x="17932" y="2101"/>
                </a:cubicBezTo>
                <a:lnTo>
                  <a:pt x="17932" y="2246"/>
                </a:lnTo>
                <a:cubicBezTo>
                  <a:pt x="17932" y="2302"/>
                  <a:pt x="17872" y="2347"/>
                  <a:pt x="17799" y="2347"/>
                </a:cubicBezTo>
                <a:lnTo>
                  <a:pt x="16608" y="2347"/>
                </a:lnTo>
                <a:cubicBezTo>
                  <a:pt x="16534" y="2347"/>
                  <a:pt x="16475" y="2392"/>
                  <a:pt x="16475" y="2447"/>
                </a:cubicBezTo>
                <a:lnTo>
                  <a:pt x="16475" y="2783"/>
                </a:lnTo>
                <a:cubicBezTo>
                  <a:pt x="16475" y="2839"/>
                  <a:pt x="16534" y="2884"/>
                  <a:pt x="16608" y="2884"/>
                </a:cubicBezTo>
                <a:lnTo>
                  <a:pt x="17799" y="2884"/>
                </a:lnTo>
                <a:cubicBezTo>
                  <a:pt x="17872" y="2884"/>
                  <a:pt x="17932" y="2929"/>
                  <a:pt x="17932" y="2984"/>
                </a:cubicBezTo>
                <a:lnTo>
                  <a:pt x="17932" y="3130"/>
                </a:lnTo>
                <a:cubicBezTo>
                  <a:pt x="17932" y="3220"/>
                  <a:pt x="18072" y="3260"/>
                  <a:pt x="18159" y="3200"/>
                </a:cubicBezTo>
                <a:lnTo>
                  <a:pt x="18838" y="2688"/>
                </a:lnTo>
                <a:cubicBezTo>
                  <a:pt x="18891" y="2643"/>
                  <a:pt x="18891" y="2578"/>
                  <a:pt x="18838" y="2543"/>
                </a:cubicBezTo>
                <a:close/>
                <a:moveTo>
                  <a:pt x="16528" y="18231"/>
                </a:moveTo>
                <a:lnTo>
                  <a:pt x="16528" y="18376"/>
                </a:lnTo>
                <a:cubicBezTo>
                  <a:pt x="16528" y="18467"/>
                  <a:pt x="16668" y="18507"/>
                  <a:pt x="16754" y="18446"/>
                </a:cubicBezTo>
                <a:lnTo>
                  <a:pt x="17433" y="17935"/>
                </a:lnTo>
                <a:cubicBezTo>
                  <a:pt x="17486" y="17894"/>
                  <a:pt x="17486" y="17834"/>
                  <a:pt x="17433" y="17794"/>
                </a:cubicBezTo>
                <a:lnTo>
                  <a:pt x="16754" y="17282"/>
                </a:lnTo>
                <a:cubicBezTo>
                  <a:pt x="16674" y="17222"/>
                  <a:pt x="16528" y="17262"/>
                  <a:pt x="16528" y="17352"/>
                </a:cubicBezTo>
                <a:lnTo>
                  <a:pt x="16528" y="17498"/>
                </a:lnTo>
                <a:cubicBezTo>
                  <a:pt x="16528" y="17553"/>
                  <a:pt x="16468" y="17598"/>
                  <a:pt x="16395" y="17598"/>
                </a:cubicBezTo>
                <a:lnTo>
                  <a:pt x="15203" y="17598"/>
                </a:lnTo>
                <a:cubicBezTo>
                  <a:pt x="15130" y="17598"/>
                  <a:pt x="15070" y="17643"/>
                  <a:pt x="15070" y="17699"/>
                </a:cubicBezTo>
                <a:lnTo>
                  <a:pt x="15070" y="18035"/>
                </a:lnTo>
                <a:cubicBezTo>
                  <a:pt x="15070" y="18090"/>
                  <a:pt x="15130" y="18135"/>
                  <a:pt x="15203" y="18135"/>
                </a:cubicBezTo>
                <a:lnTo>
                  <a:pt x="16395" y="18135"/>
                </a:lnTo>
                <a:cubicBezTo>
                  <a:pt x="16468" y="18130"/>
                  <a:pt x="16528" y="18175"/>
                  <a:pt x="16528" y="18231"/>
                </a:cubicBezTo>
                <a:close/>
                <a:moveTo>
                  <a:pt x="13958" y="876"/>
                </a:moveTo>
                <a:lnTo>
                  <a:pt x="15150" y="876"/>
                </a:lnTo>
                <a:cubicBezTo>
                  <a:pt x="15223" y="876"/>
                  <a:pt x="15283" y="922"/>
                  <a:pt x="15283" y="977"/>
                </a:cubicBezTo>
                <a:lnTo>
                  <a:pt x="15283" y="1122"/>
                </a:lnTo>
                <a:cubicBezTo>
                  <a:pt x="15283" y="1213"/>
                  <a:pt x="15423" y="1253"/>
                  <a:pt x="15509" y="1193"/>
                </a:cubicBezTo>
                <a:lnTo>
                  <a:pt x="16188" y="681"/>
                </a:lnTo>
                <a:cubicBezTo>
                  <a:pt x="16242" y="640"/>
                  <a:pt x="16242" y="580"/>
                  <a:pt x="16188" y="540"/>
                </a:cubicBezTo>
                <a:lnTo>
                  <a:pt x="15509" y="28"/>
                </a:lnTo>
                <a:cubicBezTo>
                  <a:pt x="15430" y="-32"/>
                  <a:pt x="15283" y="8"/>
                  <a:pt x="15283" y="98"/>
                </a:cubicBezTo>
                <a:lnTo>
                  <a:pt x="15283" y="244"/>
                </a:lnTo>
                <a:cubicBezTo>
                  <a:pt x="15283" y="299"/>
                  <a:pt x="15223" y="344"/>
                  <a:pt x="15150" y="344"/>
                </a:cubicBezTo>
                <a:lnTo>
                  <a:pt x="13958" y="344"/>
                </a:lnTo>
                <a:cubicBezTo>
                  <a:pt x="13885" y="344"/>
                  <a:pt x="13825" y="390"/>
                  <a:pt x="13825" y="445"/>
                </a:cubicBezTo>
                <a:lnTo>
                  <a:pt x="13825" y="781"/>
                </a:lnTo>
                <a:cubicBezTo>
                  <a:pt x="13825" y="831"/>
                  <a:pt x="13885" y="876"/>
                  <a:pt x="13958" y="876"/>
                </a:cubicBezTo>
                <a:close/>
                <a:moveTo>
                  <a:pt x="13805" y="18226"/>
                </a:moveTo>
                <a:lnTo>
                  <a:pt x="13805" y="18371"/>
                </a:lnTo>
                <a:cubicBezTo>
                  <a:pt x="13805" y="18461"/>
                  <a:pt x="13945" y="18502"/>
                  <a:pt x="14032" y="18441"/>
                </a:cubicBezTo>
                <a:lnTo>
                  <a:pt x="14711" y="17930"/>
                </a:lnTo>
                <a:cubicBezTo>
                  <a:pt x="14764" y="17889"/>
                  <a:pt x="14764" y="17829"/>
                  <a:pt x="14711" y="17789"/>
                </a:cubicBezTo>
                <a:lnTo>
                  <a:pt x="14032" y="17277"/>
                </a:lnTo>
                <a:cubicBezTo>
                  <a:pt x="13952" y="17217"/>
                  <a:pt x="13805" y="17257"/>
                  <a:pt x="13805" y="17347"/>
                </a:cubicBezTo>
                <a:lnTo>
                  <a:pt x="13805" y="17493"/>
                </a:lnTo>
                <a:cubicBezTo>
                  <a:pt x="13805" y="17548"/>
                  <a:pt x="13745" y="17593"/>
                  <a:pt x="13672" y="17593"/>
                </a:cubicBezTo>
                <a:lnTo>
                  <a:pt x="12481" y="17593"/>
                </a:lnTo>
                <a:cubicBezTo>
                  <a:pt x="12408" y="17593"/>
                  <a:pt x="12348" y="17638"/>
                  <a:pt x="12348" y="17694"/>
                </a:cubicBezTo>
                <a:lnTo>
                  <a:pt x="12348" y="18030"/>
                </a:lnTo>
                <a:cubicBezTo>
                  <a:pt x="12348" y="18085"/>
                  <a:pt x="12408" y="18130"/>
                  <a:pt x="12481" y="18130"/>
                </a:cubicBezTo>
                <a:lnTo>
                  <a:pt x="13672" y="18130"/>
                </a:lnTo>
                <a:cubicBezTo>
                  <a:pt x="13745" y="18125"/>
                  <a:pt x="13805" y="18170"/>
                  <a:pt x="13805" y="18226"/>
                </a:cubicBezTo>
                <a:close/>
                <a:moveTo>
                  <a:pt x="11263" y="876"/>
                </a:moveTo>
                <a:lnTo>
                  <a:pt x="12454" y="876"/>
                </a:lnTo>
                <a:cubicBezTo>
                  <a:pt x="12527" y="876"/>
                  <a:pt x="12587" y="922"/>
                  <a:pt x="12587" y="977"/>
                </a:cubicBezTo>
                <a:lnTo>
                  <a:pt x="12587" y="1122"/>
                </a:lnTo>
                <a:cubicBezTo>
                  <a:pt x="12587" y="1213"/>
                  <a:pt x="12727" y="1253"/>
                  <a:pt x="12814" y="1193"/>
                </a:cubicBezTo>
                <a:lnTo>
                  <a:pt x="13492" y="681"/>
                </a:lnTo>
                <a:cubicBezTo>
                  <a:pt x="13546" y="640"/>
                  <a:pt x="13546" y="580"/>
                  <a:pt x="13492" y="540"/>
                </a:cubicBezTo>
                <a:lnTo>
                  <a:pt x="12814" y="28"/>
                </a:lnTo>
                <a:cubicBezTo>
                  <a:pt x="12734" y="-32"/>
                  <a:pt x="12587" y="8"/>
                  <a:pt x="12587" y="98"/>
                </a:cubicBezTo>
                <a:lnTo>
                  <a:pt x="12587" y="244"/>
                </a:lnTo>
                <a:cubicBezTo>
                  <a:pt x="12587" y="299"/>
                  <a:pt x="12527" y="344"/>
                  <a:pt x="12454" y="344"/>
                </a:cubicBezTo>
                <a:lnTo>
                  <a:pt x="11263" y="344"/>
                </a:lnTo>
                <a:cubicBezTo>
                  <a:pt x="11189" y="344"/>
                  <a:pt x="11129" y="390"/>
                  <a:pt x="11129" y="445"/>
                </a:cubicBezTo>
                <a:lnTo>
                  <a:pt x="11129" y="781"/>
                </a:lnTo>
                <a:cubicBezTo>
                  <a:pt x="11136" y="831"/>
                  <a:pt x="11196" y="876"/>
                  <a:pt x="11263" y="876"/>
                </a:cubicBezTo>
                <a:close/>
                <a:moveTo>
                  <a:pt x="15137" y="1428"/>
                </a:moveTo>
                <a:lnTo>
                  <a:pt x="15137" y="1765"/>
                </a:lnTo>
                <a:cubicBezTo>
                  <a:pt x="15137" y="1820"/>
                  <a:pt x="15197" y="1865"/>
                  <a:pt x="15270" y="1865"/>
                </a:cubicBezTo>
                <a:lnTo>
                  <a:pt x="16461" y="1865"/>
                </a:lnTo>
                <a:cubicBezTo>
                  <a:pt x="16534" y="1865"/>
                  <a:pt x="16594" y="1910"/>
                  <a:pt x="16594" y="1965"/>
                </a:cubicBezTo>
                <a:lnTo>
                  <a:pt x="16594" y="2111"/>
                </a:lnTo>
                <a:cubicBezTo>
                  <a:pt x="16594" y="2201"/>
                  <a:pt x="16734" y="2241"/>
                  <a:pt x="16821" y="2181"/>
                </a:cubicBezTo>
                <a:lnTo>
                  <a:pt x="17500" y="1669"/>
                </a:lnTo>
                <a:cubicBezTo>
                  <a:pt x="17553" y="1629"/>
                  <a:pt x="17553" y="1569"/>
                  <a:pt x="17500" y="1529"/>
                </a:cubicBezTo>
                <a:lnTo>
                  <a:pt x="16821" y="1017"/>
                </a:lnTo>
                <a:cubicBezTo>
                  <a:pt x="16741" y="957"/>
                  <a:pt x="16594" y="997"/>
                  <a:pt x="16594" y="1087"/>
                </a:cubicBezTo>
                <a:lnTo>
                  <a:pt x="16594" y="1233"/>
                </a:lnTo>
                <a:cubicBezTo>
                  <a:pt x="16594" y="1288"/>
                  <a:pt x="16534" y="1333"/>
                  <a:pt x="16461" y="1333"/>
                </a:cubicBezTo>
                <a:lnTo>
                  <a:pt x="15270" y="1333"/>
                </a:lnTo>
                <a:cubicBezTo>
                  <a:pt x="15197" y="1328"/>
                  <a:pt x="15137" y="1373"/>
                  <a:pt x="15137" y="1428"/>
                </a:cubicBezTo>
                <a:close/>
                <a:moveTo>
                  <a:pt x="12487" y="1459"/>
                </a:moveTo>
                <a:lnTo>
                  <a:pt x="12487" y="1795"/>
                </a:lnTo>
                <a:cubicBezTo>
                  <a:pt x="12487" y="1850"/>
                  <a:pt x="12547" y="1895"/>
                  <a:pt x="12621" y="1895"/>
                </a:cubicBezTo>
                <a:lnTo>
                  <a:pt x="13812" y="1895"/>
                </a:lnTo>
                <a:cubicBezTo>
                  <a:pt x="13885" y="1895"/>
                  <a:pt x="13945" y="1940"/>
                  <a:pt x="13945" y="1996"/>
                </a:cubicBezTo>
                <a:lnTo>
                  <a:pt x="13945" y="2141"/>
                </a:lnTo>
                <a:cubicBezTo>
                  <a:pt x="13945" y="2231"/>
                  <a:pt x="14085" y="2272"/>
                  <a:pt x="14171" y="2211"/>
                </a:cubicBezTo>
                <a:lnTo>
                  <a:pt x="14850" y="1699"/>
                </a:lnTo>
                <a:cubicBezTo>
                  <a:pt x="14904" y="1659"/>
                  <a:pt x="14904" y="1599"/>
                  <a:pt x="14850" y="1559"/>
                </a:cubicBezTo>
                <a:lnTo>
                  <a:pt x="14171" y="1047"/>
                </a:lnTo>
                <a:cubicBezTo>
                  <a:pt x="14092" y="987"/>
                  <a:pt x="13945" y="1027"/>
                  <a:pt x="13945" y="1117"/>
                </a:cubicBezTo>
                <a:lnTo>
                  <a:pt x="13945" y="1263"/>
                </a:lnTo>
                <a:cubicBezTo>
                  <a:pt x="13945" y="1318"/>
                  <a:pt x="13885" y="1363"/>
                  <a:pt x="13812" y="1363"/>
                </a:cubicBezTo>
                <a:lnTo>
                  <a:pt x="12621" y="1363"/>
                </a:lnTo>
                <a:cubicBezTo>
                  <a:pt x="12547" y="1358"/>
                  <a:pt x="12487" y="1403"/>
                  <a:pt x="12487" y="1459"/>
                </a:cubicBezTo>
                <a:close/>
                <a:moveTo>
                  <a:pt x="0" y="1895"/>
                </a:moveTo>
                <a:lnTo>
                  <a:pt x="120" y="1895"/>
                </a:lnTo>
                <a:cubicBezTo>
                  <a:pt x="193" y="1895"/>
                  <a:pt x="253" y="1940"/>
                  <a:pt x="253" y="1996"/>
                </a:cubicBezTo>
                <a:lnTo>
                  <a:pt x="253" y="2141"/>
                </a:lnTo>
                <a:cubicBezTo>
                  <a:pt x="253" y="2231"/>
                  <a:pt x="393" y="2272"/>
                  <a:pt x="479" y="2211"/>
                </a:cubicBezTo>
                <a:lnTo>
                  <a:pt x="1158" y="1699"/>
                </a:lnTo>
                <a:cubicBezTo>
                  <a:pt x="1211" y="1659"/>
                  <a:pt x="1211" y="1599"/>
                  <a:pt x="1158" y="1559"/>
                </a:cubicBezTo>
                <a:lnTo>
                  <a:pt x="479" y="1047"/>
                </a:lnTo>
                <a:cubicBezTo>
                  <a:pt x="399" y="987"/>
                  <a:pt x="253" y="1027"/>
                  <a:pt x="253" y="1117"/>
                </a:cubicBezTo>
                <a:lnTo>
                  <a:pt x="253" y="1263"/>
                </a:lnTo>
                <a:cubicBezTo>
                  <a:pt x="253" y="1318"/>
                  <a:pt x="193" y="1363"/>
                  <a:pt x="120" y="1363"/>
                </a:cubicBezTo>
                <a:lnTo>
                  <a:pt x="0" y="1363"/>
                </a:lnTo>
                <a:lnTo>
                  <a:pt x="0" y="1895"/>
                </a:lnTo>
                <a:close/>
                <a:moveTo>
                  <a:pt x="11110" y="20263"/>
                </a:moveTo>
                <a:lnTo>
                  <a:pt x="11110" y="20409"/>
                </a:lnTo>
                <a:cubicBezTo>
                  <a:pt x="11110" y="20499"/>
                  <a:pt x="11249" y="20539"/>
                  <a:pt x="11336" y="20479"/>
                </a:cubicBezTo>
                <a:lnTo>
                  <a:pt x="12015" y="19967"/>
                </a:lnTo>
                <a:cubicBezTo>
                  <a:pt x="12068" y="19927"/>
                  <a:pt x="12068" y="19867"/>
                  <a:pt x="12015" y="19827"/>
                </a:cubicBezTo>
                <a:lnTo>
                  <a:pt x="11336" y="19315"/>
                </a:lnTo>
                <a:cubicBezTo>
                  <a:pt x="11256" y="19254"/>
                  <a:pt x="11110" y="19295"/>
                  <a:pt x="11110" y="19385"/>
                </a:cubicBezTo>
                <a:lnTo>
                  <a:pt x="11110" y="19530"/>
                </a:lnTo>
                <a:cubicBezTo>
                  <a:pt x="11110" y="19586"/>
                  <a:pt x="11050" y="19631"/>
                  <a:pt x="10976" y="19631"/>
                </a:cubicBezTo>
                <a:lnTo>
                  <a:pt x="9785" y="19631"/>
                </a:lnTo>
                <a:cubicBezTo>
                  <a:pt x="9712" y="19631"/>
                  <a:pt x="9652" y="19676"/>
                  <a:pt x="9652" y="19731"/>
                </a:cubicBezTo>
                <a:lnTo>
                  <a:pt x="9652" y="20067"/>
                </a:lnTo>
                <a:cubicBezTo>
                  <a:pt x="9652" y="20123"/>
                  <a:pt x="9712" y="20168"/>
                  <a:pt x="9785" y="20168"/>
                </a:cubicBezTo>
                <a:lnTo>
                  <a:pt x="10976" y="20168"/>
                </a:lnTo>
                <a:cubicBezTo>
                  <a:pt x="11050" y="20168"/>
                  <a:pt x="11110" y="20208"/>
                  <a:pt x="11110" y="20263"/>
                </a:cubicBezTo>
                <a:close/>
                <a:moveTo>
                  <a:pt x="12694" y="20338"/>
                </a:moveTo>
                <a:cubicBezTo>
                  <a:pt x="12614" y="20278"/>
                  <a:pt x="12467" y="20318"/>
                  <a:pt x="12467" y="20409"/>
                </a:cubicBezTo>
                <a:lnTo>
                  <a:pt x="12467" y="20554"/>
                </a:lnTo>
                <a:cubicBezTo>
                  <a:pt x="12467" y="20609"/>
                  <a:pt x="12408" y="20655"/>
                  <a:pt x="12334" y="20655"/>
                </a:cubicBezTo>
                <a:lnTo>
                  <a:pt x="11143" y="20655"/>
                </a:lnTo>
                <a:cubicBezTo>
                  <a:pt x="11070" y="20655"/>
                  <a:pt x="11010" y="20700"/>
                  <a:pt x="11010" y="20755"/>
                </a:cubicBezTo>
                <a:lnTo>
                  <a:pt x="11010" y="21091"/>
                </a:lnTo>
                <a:cubicBezTo>
                  <a:pt x="11010" y="21146"/>
                  <a:pt x="11070" y="21192"/>
                  <a:pt x="11143" y="21192"/>
                </a:cubicBezTo>
                <a:lnTo>
                  <a:pt x="12334" y="21192"/>
                </a:lnTo>
                <a:cubicBezTo>
                  <a:pt x="12408" y="21192"/>
                  <a:pt x="12467" y="21237"/>
                  <a:pt x="12467" y="21292"/>
                </a:cubicBezTo>
                <a:lnTo>
                  <a:pt x="12467" y="21438"/>
                </a:lnTo>
                <a:cubicBezTo>
                  <a:pt x="12467" y="21528"/>
                  <a:pt x="12607" y="21568"/>
                  <a:pt x="12694" y="21508"/>
                </a:cubicBezTo>
                <a:lnTo>
                  <a:pt x="13373" y="20996"/>
                </a:lnTo>
                <a:cubicBezTo>
                  <a:pt x="13426" y="20956"/>
                  <a:pt x="13426" y="20896"/>
                  <a:pt x="13373" y="20855"/>
                </a:cubicBezTo>
                <a:lnTo>
                  <a:pt x="12694" y="20338"/>
                </a:lnTo>
                <a:close/>
                <a:moveTo>
                  <a:pt x="15403" y="20338"/>
                </a:moveTo>
                <a:cubicBezTo>
                  <a:pt x="15323" y="20278"/>
                  <a:pt x="15177" y="20318"/>
                  <a:pt x="15177" y="20409"/>
                </a:cubicBezTo>
                <a:lnTo>
                  <a:pt x="15177" y="20554"/>
                </a:lnTo>
                <a:cubicBezTo>
                  <a:pt x="15177" y="20609"/>
                  <a:pt x="15117" y="20655"/>
                  <a:pt x="15043" y="20655"/>
                </a:cubicBezTo>
                <a:lnTo>
                  <a:pt x="13852" y="20655"/>
                </a:lnTo>
                <a:cubicBezTo>
                  <a:pt x="13779" y="20655"/>
                  <a:pt x="13719" y="20700"/>
                  <a:pt x="13719" y="20755"/>
                </a:cubicBezTo>
                <a:lnTo>
                  <a:pt x="13719" y="21091"/>
                </a:lnTo>
                <a:cubicBezTo>
                  <a:pt x="13719" y="21146"/>
                  <a:pt x="13779" y="21192"/>
                  <a:pt x="13852" y="21192"/>
                </a:cubicBezTo>
                <a:lnTo>
                  <a:pt x="15043" y="21192"/>
                </a:lnTo>
                <a:cubicBezTo>
                  <a:pt x="15117" y="21192"/>
                  <a:pt x="15177" y="21237"/>
                  <a:pt x="15177" y="21292"/>
                </a:cubicBezTo>
                <a:lnTo>
                  <a:pt x="15177" y="21438"/>
                </a:lnTo>
                <a:cubicBezTo>
                  <a:pt x="15177" y="21528"/>
                  <a:pt x="15316" y="21568"/>
                  <a:pt x="15403" y="21508"/>
                </a:cubicBezTo>
                <a:lnTo>
                  <a:pt x="16082" y="20996"/>
                </a:lnTo>
                <a:cubicBezTo>
                  <a:pt x="16135" y="20956"/>
                  <a:pt x="16135" y="20896"/>
                  <a:pt x="16082" y="20855"/>
                </a:cubicBezTo>
                <a:lnTo>
                  <a:pt x="15403" y="20338"/>
                </a:lnTo>
                <a:close/>
                <a:moveTo>
                  <a:pt x="21553" y="20850"/>
                </a:moveTo>
                <a:lnTo>
                  <a:pt x="20874" y="20338"/>
                </a:lnTo>
                <a:cubicBezTo>
                  <a:pt x="20795" y="20278"/>
                  <a:pt x="20648" y="20318"/>
                  <a:pt x="20648" y="20409"/>
                </a:cubicBezTo>
                <a:lnTo>
                  <a:pt x="20648" y="20554"/>
                </a:lnTo>
                <a:cubicBezTo>
                  <a:pt x="20648" y="20609"/>
                  <a:pt x="20588" y="20655"/>
                  <a:pt x="20515" y="20655"/>
                </a:cubicBezTo>
                <a:lnTo>
                  <a:pt x="19324" y="20655"/>
                </a:lnTo>
                <a:cubicBezTo>
                  <a:pt x="19250" y="20655"/>
                  <a:pt x="19190" y="20700"/>
                  <a:pt x="19190" y="20755"/>
                </a:cubicBezTo>
                <a:lnTo>
                  <a:pt x="19190" y="21091"/>
                </a:lnTo>
                <a:cubicBezTo>
                  <a:pt x="19190" y="21146"/>
                  <a:pt x="19250" y="21192"/>
                  <a:pt x="19324" y="21192"/>
                </a:cubicBezTo>
                <a:lnTo>
                  <a:pt x="20515" y="21192"/>
                </a:lnTo>
                <a:cubicBezTo>
                  <a:pt x="20588" y="21192"/>
                  <a:pt x="20648" y="21237"/>
                  <a:pt x="20648" y="21292"/>
                </a:cubicBezTo>
                <a:lnTo>
                  <a:pt x="20648" y="21438"/>
                </a:lnTo>
                <a:cubicBezTo>
                  <a:pt x="20648" y="21528"/>
                  <a:pt x="20788" y="21568"/>
                  <a:pt x="20874" y="21508"/>
                </a:cubicBezTo>
                <a:lnTo>
                  <a:pt x="21553" y="20996"/>
                </a:lnTo>
                <a:cubicBezTo>
                  <a:pt x="21600" y="20951"/>
                  <a:pt x="21600" y="20891"/>
                  <a:pt x="21553" y="20850"/>
                </a:cubicBezTo>
                <a:close/>
                <a:moveTo>
                  <a:pt x="18159" y="20338"/>
                </a:moveTo>
                <a:cubicBezTo>
                  <a:pt x="18079" y="20278"/>
                  <a:pt x="17932" y="20318"/>
                  <a:pt x="17932" y="20409"/>
                </a:cubicBezTo>
                <a:lnTo>
                  <a:pt x="17932" y="20554"/>
                </a:lnTo>
                <a:cubicBezTo>
                  <a:pt x="17932" y="20609"/>
                  <a:pt x="17872" y="20655"/>
                  <a:pt x="17799" y="20655"/>
                </a:cubicBezTo>
                <a:lnTo>
                  <a:pt x="16608" y="20655"/>
                </a:lnTo>
                <a:cubicBezTo>
                  <a:pt x="16534" y="20655"/>
                  <a:pt x="16475" y="20700"/>
                  <a:pt x="16475" y="20755"/>
                </a:cubicBezTo>
                <a:lnTo>
                  <a:pt x="16475" y="21091"/>
                </a:lnTo>
                <a:cubicBezTo>
                  <a:pt x="16475" y="21146"/>
                  <a:pt x="16534" y="21192"/>
                  <a:pt x="16608" y="21192"/>
                </a:cubicBezTo>
                <a:lnTo>
                  <a:pt x="17799" y="21192"/>
                </a:lnTo>
                <a:cubicBezTo>
                  <a:pt x="17872" y="21192"/>
                  <a:pt x="17932" y="21237"/>
                  <a:pt x="17932" y="21292"/>
                </a:cubicBezTo>
                <a:lnTo>
                  <a:pt x="17932" y="21438"/>
                </a:lnTo>
                <a:cubicBezTo>
                  <a:pt x="17932" y="21528"/>
                  <a:pt x="18072" y="21568"/>
                  <a:pt x="18159" y="21508"/>
                </a:cubicBezTo>
                <a:lnTo>
                  <a:pt x="18838" y="20996"/>
                </a:lnTo>
                <a:cubicBezTo>
                  <a:pt x="18891" y="20956"/>
                  <a:pt x="18891" y="20896"/>
                  <a:pt x="18838" y="20855"/>
                </a:cubicBezTo>
                <a:lnTo>
                  <a:pt x="18159" y="20338"/>
                </a:lnTo>
                <a:close/>
                <a:moveTo>
                  <a:pt x="16515" y="20414"/>
                </a:moveTo>
                <a:cubicBezTo>
                  <a:pt x="16515" y="20504"/>
                  <a:pt x="16654" y="20544"/>
                  <a:pt x="16741" y="20484"/>
                </a:cubicBezTo>
                <a:lnTo>
                  <a:pt x="17420" y="19972"/>
                </a:lnTo>
                <a:cubicBezTo>
                  <a:pt x="17473" y="19932"/>
                  <a:pt x="17473" y="19872"/>
                  <a:pt x="17420" y="19832"/>
                </a:cubicBezTo>
                <a:lnTo>
                  <a:pt x="16741" y="19320"/>
                </a:lnTo>
                <a:cubicBezTo>
                  <a:pt x="16661" y="19259"/>
                  <a:pt x="16515" y="19300"/>
                  <a:pt x="16515" y="19390"/>
                </a:cubicBezTo>
                <a:lnTo>
                  <a:pt x="16515" y="19535"/>
                </a:lnTo>
                <a:cubicBezTo>
                  <a:pt x="16515" y="19591"/>
                  <a:pt x="16455" y="19636"/>
                  <a:pt x="16381" y="19636"/>
                </a:cubicBezTo>
                <a:lnTo>
                  <a:pt x="15190" y="19636"/>
                </a:lnTo>
                <a:cubicBezTo>
                  <a:pt x="15117" y="19636"/>
                  <a:pt x="15057" y="19681"/>
                  <a:pt x="15057" y="19736"/>
                </a:cubicBezTo>
                <a:lnTo>
                  <a:pt x="15057" y="20072"/>
                </a:lnTo>
                <a:cubicBezTo>
                  <a:pt x="15057" y="20128"/>
                  <a:pt x="15117" y="20173"/>
                  <a:pt x="15190" y="20173"/>
                </a:cubicBezTo>
                <a:lnTo>
                  <a:pt x="16381" y="20173"/>
                </a:lnTo>
                <a:cubicBezTo>
                  <a:pt x="16455" y="20173"/>
                  <a:pt x="16515" y="20218"/>
                  <a:pt x="16515" y="20273"/>
                </a:cubicBezTo>
                <a:lnTo>
                  <a:pt x="16515" y="20414"/>
                </a:lnTo>
                <a:close/>
                <a:moveTo>
                  <a:pt x="13832" y="20268"/>
                </a:moveTo>
                <a:lnTo>
                  <a:pt x="13832" y="20414"/>
                </a:lnTo>
                <a:cubicBezTo>
                  <a:pt x="13832" y="20504"/>
                  <a:pt x="13972" y="20544"/>
                  <a:pt x="14058" y="20484"/>
                </a:cubicBezTo>
                <a:lnTo>
                  <a:pt x="14737" y="19972"/>
                </a:lnTo>
                <a:cubicBezTo>
                  <a:pt x="14790" y="19932"/>
                  <a:pt x="14790" y="19872"/>
                  <a:pt x="14737" y="19832"/>
                </a:cubicBezTo>
                <a:lnTo>
                  <a:pt x="14058" y="19320"/>
                </a:lnTo>
                <a:cubicBezTo>
                  <a:pt x="13978" y="19259"/>
                  <a:pt x="13832" y="19300"/>
                  <a:pt x="13832" y="19390"/>
                </a:cubicBezTo>
                <a:lnTo>
                  <a:pt x="13832" y="19535"/>
                </a:lnTo>
                <a:cubicBezTo>
                  <a:pt x="13832" y="19591"/>
                  <a:pt x="13772" y="19636"/>
                  <a:pt x="13699" y="19636"/>
                </a:cubicBezTo>
                <a:lnTo>
                  <a:pt x="12507" y="19636"/>
                </a:lnTo>
                <a:cubicBezTo>
                  <a:pt x="12434" y="19636"/>
                  <a:pt x="12374" y="19681"/>
                  <a:pt x="12374" y="19736"/>
                </a:cubicBezTo>
                <a:lnTo>
                  <a:pt x="12374" y="20072"/>
                </a:lnTo>
                <a:cubicBezTo>
                  <a:pt x="12374" y="20128"/>
                  <a:pt x="12434" y="20173"/>
                  <a:pt x="12507" y="20173"/>
                </a:cubicBezTo>
                <a:lnTo>
                  <a:pt x="13699" y="20173"/>
                </a:lnTo>
                <a:cubicBezTo>
                  <a:pt x="13772" y="20173"/>
                  <a:pt x="13832" y="20213"/>
                  <a:pt x="13832" y="20268"/>
                </a:cubicBezTo>
                <a:close/>
                <a:moveTo>
                  <a:pt x="9998" y="20333"/>
                </a:moveTo>
                <a:cubicBezTo>
                  <a:pt x="9918" y="20273"/>
                  <a:pt x="9772" y="20313"/>
                  <a:pt x="9772" y="20404"/>
                </a:cubicBezTo>
                <a:lnTo>
                  <a:pt x="9772" y="20549"/>
                </a:lnTo>
                <a:cubicBezTo>
                  <a:pt x="9772" y="20604"/>
                  <a:pt x="9712" y="20650"/>
                  <a:pt x="9638" y="20650"/>
                </a:cubicBezTo>
                <a:lnTo>
                  <a:pt x="8447" y="20650"/>
                </a:lnTo>
                <a:cubicBezTo>
                  <a:pt x="8374" y="20650"/>
                  <a:pt x="8314" y="20695"/>
                  <a:pt x="8314" y="20750"/>
                </a:cubicBezTo>
                <a:lnTo>
                  <a:pt x="8314" y="21086"/>
                </a:lnTo>
                <a:cubicBezTo>
                  <a:pt x="8314" y="21141"/>
                  <a:pt x="8374" y="21187"/>
                  <a:pt x="8447" y="21187"/>
                </a:cubicBezTo>
                <a:lnTo>
                  <a:pt x="9638" y="21187"/>
                </a:lnTo>
                <a:cubicBezTo>
                  <a:pt x="9712" y="21187"/>
                  <a:pt x="9772" y="21232"/>
                  <a:pt x="9772" y="21287"/>
                </a:cubicBezTo>
                <a:lnTo>
                  <a:pt x="9772" y="21432"/>
                </a:lnTo>
                <a:cubicBezTo>
                  <a:pt x="9772" y="21523"/>
                  <a:pt x="9911" y="21563"/>
                  <a:pt x="9998" y="21503"/>
                </a:cubicBezTo>
                <a:lnTo>
                  <a:pt x="10677" y="20991"/>
                </a:lnTo>
                <a:cubicBezTo>
                  <a:pt x="10730" y="20951"/>
                  <a:pt x="10730" y="20890"/>
                  <a:pt x="10677" y="20850"/>
                </a:cubicBezTo>
                <a:lnTo>
                  <a:pt x="9998" y="20333"/>
                </a:lnTo>
                <a:close/>
                <a:moveTo>
                  <a:pt x="7302" y="4068"/>
                </a:moveTo>
                <a:cubicBezTo>
                  <a:pt x="7222" y="4008"/>
                  <a:pt x="7076" y="4048"/>
                  <a:pt x="7076" y="4138"/>
                </a:cubicBezTo>
                <a:lnTo>
                  <a:pt x="7076" y="4284"/>
                </a:lnTo>
                <a:cubicBezTo>
                  <a:pt x="7076" y="4339"/>
                  <a:pt x="7016" y="4384"/>
                  <a:pt x="6943" y="4384"/>
                </a:cubicBezTo>
                <a:lnTo>
                  <a:pt x="5751" y="4384"/>
                </a:lnTo>
                <a:cubicBezTo>
                  <a:pt x="5678" y="4384"/>
                  <a:pt x="5618" y="4430"/>
                  <a:pt x="5618" y="4485"/>
                </a:cubicBezTo>
                <a:lnTo>
                  <a:pt x="5618" y="4821"/>
                </a:lnTo>
                <a:cubicBezTo>
                  <a:pt x="5618" y="4876"/>
                  <a:pt x="5678" y="4921"/>
                  <a:pt x="5751" y="4921"/>
                </a:cubicBezTo>
                <a:lnTo>
                  <a:pt x="6943" y="4921"/>
                </a:lnTo>
                <a:cubicBezTo>
                  <a:pt x="7016" y="4921"/>
                  <a:pt x="7076" y="4967"/>
                  <a:pt x="7076" y="5022"/>
                </a:cubicBezTo>
                <a:lnTo>
                  <a:pt x="7076" y="5167"/>
                </a:lnTo>
                <a:cubicBezTo>
                  <a:pt x="7076" y="5258"/>
                  <a:pt x="7216" y="5298"/>
                  <a:pt x="7302" y="5238"/>
                </a:cubicBezTo>
                <a:lnTo>
                  <a:pt x="7981" y="4726"/>
                </a:lnTo>
                <a:cubicBezTo>
                  <a:pt x="8034" y="4685"/>
                  <a:pt x="8034" y="4625"/>
                  <a:pt x="7981" y="4585"/>
                </a:cubicBezTo>
                <a:lnTo>
                  <a:pt x="7302" y="4068"/>
                </a:lnTo>
                <a:close/>
                <a:moveTo>
                  <a:pt x="379" y="20278"/>
                </a:moveTo>
                <a:lnTo>
                  <a:pt x="379" y="20424"/>
                </a:lnTo>
                <a:cubicBezTo>
                  <a:pt x="379" y="20514"/>
                  <a:pt x="519" y="20554"/>
                  <a:pt x="606" y="20494"/>
                </a:cubicBezTo>
                <a:lnTo>
                  <a:pt x="1285" y="19982"/>
                </a:lnTo>
                <a:cubicBezTo>
                  <a:pt x="1338" y="19942"/>
                  <a:pt x="1338" y="19882"/>
                  <a:pt x="1285" y="19842"/>
                </a:cubicBezTo>
                <a:lnTo>
                  <a:pt x="606" y="19330"/>
                </a:lnTo>
                <a:cubicBezTo>
                  <a:pt x="526" y="19269"/>
                  <a:pt x="379" y="19310"/>
                  <a:pt x="379" y="19400"/>
                </a:cubicBezTo>
                <a:lnTo>
                  <a:pt x="379" y="19546"/>
                </a:lnTo>
                <a:cubicBezTo>
                  <a:pt x="379" y="19601"/>
                  <a:pt x="320" y="19646"/>
                  <a:pt x="246" y="19646"/>
                </a:cubicBezTo>
                <a:lnTo>
                  <a:pt x="0" y="19646"/>
                </a:lnTo>
                <a:lnTo>
                  <a:pt x="0" y="20183"/>
                </a:lnTo>
                <a:lnTo>
                  <a:pt x="246" y="20183"/>
                </a:lnTo>
                <a:cubicBezTo>
                  <a:pt x="320" y="20178"/>
                  <a:pt x="379" y="20223"/>
                  <a:pt x="379" y="20278"/>
                </a:cubicBezTo>
                <a:close/>
                <a:moveTo>
                  <a:pt x="1924" y="20333"/>
                </a:moveTo>
                <a:cubicBezTo>
                  <a:pt x="1844" y="20273"/>
                  <a:pt x="1697" y="20313"/>
                  <a:pt x="1697" y="20404"/>
                </a:cubicBezTo>
                <a:lnTo>
                  <a:pt x="1697" y="20549"/>
                </a:lnTo>
                <a:cubicBezTo>
                  <a:pt x="1697" y="20604"/>
                  <a:pt x="1637" y="20650"/>
                  <a:pt x="1564" y="20650"/>
                </a:cubicBezTo>
                <a:lnTo>
                  <a:pt x="373" y="20650"/>
                </a:lnTo>
                <a:cubicBezTo>
                  <a:pt x="300" y="20650"/>
                  <a:pt x="240" y="20695"/>
                  <a:pt x="240" y="20750"/>
                </a:cubicBezTo>
                <a:lnTo>
                  <a:pt x="240" y="21086"/>
                </a:lnTo>
                <a:cubicBezTo>
                  <a:pt x="240" y="21141"/>
                  <a:pt x="300" y="21187"/>
                  <a:pt x="373" y="21187"/>
                </a:cubicBezTo>
                <a:lnTo>
                  <a:pt x="1564" y="21187"/>
                </a:lnTo>
                <a:cubicBezTo>
                  <a:pt x="1637" y="21187"/>
                  <a:pt x="1697" y="21232"/>
                  <a:pt x="1697" y="21287"/>
                </a:cubicBezTo>
                <a:lnTo>
                  <a:pt x="1697" y="21432"/>
                </a:lnTo>
                <a:cubicBezTo>
                  <a:pt x="1697" y="21523"/>
                  <a:pt x="1837" y="21563"/>
                  <a:pt x="1924" y="21503"/>
                </a:cubicBezTo>
                <a:lnTo>
                  <a:pt x="2603" y="20991"/>
                </a:lnTo>
                <a:cubicBezTo>
                  <a:pt x="2656" y="20951"/>
                  <a:pt x="2656" y="20890"/>
                  <a:pt x="2603" y="20850"/>
                </a:cubicBezTo>
                <a:lnTo>
                  <a:pt x="1924" y="20333"/>
                </a:lnTo>
                <a:close/>
                <a:moveTo>
                  <a:pt x="8420" y="20268"/>
                </a:moveTo>
                <a:lnTo>
                  <a:pt x="8420" y="20414"/>
                </a:lnTo>
                <a:cubicBezTo>
                  <a:pt x="8420" y="20504"/>
                  <a:pt x="8560" y="20544"/>
                  <a:pt x="8647" y="20484"/>
                </a:cubicBezTo>
                <a:lnTo>
                  <a:pt x="9326" y="19972"/>
                </a:lnTo>
                <a:cubicBezTo>
                  <a:pt x="9379" y="19932"/>
                  <a:pt x="9379" y="19872"/>
                  <a:pt x="9326" y="19832"/>
                </a:cubicBezTo>
                <a:lnTo>
                  <a:pt x="8647" y="19320"/>
                </a:lnTo>
                <a:cubicBezTo>
                  <a:pt x="8567" y="19259"/>
                  <a:pt x="8420" y="19300"/>
                  <a:pt x="8420" y="19390"/>
                </a:cubicBezTo>
                <a:lnTo>
                  <a:pt x="8420" y="19535"/>
                </a:lnTo>
                <a:cubicBezTo>
                  <a:pt x="8420" y="19591"/>
                  <a:pt x="8360" y="19636"/>
                  <a:pt x="8287" y="19636"/>
                </a:cubicBezTo>
                <a:lnTo>
                  <a:pt x="7096" y="19636"/>
                </a:lnTo>
                <a:cubicBezTo>
                  <a:pt x="7023" y="19636"/>
                  <a:pt x="6963" y="19681"/>
                  <a:pt x="6963" y="19736"/>
                </a:cubicBezTo>
                <a:lnTo>
                  <a:pt x="6963" y="20072"/>
                </a:lnTo>
                <a:cubicBezTo>
                  <a:pt x="6963" y="20128"/>
                  <a:pt x="7023" y="20173"/>
                  <a:pt x="7096" y="20173"/>
                </a:cubicBezTo>
                <a:lnTo>
                  <a:pt x="8287" y="20173"/>
                </a:lnTo>
                <a:cubicBezTo>
                  <a:pt x="8367" y="20168"/>
                  <a:pt x="8420" y="20213"/>
                  <a:pt x="8420" y="20268"/>
                </a:cubicBezTo>
                <a:close/>
                <a:moveTo>
                  <a:pt x="7282" y="20333"/>
                </a:moveTo>
                <a:cubicBezTo>
                  <a:pt x="7202" y="20273"/>
                  <a:pt x="7056" y="20313"/>
                  <a:pt x="7056" y="20404"/>
                </a:cubicBezTo>
                <a:lnTo>
                  <a:pt x="7056" y="20549"/>
                </a:lnTo>
                <a:cubicBezTo>
                  <a:pt x="7056" y="20604"/>
                  <a:pt x="6996" y="20650"/>
                  <a:pt x="6923" y="20650"/>
                </a:cubicBezTo>
                <a:lnTo>
                  <a:pt x="5731" y="20650"/>
                </a:lnTo>
                <a:cubicBezTo>
                  <a:pt x="5658" y="20650"/>
                  <a:pt x="5598" y="20695"/>
                  <a:pt x="5598" y="20750"/>
                </a:cubicBezTo>
                <a:lnTo>
                  <a:pt x="5598" y="21086"/>
                </a:lnTo>
                <a:cubicBezTo>
                  <a:pt x="5598" y="21141"/>
                  <a:pt x="5658" y="21187"/>
                  <a:pt x="5731" y="21187"/>
                </a:cubicBezTo>
                <a:lnTo>
                  <a:pt x="6923" y="21187"/>
                </a:lnTo>
                <a:cubicBezTo>
                  <a:pt x="6996" y="21187"/>
                  <a:pt x="7056" y="21232"/>
                  <a:pt x="7056" y="21287"/>
                </a:cubicBezTo>
                <a:lnTo>
                  <a:pt x="7056" y="21432"/>
                </a:lnTo>
                <a:cubicBezTo>
                  <a:pt x="7056" y="21523"/>
                  <a:pt x="7196" y="21563"/>
                  <a:pt x="7282" y="21503"/>
                </a:cubicBezTo>
                <a:lnTo>
                  <a:pt x="7961" y="20991"/>
                </a:lnTo>
                <a:cubicBezTo>
                  <a:pt x="8014" y="20951"/>
                  <a:pt x="8014" y="20890"/>
                  <a:pt x="7961" y="20850"/>
                </a:cubicBezTo>
                <a:lnTo>
                  <a:pt x="7282" y="20333"/>
                </a:lnTo>
                <a:close/>
                <a:moveTo>
                  <a:pt x="4640" y="20333"/>
                </a:moveTo>
                <a:cubicBezTo>
                  <a:pt x="4560" y="20273"/>
                  <a:pt x="4413" y="20313"/>
                  <a:pt x="4413" y="20404"/>
                </a:cubicBezTo>
                <a:lnTo>
                  <a:pt x="4413" y="20549"/>
                </a:lnTo>
                <a:cubicBezTo>
                  <a:pt x="4413" y="20604"/>
                  <a:pt x="4353" y="20650"/>
                  <a:pt x="4280" y="20650"/>
                </a:cubicBezTo>
                <a:lnTo>
                  <a:pt x="3089" y="20650"/>
                </a:lnTo>
                <a:cubicBezTo>
                  <a:pt x="3015" y="20650"/>
                  <a:pt x="2955" y="20695"/>
                  <a:pt x="2955" y="20750"/>
                </a:cubicBezTo>
                <a:lnTo>
                  <a:pt x="2955" y="21086"/>
                </a:lnTo>
                <a:cubicBezTo>
                  <a:pt x="2955" y="21141"/>
                  <a:pt x="3015" y="21187"/>
                  <a:pt x="3089" y="21187"/>
                </a:cubicBezTo>
                <a:lnTo>
                  <a:pt x="4280" y="21187"/>
                </a:lnTo>
                <a:cubicBezTo>
                  <a:pt x="4353" y="21187"/>
                  <a:pt x="4413" y="21232"/>
                  <a:pt x="4413" y="21287"/>
                </a:cubicBezTo>
                <a:lnTo>
                  <a:pt x="4413" y="21432"/>
                </a:lnTo>
                <a:cubicBezTo>
                  <a:pt x="4413" y="21523"/>
                  <a:pt x="4553" y="21563"/>
                  <a:pt x="4640" y="21503"/>
                </a:cubicBezTo>
                <a:lnTo>
                  <a:pt x="5318" y="20991"/>
                </a:lnTo>
                <a:cubicBezTo>
                  <a:pt x="5372" y="20951"/>
                  <a:pt x="5372" y="20890"/>
                  <a:pt x="5318" y="20850"/>
                </a:cubicBezTo>
                <a:lnTo>
                  <a:pt x="4640" y="20333"/>
                </a:lnTo>
                <a:close/>
                <a:moveTo>
                  <a:pt x="12567" y="3366"/>
                </a:moveTo>
                <a:cubicBezTo>
                  <a:pt x="12494" y="3366"/>
                  <a:pt x="12434" y="3411"/>
                  <a:pt x="12434" y="3466"/>
                </a:cubicBezTo>
                <a:lnTo>
                  <a:pt x="12434" y="3802"/>
                </a:lnTo>
                <a:cubicBezTo>
                  <a:pt x="12434" y="3857"/>
                  <a:pt x="12494" y="3903"/>
                  <a:pt x="12567" y="3903"/>
                </a:cubicBezTo>
                <a:lnTo>
                  <a:pt x="13759" y="3903"/>
                </a:lnTo>
                <a:cubicBezTo>
                  <a:pt x="13832" y="3903"/>
                  <a:pt x="13892" y="3948"/>
                  <a:pt x="13892" y="4003"/>
                </a:cubicBezTo>
                <a:lnTo>
                  <a:pt x="13892" y="4148"/>
                </a:lnTo>
                <a:cubicBezTo>
                  <a:pt x="13892" y="4239"/>
                  <a:pt x="14032" y="4279"/>
                  <a:pt x="14118" y="4219"/>
                </a:cubicBezTo>
                <a:lnTo>
                  <a:pt x="14797" y="3707"/>
                </a:lnTo>
                <a:cubicBezTo>
                  <a:pt x="14850" y="3667"/>
                  <a:pt x="14850" y="3606"/>
                  <a:pt x="14797" y="3566"/>
                </a:cubicBezTo>
                <a:lnTo>
                  <a:pt x="14118" y="3054"/>
                </a:lnTo>
                <a:cubicBezTo>
                  <a:pt x="14038" y="2994"/>
                  <a:pt x="13892" y="3034"/>
                  <a:pt x="13892" y="3125"/>
                </a:cubicBezTo>
                <a:lnTo>
                  <a:pt x="13892" y="3270"/>
                </a:lnTo>
                <a:cubicBezTo>
                  <a:pt x="13892" y="3325"/>
                  <a:pt x="13832" y="3371"/>
                  <a:pt x="13759" y="3371"/>
                </a:cubicBezTo>
                <a:lnTo>
                  <a:pt x="12567" y="3371"/>
                </a:lnTo>
                <a:close/>
                <a:moveTo>
                  <a:pt x="4440" y="17262"/>
                </a:moveTo>
                <a:lnTo>
                  <a:pt x="4440" y="17408"/>
                </a:lnTo>
                <a:cubicBezTo>
                  <a:pt x="4440" y="17498"/>
                  <a:pt x="4580" y="17538"/>
                  <a:pt x="4666" y="17478"/>
                </a:cubicBezTo>
                <a:lnTo>
                  <a:pt x="5345" y="16966"/>
                </a:lnTo>
                <a:cubicBezTo>
                  <a:pt x="5398" y="16926"/>
                  <a:pt x="5398" y="16866"/>
                  <a:pt x="5345" y="16825"/>
                </a:cubicBezTo>
                <a:lnTo>
                  <a:pt x="4666" y="16314"/>
                </a:lnTo>
                <a:cubicBezTo>
                  <a:pt x="4586" y="16253"/>
                  <a:pt x="4440" y="16293"/>
                  <a:pt x="4440" y="16384"/>
                </a:cubicBezTo>
                <a:lnTo>
                  <a:pt x="4440" y="16529"/>
                </a:lnTo>
                <a:cubicBezTo>
                  <a:pt x="4440" y="16585"/>
                  <a:pt x="4380" y="16630"/>
                  <a:pt x="4307" y="16630"/>
                </a:cubicBezTo>
                <a:lnTo>
                  <a:pt x="3122" y="16630"/>
                </a:lnTo>
                <a:cubicBezTo>
                  <a:pt x="3049" y="16630"/>
                  <a:pt x="2989" y="16675"/>
                  <a:pt x="2989" y="16730"/>
                </a:cubicBezTo>
                <a:lnTo>
                  <a:pt x="2989" y="17066"/>
                </a:lnTo>
                <a:cubicBezTo>
                  <a:pt x="2989" y="17122"/>
                  <a:pt x="3049" y="17167"/>
                  <a:pt x="3122" y="17167"/>
                </a:cubicBezTo>
                <a:lnTo>
                  <a:pt x="4313" y="17167"/>
                </a:lnTo>
                <a:cubicBezTo>
                  <a:pt x="4380" y="17162"/>
                  <a:pt x="4440" y="17207"/>
                  <a:pt x="4440" y="17262"/>
                </a:cubicBezTo>
                <a:close/>
                <a:moveTo>
                  <a:pt x="11183" y="16248"/>
                </a:moveTo>
                <a:lnTo>
                  <a:pt x="11183" y="16394"/>
                </a:lnTo>
                <a:cubicBezTo>
                  <a:pt x="11183" y="16484"/>
                  <a:pt x="11323" y="16524"/>
                  <a:pt x="11409" y="16464"/>
                </a:cubicBezTo>
                <a:lnTo>
                  <a:pt x="12088" y="15952"/>
                </a:lnTo>
                <a:cubicBezTo>
                  <a:pt x="12141" y="15912"/>
                  <a:pt x="12141" y="15852"/>
                  <a:pt x="12088" y="15812"/>
                </a:cubicBezTo>
                <a:lnTo>
                  <a:pt x="11409" y="15300"/>
                </a:lnTo>
                <a:cubicBezTo>
                  <a:pt x="11329" y="15240"/>
                  <a:pt x="11183" y="15280"/>
                  <a:pt x="11183" y="15370"/>
                </a:cubicBezTo>
                <a:lnTo>
                  <a:pt x="11183" y="15516"/>
                </a:lnTo>
                <a:cubicBezTo>
                  <a:pt x="11183" y="15571"/>
                  <a:pt x="11123" y="15616"/>
                  <a:pt x="11050" y="15616"/>
                </a:cubicBezTo>
                <a:lnTo>
                  <a:pt x="9858" y="15616"/>
                </a:lnTo>
                <a:cubicBezTo>
                  <a:pt x="9785" y="15616"/>
                  <a:pt x="9725" y="15661"/>
                  <a:pt x="9725" y="15716"/>
                </a:cubicBezTo>
                <a:lnTo>
                  <a:pt x="9725" y="16053"/>
                </a:lnTo>
                <a:cubicBezTo>
                  <a:pt x="9725" y="16108"/>
                  <a:pt x="9785" y="16153"/>
                  <a:pt x="9858" y="16153"/>
                </a:cubicBezTo>
                <a:lnTo>
                  <a:pt x="11050" y="16153"/>
                </a:lnTo>
                <a:cubicBezTo>
                  <a:pt x="11123" y="16148"/>
                  <a:pt x="11183" y="16193"/>
                  <a:pt x="11183" y="16248"/>
                </a:cubicBezTo>
                <a:close/>
                <a:moveTo>
                  <a:pt x="16135" y="4580"/>
                </a:moveTo>
                <a:lnTo>
                  <a:pt x="15456" y="4068"/>
                </a:lnTo>
                <a:cubicBezTo>
                  <a:pt x="15376" y="4008"/>
                  <a:pt x="15230" y="4048"/>
                  <a:pt x="15230" y="4138"/>
                </a:cubicBezTo>
                <a:lnTo>
                  <a:pt x="15230" y="4284"/>
                </a:lnTo>
                <a:cubicBezTo>
                  <a:pt x="15230" y="4339"/>
                  <a:pt x="15170" y="4384"/>
                  <a:pt x="15097" y="4384"/>
                </a:cubicBezTo>
                <a:lnTo>
                  <a:pt x="13905" y="4384"/>
                </a:lnTo>
                <a:cubicBezTo>
                  <a:pt x="13832" y="4384"/>
                  <a:pt x="13772" y="4430"/>
                  <a:pt x="13772" y="4485"/>
                </a:cubicBezTo>
                <a:lnTo>
                  <a:pt x="13772" y="4821"/>
                </a:lnTo>
                <a:cubicBezTo>
                  <a:pt x="13772" y="4876"/>
                  <a:pt x="13832" y="4921"/>
                  <a:pt x="13905" y="4921"/>
                </a:cubicBezTo>
                <a:lnTo>
                  <a:pt x="15097" y="4921"/>
                </a:lnTo>
                <a:cubicBezTo>
                  <a:pt x="15170" y="4921"/>
                  <a:pt x="15230" y="4967"/>
                  <a:pt x="15230" y="5022"/>
                </a:cubicBezTo>
                <a:lnTo>
                  <a:pt x="15230" y="5167"/>
                </a:lnTo>
                <a:cubicBezTo>
                  <a:pt x="15230" y="5258"/>
                  <a:pt x="15370" y="5298"/>
                  <a:pt x="15456" y="5238"/>
                </a:cubicBezTo>
                <a:lnTo>
                  <a:pt x="16135" y="4726"/>
                </a:lnTo>
                <a:cubicBezTo>
                  <a:pt x="16188" y="4680"/>
                  <a:pt x="16188" y="4620"/>
                  <a:pt x="16135" y="4580"/>
                </a:cubicBezTo>
                <a:close/>
                <a:moveTo>
                  <a:pt x="15469" y="2031"/>
                </a:moveTo>
                <a:cubicBezTo>
                  <a:pt x="15390" y="1970"/>
                  <a:pt x="15243" y="2011"/>
                  <a:pt x="15243" y="2101"/>
                </a:cubicBezTo>
                <a:lnTo>
                  <a:pt x="15243" y="2246"/>
                </a:lnTo>
                <a:cubicBezTo>
                  <a:pt x="15243" y="2302"/>
                  <a:pt x="15183" y="2347"/>
                  <a:pt x="15110" y="2347"/>
                </a:cubicBezTo>
                <a:lnTo>
                  <a:pt x="13919" y="2347"/>
                </a:lnTo>
                <a:cubicBezTo>
                  <a:pt x="13845" y="2347"/>
                  <a:pt x="13785" y="2392"/>
                  <a:pt x="13785" y="2447"/>
                </a:cubicBezTo>
                <a:lnTo>
                  <a:pt x="13785" y="2783"/>
                </a:lnTo>
                <a:cubicBezTo>
                  <a:pt x="13785" y="2839"/>
                  <a:pt x="13845" y="2884"/>
                  <a:pt x="13919" y="2884"/>
                </a:cubicBezTo>
                <a:lnTo>
                  <a:pt x="15110" y="2884"/>
                </a:lnTo>
                <a:cubicBezTo>
                  <a:pt x="15183" y="2884"/>
                  <a:pt x="15243" y="2929"/>
                  <a:pt x="15243" y="2984"/>
                </a:cubicBezTo>
                <a:lnTo>
                  <a:pt x="15243" y="3130"/>
                </a:lnTo>
                <a:cubicBezTo>
                  <a:pt x="15243" y="3220"/>
                  <a:pt x="15383" y="3260"/>
                  <a:pt x="15469" y="3200"/>
                </a:cubicBezTo>
                <a:lnTo>
                  <a:pt x="16148" y="2688"/>
                </a:lnTo>
                <a:cubicBezTo>
                  <a:pt x="16202" y="2648"/>
                  <a:pt x="16202" y="2588"/>
                  <a:pt x="16148" y="2548"/>
                </a:cubicBezTo>
                <a:lnTo>
                  <a:pt x="15469" y="2031"/>
                </a:lnTo>
                <a:close/>
                <a:moveTo>
                  <a:pt x="13819" y="16188"/>
                </a:moveTo>
                <a:lnTo>
                  <a:pt x="13819" y="16334"/>
                </a:lnTo>
                <a:cubicBezTo>
                  <a:pt x="13819" y="16424"/>
                  <a:pt x="13958" y="16464"/>
                  <a:pt x="14045" y="16404"/>
                </a:cubicBezTo>
                <a:lnTo>
                  <a:pt x="14724" y="15892"/>
                </a:lnTo>
                <a:cubicBezTo>
                  <a:pt x="14777" y="15852"/>
                  <a:pt x="14777" y="15792"/>
                  <a:pt x="14724" y="15751"/>
                </a:cubicBezTo>
                <a:lnTo>
                  <a:pt x="14045" y="15240"/>
                </a:lnTo>
                <a:cubicBezTo>
                  <a:pt x="13965" y="15179"/>
                  <a:pt x="13819" y="15219"/>
                  <a:pt x="13819" y="15310"/>
                </a:cubicBezTo>
                <a:lnTo>
                  <a:pt x="13819" y="15455"/>
                </a:lnTo>
                <a:cubicBezTo>
                  <a:pt x="13819" y="15511"/>
                  <a:pt x="13759" y="15556"/>
                  <a:pt x="13686" y="15556"/>
                </a:cubicBezTo>
                <a:lnTo>
                  <a:pt x="12494" y="15556"/>
                </a:lnTo>
                <a:cubicBezTo>
                  <a:pt x="12421" y="15556"/>
                  <a:pt x="12361" y="15601"/>
                  <a:pt x="12361" y="15656"/>
                </a:cubicBezTo>
                <a:lnTo>
                  <a:pt x="12361" y="15992"/>
                </a:lnTo>
                <a:cubicBezTo>
                  <a:pt x="12361" y="16048"/>
                  <a:pt x="12421" y="16093"/>
                  <a:pt x="12494" y="16093"/>
                </a:cubicBezTo>
                <a:lnTo>
                  <a:pt x="13686" y="16093"/>
                </a:lnTo>
                <a:cubicBezTo>
                  <a:pt x="13759" y="16093"/>
                  <a:pt x="13819" y="16133"/>
                  <a:pt x="13819" y="16188"/>
                </a:cubicBezTo>
                <a:close/>
                <a:moveTo>
                  <a:pt x="406" y="17167"/>
                </a:moveTo>
                <a:lnTo>
                  <a:pt x="1598" y="17167"/>
                </a:lnTo>
                <a:cubicBezTo>
                  <a:pt x="1671" y="17167"/>
                  <a:pt x="1731" y="17212"/>
                  <a:pt x="1731" y="17267"/>
                </a:cubicBezTo>
                <a:lnTo>
                  <a:pt x="1731" y="17413"/>
                </a:lnTo>
                <a:cubicBezTo>
                  <a:pt x="1731" y="17503"/>
                  <a:pt x="1870" y="17543"/>
                  <a:pt x="1957" y="17483"/>
                </a:cubicBezTo>
                <a:lnTo>
                  <a:pt x="2636" y="16971"/>
                </a:lnTo>
                <a:cubicBezTo>
                  <a:pt x="2689" y="16931"/>
                  <a:pt x="2689" y="16871"/>
                  <a:pt x="2636" y="16830"/>
                </a:cubicBezTo>
                <a:lnTo>
                  <a:pt x="1957" y="16319"/>
                </a:lnTo>
                <a:cubicBezTo>
                  <a:pt x="1877" y="16258"/>
                  <a:pt x="1731" y="16298"/>
                  <a:pt x="1731" y="16389"/>
                </a:cubicBezTo>
                <a:lnTo>
                  <a:pt x="1731" y="16534"/>
                </a:lnTo>
                <a:cubicBezTo>
                  <a:pt x="1731" y="16590"/>
                  <a:pt x="1671" y="16635"/>
                  <a:pt x="1598" y="16635"/>
                </a:cubicBezTo>
                <a:lnTo>
                  <a:pt x="406" y="16635"/>
                </a:lnTo>
                <a:cubicBezTo>
                  <a:pt x="333" y="16635"/>
                  <a:pt x="273" y="16680"/>
                  <a:pt x="273" y="16735"/>
                </a:cubicBezTo>
                <a:lnTo>
                  <a:pt x="273" y="17071"/>
                </a:lnTo>
                <a:cubicBezTo>
                  <a:pt x="273" y="17122"/>
                  <a:pt x="333" y="17167"/>
                  <a:pt x="406" y="17167"/>
                </a:cubicBezTo>
                <a:close/>
                <a:moveTo>
                  <a:pt x="8500" y="16248"/>
                </a:moveTo>
                <a:lnTo>
                  <a:pt x="8500" y="16394"/>
                </a:lnTo>
                <a:cubicBezTo>
                  <a:pt x="8500" y="16484"/>
                  <a:pt x="8640" y="16524"/>
                  <a:pt x="8727" y="16464"/>
                </a:cubicBezTo>
                <a:lnTo>
                  <a:pt x="9405" y="15952"/>
                </a:lnTo>
                <a:cubicBezTo>
                  <a:pt x="9459" y="15912"/>
                  <a:pt x="9459" y="15852"/>
                  <a:pt x="9405" y="15812"/>
                </a:cubicBezTo>
                <a:lnTo>
                  <a:pt x="8727" y="15300"/>
                </a:lnTo>
                <a:cubicBezTo>
                  <a:pt x="8647" y="15240"/>
                  <a:pt x="8500" y="15280"/>
                  <a:pt x="8500" y="15370"/>
                </a:cubicBezTo>
                <a:lnTo>
                  <a:pt x="8500" y="15516"/>
                </a:lnTo>
                <a:cubicBezTo>
                  <a:pt x="8500" y="15571"/>
                  <a:pt x="8440" y="15616"/>
                  <a:pt x="8367" y="15616"/>
                </a:cubicBezTo>
                <a:lnTo>
                  <a:pt x="7176" y="15616"/>
                </a:lnTo>
                <a:cubicBezTo>
                  <a:pt x="7102" y="15616"/>
                  <a:pt x="7042" y="15661"/>
                  <a:pt x="7042" y="15716"/>
                </a:cubicBezTo>
                <a:lnTo>
                  <a:pt x="7042" y="16053"/>
                </a:lnTo>
                <a:cubicBezTo>
                  <a:pt x="7042" y="16108"/>
                  <a:pt x="7102" y="16153"/>
                  <a:pt x="7176" y="16153"/>
                </a:cubicBezTo>
                <a:lnTo>
                  <a:pt x="8367" y="16153"/>
                </a:lnTo>
                <a:cubicBezTo>
                  <a:pt x="8440" y="16148"/>
                  <a:pt x="8500" y="16193"/>
                  <a:pt x="8500" y="16248"/>
                </a:cubicBezTo>
                <a:close/>
                <a:moveTo>
                  <a:pt x="4573" y="4068"/>
                </a:moveTo>
                <a:cubicBezTo>
                  <a:pt x="4493" y="4008"/>
                  <a:pt x="4347" y="4048"/>
                  <a:pt x="4347" y="4138"/>
                </a:cubicBezTo>
                <a:lnTo>
                  <a:pt x="4347" y="4284"/>
                </a:lnTo>
                <a:cubicBezTo>
                  <a:pt x="4347" y="4339"/>
                  <a:pt x="4287" y="4384"/>
                  <a:pt x="4214" y="4384"/>
                </a:cubicBezTo>
                <a:lnTo>
                  <a:pt x="3022" y="4384"/>
                </a:lnTo>
                <a:cubicBezTo>
                  <a:pt x="2949" y="4384"/>
                  <a:pt x="2889" y="4430"/>
                  <a:pt x="2889" y="4485"/>
                </a:cubicBezTo>
                <a:lnTo>
                  <a:pt x="2889" y="4821"/>
                </a:lnTo>
                <a:cubicBezTo>
                  <a:pt x="2889" y="4876"/>
                  <a:pt x="2949" y="4921"/>
                  <a:pt x="3022" y="4921"/>
                </a:cubicBezTo>
                <a:lnTo>
                  <a:pt x="4214" y="4921"/>
                </a:lnTo>
                <a:cubicBezTo>
                  <a:pt x="4287" y="4921"/>
                  <a:pt x="4347" y="4967"/>
                  <a:pt x="4347" y="5022"/>
                </a:cubicBezTo>
                <a:lnTo>
                  <a:pt x="4347" y="5167"/>
                </a:lnTo>
                <a:cubicBezTo>
                  <a:pt x="4347" y="5258"/>
                  <a:pt x="4486" y="5298"/>
                  <a:pt x="4573" y="5238"/>
                </a:cubicBezTo>
                <a:lnTo>
                  <a:pt x="5252" y="4726"/>
                </a:lnTo>
                <a:cubicBezTo>
                  <a:pt x="5305" y="4685"/>
                  <a:pt x="5305" y="4625"/>
                  <a:pt x="5252" y="4585"/>
                </a:cubicBezTo>
                <a:lnTo>
                  <a:pt x="4573" y="4068"/>
                </a:lnTo>
                <a:close/>
                <a:moveTo>
                  <a:pt x="4427" y="5403"/>
                </a:moveTo>
                <a:cubicBezTo>
                  <a:pt x="4353" y="5403"/>
                  <a:pt x="4293" y="5448"/>
                  <a:pt x="4293" y="5504"/>
                </a:cubicBezTo>
                <a:lnTo>
                  <a:pt x="4293" y="5840"/>
                </a:lnTo>
                <a:cubicBezTo>
                  <a:pt x="4293" y="5895"/>
                  <a:pt x="4353" y="5940"/>
                  <a:pt x="4427" y="5940"/>
                </a:cubicBezTo>
                <a:lnTo>
                  <a:pt x="5618" y="5940"/>
                </a:lnTo>
                <a:cubicBezTo>
                  <a:pt x="5691" y="5940"/>
                  <a:pt x="5751" y="5985"/>
                  <a:pt x="5751" y="6040"/>
                </a:cubicBezTo>
                <a:lnTo>
                  <a:pt x="5751" y="6186"/>
                </a:lnTo>
                <a:cubicBezTo>
                  <a:pt x="5751" y="6276"/>
                  <a:pt x="5891" y="6317"/>
                  <a:pt x="5977" y="6256"/>
                </a:cubicBezTo>
                <a:lnTo>
                  <a:pt x="6656" y="5744"/>
                </a:lnTo>
                <a:cubicBezTo>
                  <a:pt x="6710" y="5704"/>
                  <a:pt x="6710" y="5644"/>
                  <a:pt x="6656" y="5604"/>
                </a:cubicBezTo>
                <a:lnTo>
                  <a:pt x="5977" y="5092"/>
                </a:lnTo>
                <a:cubicBezTo>
                  <a:pt x="5898" y="5032"/>
                  <a:pt x="5751" y="5072"/>
                  <a:pt x="5751" y="5162"/>
                </a:cubicBezTo>
                <a:lnTo>
                  <a:pt x="5751" y="5308"/>
                </a:lnTo>
                <a:cubicBezTo>
                  <a:pt x="5751" y="5363"/>
                  <a:pt x="5691" y="5408"/>
                  <a:pt x="5618" y="5408"/>
                </a:cubicBezTo>
                <a:lnTo>
                  <a:pt x="4427" y="5408"/>
                </a:lnTo>
                <a:close/>
                <a:moveTo>
                  <a:pt x="11123" y="18226"/>
                </a:moveTo>
                <a:lnTo>
                  <a:pt x="11123" y="18371"/>
                </a:lnTo>
                <a:cubicBezTo>
                  <a:pt x="11123" y="18461"/>
                  <a:pt x="11263" y="18502"/>
                  <a:pt x="11349" y="18441"/>
                </a:cubicBezTo>
                <a:lnTo>
                  <a:pt x="12028" y="17930"/>
                </a:lnTo>
                <a:cubicBezTo>
                  <a:pt x="12081" y="17889"/>
                  <a:pt x="12081" y="17829"/>
                  <a:pt x="12028" y="17789"/>
                </a:cubicBezTo>
                <a:lnTo>
                  <a:pt x="11349" y="17277"/>
                </a:lnTo>
                <a:cubicBezTo>
                  <a:pt x="11269" y="17217"/>
                  <a:pt x="11123" y="17257"/>
                  <a:pt x="11123" y="17347"/>
                </a:cubicBezTo>
                <a:lnTo>
                  <a:pt x="11123" y="17493"/>
                </a:lnTo>
                <a:cubicBezTo>
                  <a:pt x="11123" y="17548"/>
                  <a:pt x="11063" y="17593"/>
                  <a:pt x="10990" y="17593"/>
                </a:cubicBezTo>
                <a:lnTo>
                  <a:pt x="9798" y="17593"/>
                </a:lnTo>
                <a:cubicBezTo>
                  <a:pt x="9725" y="17593"/>
                  <a:pt x="9665" y="17638"/>
                  <a:pt x="9665" y="17694"/>
                </a:cubicBezTo>
                <a:lnTo>
                  <a:pt x="9665" y="18030"/>
                </a:lnTo>
                <a:cubicBezTo>
                  <a:pt x="9665" y="18085"/>
                  <a:pt x="9725" y="18130"/>
                  <a:pt x="9798" y="18130"/>
                </a:cubicBezTo>
                <a:lnTo>
                  <a:pt x="10990" y="18130"/>
                </a:lnTo>
                <a:cubicBezTo>
                  <a:pt x="11063" y="18130"/>
                  <a:pt x="11123" y="18175"/>
                  <a:pt x="11123" y="18226"/>
                </a:cubicBezTo>
                <a:close/>
                <a:moveTo>
                  <a:pt x="359" y="16233"/>
                </a:moveTo>
                <a:lnTo>
                  <a:pt x="359" y="16379"/>
                </a:lnTo>
                <a:cubicBezTo>
                  <a:pt x="359" y="16469"/>
                  <a:pt x="499" y="16509"/>
                  <a:pt x="586" y="16449"/>
                </a:cubicBezTo>
                <a:lnTo>
                  <a:pt x="1265" y="15937"/>
                </a:lnTo>
                <a:cubicBezTo>
                  <a:pt x="1318" y="15897"/>
                  <a:pt x="1318" y="15837"/>
                  <a:pt x="1265" y="15797"/>
                </a:cubicBezTo>
                <a:lnTo>
                  <a:pt x="586" y="15285"/>
                </a:lnTo>
                <a:cubicBezTo>
                  <a:pt x="506" y="15225"/>
                  <a:pt x="359" y="15265"/>
                  <a:pt x="359" y="15355"/>
                </a:cubicBezTo>
                <a:lnTo>
                  <a:pt x="359" y="15501"/>
                </a:lnTo>
                <a:cubicBezTo>
                  <a:pt x="359" y="15556"/>
                  <a:pt x="300" y="15601"/>
                  <a:pt x="226" y="15601"/>
                </a:cubicBezTo>
                <a:lnTo>
                  <a:pt x="0" y="15601"/>
                </a:lnTo>
                <a:lnTo>
                  <a:pt x="0" y="16138"/>
                </a:lnTo>
                <a:lnTo>
                  <a:pt x="226" y="16138"/>
                </a:lnTo>
                <a:cubicBezTo>
                  <a:pt x="300" y="16138"/>
                  <a:pt x="359" y="16178"/>
                  <a:pt x="359" y="16233"/>
                </a:cubicBezTo>
                <a:close/>
                <a:moveTo>
                  <a:pt x="220" y="8083"/>
                </a:moveTo>
                <a:lnTo>
                  <a:pt x="220" y="8229"/>
                </a:lnTo>
                <a:cubicBezTo>
                  <a:pt x="220" y="8319"/>
                  <a:pt x="359" y="8359"/>
                  <a:pt x="446" y="8299"/>
                </a:cubicBezTo>
                <a:lnTo>
                  <a:pt x="1125" y="7787"/>
                </a:lnTo>
                <a:cubicBezTo>
                  <a:pt x="1178" y="7747"/>
                  <a:pt x="1178" y="7687"/>
                  <a:pt x="1125" y="7646"/>
                </a:cubicBezTo>
                <a:lnTo>
                  <a:pt x="446" y="7135"/>
                </a:lnTo>
                <a:cubicBezTo>
                  <a:pt x="366" y="7074"/>
                  <a:pt x="220" y="7114"/>
                  <a:pt x="220" y="7205"/>
                </a:cubicBezTo>
                <a:lnTo>
                  <a:pt x="220" y="7350"/>
                </a:lnTo>
                <a:cubicBezTo>
                  <a:pt x="220" y="7406"/>
                  <a:pt x="160" y="7451"/>
                  <a:pt x="87" y="7451"/>
                </a:cubicBezTo>
                <a:lnTo>
                  <a:pt x="0" y="7451"/>
                </a:lnTo>
                <a:lnTo>
                  <a:pt x="0" y="7988"/>
                </a:lnTo>
                <a:lnTo>
                  <a:pt x="87" y="7988"/>
                </a:lnTo>
                <a:cubicBezTo>
                  <a:pt x="160" y="7983"/>
                  <a:pt x="220" y="8028"/>
                  <a:pt x="220" y="8083"/>
                </a:cubicBezTo>
                <a:close/>
                <a:moveTo>
                  <a:pt x="0" y="5403"/>
                </a:moveTo>
                <a:lnTo>
                  <a:pt x="0" y="5940"/>
                </a:lnTo>
                <a:lnTo>
                  <a:pt x="87" y="5940"/>
                </a:lnTo>
                <a:cubicBezTo>
                  <a:pt x="160" y="5940"/>
                  <a:pt x="220" y="5985"/>
                  <a:pt x="220" y="6040"/>
                </a:cubicBezTo>
                <a:lnTo>
                  <a:pt x="220" y="6186"/>
                </a:lnTo>
                <a:cubicBezTo>
                  <a:pt x="220" y="6276"/>
                  <a:pt x="359" y="6317"/>
                  <a:pt x="446" y="6256"/>
                </a:cubicBezTo>
                <a:lnTo>
                  <a:pt x="1125" y="5744"/>
                </a:lnTo>
                <a:cubicBezTo>
                  <a:pt x="1178" y="5704"/>
                  <a:pt x="1178" y="5644"/>
                  <a:pt x="1125" y="5604"/>
                </a:cubicBezTo>
                <a:lnTo>
                  <a:pt x="446" y="5092"/>
                </a:lnTo>
                <a:cubicBezTo>
                  <a:pt x="366" y="5032"/>
                  <a:pt x="220" y="5072"/>
                  <a:pt x="220" y="5162"/>
                </a:cubicBezTo>
                <a:lnTo>
                  <a:pt x="220" y="5308"/>
                </a:lnTo>
                <a:cubicBezTo>
                  <a:pt x="220" y="5363"/>
                  <a:pt x="160" y="5408"/>
                  <a:pt x="87" y="5408"/>
                </a:cubicBezTo>
                <a:lnTo>
                  <a:pt x="0" y="5408"/>
                </a:lnTo>
                <a:close/>
                <a:moveTo>
                  <a:pt x="1771" y="4068"/>
                </a:moveTo>
                <a:cubicBezTo>
                  <a:pt x="1691" y="4008"/>
                  <a:pt x="1544" y="4048"/>
                  <a:pt x="1544" y="4138"/>
                </a:cubicBezTo>
                <a:lnTo>
                  <a:pt x="1544" y="4284"/>
                </a:lnTo>
                <a:cubicBezTo>
                  <a:pt x="1544" y="4339"/>
                  <a:pt x="1484" y="4384"/>
                  <a:pt x="1411" y="4384"/>
                </a:cubicBezTo>
                <a:lnTo>
                  <a:pt x="220" y="4384"/>
                </a:lnTo>
                <a:cubicBezTo>
                  <a:pt x="146" y="4384"/>
                  <a:pt x="87" y="4430"/>
                  <a:pt x="87" y="4485"/>
                </a:cubicBezTo>
                <a:lnTo>
                  <a:pt x="87" y="4821"/>
                </a:lnTo>
                <a:cubicBezTo>
                  <a:pt x="87" y="4876"/>
                  <a:pt x="146" y="4921"/>
                  <a:pt x="220" y="4921"/>
                </a:cubicBezTo>
                <a:lnTo>
                  <a:pt x="1411" y="4921"/>
                </a:lnTo>
                <a:cubicBezTo>
                  <a:pt x="1484" y="4921"/>
                  <a:pt x="1544" y="4967"/>
                  <a:pt x="1544" y="5022"/>
                </a:cubicBezTo>
                <a:lnTo>
                  <a:pt x="1544" y="5167"/>
                </a:lnTo>
                <a:cubicBezTo>
                  <a:pt x="1544" y="5258"/>
                  <a:pt x="1684" y="5298"/>
                  <a:pt x="1771" y="5238"/>
                </a:cubicBezTo>
                <a:lnTo>
                  <a:pt x="2450" y="4726"/>
                </a:lnTo>
                <a:cubicBezTo>
                  <a:pt x="2503" y="4685"/>
                  <a:pt x="2503" y="4625"/>
                  <a:pt x="2450" y="4585"/>
                </a:cubicBezTo>
                <a:lnTo>
                  <a:pt x="1771" y="4068"/>
                </a:lnTo>
                <a:close/>
                <a:moveTo>
                  <a:pt x="1697" y="5403"/>
                </a:moveTo>
                <a:cubicBezTo>
                  <a:pt x="1624" y="5403"/>
                  <a:pt x="1564" y="5448"/>
                  <a:pt x="1564" y="5504"/>
                </a:cubicBezTo>
                <a:lnTo>
                  <a:pt x="1564" y="5840"/>
                </a:lnTo>
                <a:cubicBezTo>
                  <a:pt x="1564" y="5895"/>
                  <a:pt x="1624" y="5940"/>
                  <a:pt x="1697" y="5940"/>
                </a:cubicBezTo>
                <a:lnTo>
                  <a:pt x="2889" y="5940"/>
                </a:lnTo>
                <a:cubicBezTo>
                  <a:pt x="2962" y="5940"/>
                  <a:pt x="3022" y="5985"/>
                  <a:pt x="3022" y="6040"/>
                </a:cubicBezTo>
                <a:lnTo>
                  <a:pt x="3022" y="6186"/>
                </a:lnTo>
                <a:cubicBezTo>
                  <a:pt x="3022" y="6276"/>
                  <a:pt x="3162" y="6317"/>
                  <a:pt x="3248" y="6256"/>
                </a:cubicBezTo>
                <a:lnTo>
                  <a:pt x="3927" y="5744"/>
                </a:lnTo>
                <a:cubicBezTo>
                  <a:pt x="3981" y="5704"/>
                  <a:pt x="3981" y="5644"/>
                  <a:pt x="3927" y="5604"/>
                </a:cubicBezTo>
                <a:lnTo>
                  <a:pt x="3248" y="5092"/>
                </a:lnTo>
                <a:cubicBezTo>
                  <a:pt x="3168" y="5032"/>
                  <a:pt x="3022" y="5072"/>
                  <a:pt x="3022" y="5162"/>
                </a:cubicBezTo>
                <a:lnTo>
                  <a:pt x="3022" y="5308"/>
                </a:lnTo>
                <a:cubicBezTo>
                  <a:pt x="3022" y="5363"/>
                  <a:pt x="2962" y="5408"/>
                  <a:pt x="2889" y="5408"/>
                </a:cubicBezTo>
                <a:lnTo>
                  <a:pt x="1697" y="5408"/>
                </a:lnTo>
                <a:close/>
                <a:moveTo>
                  <a:pt x="0" y="3366"/>
                </a:moveTo>
                <a:lnTo>
                  <a:pt x="0" y="3903"/>
                </a:lnTo>
                <a:lnTo>
                  <a:pt x="73" y="3903"/>
                </a:lnTo>
                <a:cubicBezTo>
                  <a:pt x="146" y="3903"/>
                  <a:pt x="206" y="3948"/>
                  <a:pt x="206" y="4003"/>
                </a:cubicBezTo>
                <a:lnTo>
                  <a:pt x="206" y="4148"/>
                </a:lnTo>
                <a:cubicBezTo>
                  <a:pt x="206" y="4239"/>
                  <a:pt x="346" y="4279"/>
                  <a:pt x="433" y="4219"/>
                </a:cubicBezTo>
                <a:lnTo>
                  <a:pt x="1112" y="3707"/>
                </a:lnTo>
                <a:cubicBezTo>
                  <a:pt x="1165" y="3667"/>
                  <a:pt x="1165" y="3606"/>
                  <a:pt x="1112" y="3566"/>
                </a:cubicBezTo>
                <a:lnTo>
                  <a:pt x="433" y="3054"/>
                </a:lnTo>
                <a:cubicBezTo>
                  <a:pt x="353" y="2994"/>
                  <a:pt x="206" y="3034"/>
                  <a:pt x="206" y="3125"/>
                </a:cubicBezTo>
                <a:lnTo>
                  <a:pt x="206" y="3270"/>
                </a:lnTo>
                <a:cubicBezTo>
                  <a:pt x="206" y="3325"/>
                  <a:pt x="146" y="3371"/>
                  <a:pt x="73" y="3371"/>
                </a:cubicBezTo>
                <a:lnTo>
                  <a:pt x="0" y="3371"/>
                </a:lnTo>
                <a:close/>
                <a:moveTo>
                  <a:pt x="406" y="18266"/>
                </a:moveTo>
                <a:lnTo>
                  <a:pt x="406" y="18411"/>
                </a:lnTo>
                <a:cubicBezTo>
                  <a:pt x="406" y="18502"/>
                  <a:pt x="546" y="18542"/>
                  <a:pt x="632" y="18482"/>
                </a:cubicBezTo>
                <a:lnTo>
                  <a:pt x="1311" y="17970"/>
                </a:lnTo>
                <a:cubicBezTo>
                  <a:pt x="1365" y="17930"/>
                  <a:pt x="1365" y="17869"/>
                  <a:pt x="1311" y="17829"/>
                </a:cubicBezTo>
                <a:lnTo>
                  <a:pt x="632" y="17317"/>
                </a:lnTo>
                <a:cubicBezTo>
                  <a:pt x="552" y="17257"/>
                  <a:pt x="406" y="17297"/>
                  <a:pt x="406" y="17388"/>
                </a:cubicBezTo>
                <a:lnTo>
                  <a:pt x="406" y="17533"/>
                </a:lnTo>
                <a:cubicBezTo>
                  <a:pt x="406" y="17588"/>
                  <a:pt x="346" y="17633"/>
                  <a:pt x="273" y="17633"/>
                </a:cubicBezTo>
                <a:lnTo>
                  <a:pt x="0" y="17633"/>
                </a:lnTo>
                <a:lnTo>
                  <a:pt x="0" y="18170"/>
                </a:lnTo>
                <a:lnTo>
                  <a:pt x="273" y="18170"/>
                </a:lnTo>
                <a:cubicBezTo>
                  <a:pt x="346" y="18170"/>
                  <a:pt x="406" y="18216"/>
                  <a:pt x="406" y="18266"/>
                </a:cubicBezTo>
                <a:close/>
                <a:moveTo>
                  <a:pt x="1791" y="2031"/>
                </a:moveTo>
                <a:cubicBezTo>
                  <a:pt x="1711" y="1970"/>
                  <a:pt x="1564" y="2011"/>
                  <a:pt x="1564" y="2101"/>
                </a:cubicBezTo>
                <a:lnTo>
                  <a:pt x="1564" y="2246"/>
                </a:lnTo>
                <a:cubicBezTo>
                  <a:pt x="1564" y="2302"/>
                  <a:pt x="1504" y="2347"/>
                  <a:pt x="1431" y="2347"/>
                </a:cubicBezTo>
                <a:lnTo>
                  <a:pt x="240" y="2347"/>
                </a:lnTo>
                <a:cubicBezTo>
                  <a:pt x="166" y="2347"/>
                  <a:pt x="107" y="2392"/>
                  <a:pt x="107" y="2447"/>
                </a:cubicBezTo>
                <a:lnTo>
                  <a:pt x="107" y="2783"/>
                </a:lnTo>
                <a:cubicBezTo>
                  <a:pt x="107" y="2839"/>
                  <a:pt x="166" y="2884"/>
                  <a:pt x="240" y="2884"/>
                </a:cubicBezTo>
                <a:lnTo>
                  <a:pt x="1431" y="2884"/>
                </a:lnTo>
                <a:cubicBezTo>
                  <a:pt x="1504" y="2884"/>
                  <a:pt x="1564" y="2929"/>
                  <a:pt x="1564" y="2984"/>
                </a:cubicBezTo>
                <a:lnTo>
                  <a:pt x="1564" y="3130"/>
                </a:lnTo>
                <a:cubicBezTo>
                  <a:pt x="1564" y="3220"/>
                  <a:pt x="1704" y="3260"/>
                  <a:pt x="1791" y="3200"/>
                </a:cubicBezTo>
                <a:lnTo>
                  <a:pt x="2470" y="2688"/>
                </a:lnTo>
                <a:cubicBezTo>
                  <a:pt x="2523" y="2648"/>
                  <a:pt x="2523" y="2588"/>
                  <a:pt x="2470" y="2548"/>
                </a:cubicBezTo>
                <a:lnTo>
                  <a:pt x="1791" y="2031"/>
                </a:lnTo>
                <a:close/>
                <a:moveTo>
                  <a:pt x="4433" y="19305"/>
                </a:moveTo>
                <a:lnTo>
                  <a:pt x="4433" y="19450"/>
                </a:lnTo>
                <a:cubicBezTo>
                  <a:pt x="4433" y="19540"/>
                  <a:pt x="4573" y="19581"/>
                  <a:pt x="4659" y="19520"/>
                </a:cubicBezTo>
                <a:lnTo>
                  <a:pt x="5338" y="19009"/>
                </a:lnTo>
                <a:cubicBezTo>
                  <a:pt x="5392" y="18968"/>
                  <a:pt x="5392" y="18908"/>
                  <a:pt x="5338" y="18868"/>
                </a:cubicBezTo>
                <a:lnTo>
                  <a:pt x="4659" y="18356"/>
                </a:lnTo>
                <a:cubicBezTo>
                  <a:pt x="4580" y="18296"/>
                  <a:pt x="4433" y="18336"/>
                  <a:pt x="4433" y="18426"/>
                </a:cubicBezTo>
                <a:lnTo>
                  <a:pt x="4433" y="18572"/>
                </a:lnTo>
                <a:cubicBezTo>
                  <a:pt x="4433" y="18627"/>
                  <a:pt x="4373" y="18672"/>
                  <a:pt x="4300" y="18672"/>
                </a:cubicBezTo>
                <a:lnTo>
                  <a:pt x="3109" y="18672"/>
                </a:lnTo>
                <a:cubicBezTo>
                  <a:pt x="3035" y="18672"/>
                  <a:pt x="2975" y="18717"/>
                  <a:pt x="2975" y="18773"/>
                </a:cubicBezTo>
                <a:lnTo>
                  <a:pt x="2975" y="19109"/>
                </a:lnTo>
                <a:cubicBezTo>
                  <a:pt x="2975" y="19164"/>
                  <a:pt x="3035" y="19209"/>
                  <a:pt x="3109" y="19209"/>
                </a:cubicBezTo>
                <a:lnTo>
                  <a:pt x="4300" y="19209"/>
                </a:lnTo>
                <a:cubicBezTo>
                  <a:pt x="4373" y="19204"/>
                  <a:pt x="4433" y="19249"/>
                  <a:pt x="4433" y="19305"/>
                </a:cubicBezTo>
                <a:close/>
                <a:moveTo>
                  <a:pt x="12794" y="2061"/>
                </a:moveTo>
                <a:cubicBezTo>
                  <a:pt x="12714" y="2001"/>
                  <a:pt x="12567" y="2041"/>
                  <a:pt x="12567" y="2131"/>
                </a:cubicBezTo>
                <a:lnTo>
                  <a:pt x="12567" y="2277"/>
                </a:lnTo>
                <a:cubicBezTo>
                  <a:pt x="12567" y="2332"/>
                  <a:pt x="12507" y="2377"/>
                  <a:pt x="12434" y="2377"/>
                </a:cubicBezTo>
                <a:lnTo>
                  <a:pt x="11243" y="2377"/>
                </a:lnTo>
                <a:cubicBezTo>
                  <a:pt x="11169" y="2377"/>
                  <a:pt x="11110" y="2422"/>
                  <a:pt x="11110" y="2477"/>
                </a:cubicBezTo>
                <a:lnTo>
                  <a:pt x="11110" y="2814"/>
                </a:lnTo>
                <a:cubicBezTo>
                  <a:pt x="11110" y="2869"/>
                  <a:pt x="11169" y="2914"/>
                  <a:pt x="11243" y="2914"/>
                </a:cubicBezTo>
                <a:lnTo>
                  <a:pt x="12434" y="2914"/>
                </a:lnTo>
                <a:cubicBezTo>
                  <a:pt x="12507" y="2914"/>
                  <a:pt x="12567" y="2959"/>
                  <a:pt x="12567" y="3014"/>
                </a:cubicBezTo>
                <a:lnTo>
                  <a:pt x="12567" y="3160"/>
                </a:lnTo>
                <a:cubicBezTo>
                  <a:pt x="12567" y="3250"/>
                  <a:pt x="12707" y="3290"/>
                  <a:pt x="12794" y="3230"/>
                </a:cubicBezTo>
                <a:lnTo>
                  <a:pt x="13473" y="2718"/>
                </a:lnTo>
                <a:cubicBezTo>
                  <a:pt x="13526" y="2678"/>
                  <a:pt x="13526" y="2618"/>
                  <a:pt x="13473" y="2578"/>
                </a:cubicBezTo>
                <a:lnTo>
                  <a:pt x="12794" y="2061"/>
                </a:lnTo>
                <a:close/>
                <a:moveTo>
                  <a:pt x="1684" y="3366"/>
                </a:moveTo>
                <a:cubicBezTo>
                  <a:pt x="1611" y="3366"/>
                  <a:pt x="1551" y="3411"/>
                  <a:pt x="1551" y="3466"/>
                </a:cubicBezTo>
                <a:lnTo>
                  <a:pt x="1551" y="3802"/>
                </a:lnTo>
                <a:cubicBezTo>
                  <a:pt x="1551" y="3857"/>
                  <a:pt x="1611" y="3903"/>
                  <a:pt x="1684" y="3903"/>
                </a:cubicBezTo>
                <a:lnTo>
                  <a:pt x="2876" y="3903"/>
                </a:lnTo>
                <a:cubicBezTo>
                  <a:pt x="2949" y="3903"/>
                  <a:pt x="3009" y="3948"/>
                  <a:pt x="3009" y="4003"/>
                </a:cubicBezTo>
                <a:lnTo>
                  <a:pt x="3009" y="4148"/>
                </a:lnTo>
                <a:cubicBezTo>
                  <a:pt x="3009" y="4239"/>
                  <a:pt x="3148" y="4279"/>
                  <a:pt x="3235" y="4219"/>
                </a:cubicBezTo>
                <a:lnTo>
                  <a:pt x="3914" y="3707"/>
                </a:lnTo>
                <a:cubicBezTo>
                  <a:pt x="3967" y="3667"/>
                  <a:pt x="3967" y="3606"/>
                  <a:pt x="3914" y="3566"/>
                </a:cubicBezTo>
                <a:lnTo>
                  <a:pt x="3235" y="3054"/>
                </a:lnTo>
                <a:cubicBezTo>
                  <a:pt x="3155" y="2994"/>
                  <a:pt x="3009" y="3034"/>
                  <a:pt x="3009" y="3125"/>
                </a:cubicBezTo>
                <a:lnTo>
                  <a:pt x="3009" y="3270"/>
                </a:lnTo>
                <a:cubicBezTo>
                  <a:pt x="3009" y="3325"/>
                  <a:pt x="2949" y="3371"/>
                  <a:pt x="2876" y="3371"/>
                </a:cubicBezTo>
                <a:lnTo>
                  <a:pt x="1684" y="3371"/>
                </a:lnTo>
                <a:close/>
                <a:moveTo>
                  <a:pt x="379" y="19204"/>
                </a:moveTo>
                <a:lnTo>
                  <a:pt x="1571" y="19204"/>
                </a:lnTo>
                <a:cubicBezTo>
                  <a:pt x="1644" y="19204"/>
                  <a:pt x="1704" y="19249"/>
                  <a:pt x="1704" y="19305"/>
                </a:cubicBezTo>
                <a:lnTo>
                  <a:pt x="1704" y="19450"/>
                </a:lnTo>
                <a:cubicBezTo>
                  <a:pt x="1704" y="19540"/>
                  <a:pt x="1844" y="19581"/>
                  <a:pt x="1930" y="19520"/>
                </a:cubicBezTo>
                <a:lnTo>
                  <a:pt x="2609" y="19009"/>
                </a:lnTo>
                <a:cubicBezTo>
                  <a:pt x="2663" y="18968"/>
                  <a:pt x="2663" y="18908"/>
                  <a:pt x="2609" y="18868"/>
                </a:cubicBezTo>
                <a:lnTo>
                  <a:pt x="1930" y="18356"/>
                </a:lnTo>
                <a:cubicBezTo>
                  <a:pt x="1850" y="18296"/>
                  <a:pt x="1704" y="18336"/>
                  <a:pt x="1704" y="18426"/>
                </a:cubicBezTo>
                <a:lnTo>
                  <a:pt x="1704" y="18572"/>
                </a:lnTo>
                <a:cubicBezTo>
                  <a:pt x="1704" y="18627"/>
                  <a:pt x="1644" y="18672"/>
                  <a:pt x="1571" y="18672"/>
                </a:cubicBezTo>
                <a:lnTo>
                  <a:pt x="379" y="18672"/>
                </a:lnTo>
                <a:cubicBezTo>
                  <a:pt x="306" y="18672"/>
                  <a:pt x="246" y="18717"/>
                  <a:pt x="246" y="18773"/>
                </a:cubicBezTo>
                <a:lnTo>
                  <a:pt x="246" y="19109"/>
                </a:lnTo>
                <a:cubicBezTo>
                  <a:pt x="246" y="19164"/>
                  <a:pt x="306" y="19204"/>
                  <a:pt x="379" y="19204"/>
                </a:cubicBezTo>
                <a:close/>
                <a:moveTo>
                  <a:pt x="8487" y="18286"/>
                </a:moveTo>
                <a:lnTo>
                  <a:pt x="8487" y="18431"/>
                </a:lnTo>
                <a:cubicBezTo>
                  <a:pt x="8487" y="18522"/>
                  <a:pt x="8627" y="18562"/>
                  <a:pt x="8713" y="18502"/>
                </a:cubicBezTo>
                <a:lnTo>
                  <a:pt x="9392" y="17990"/>
                </a:lnTo>
                <a:cubicBezTo>
                  <a:pt x="9445" y="17950"/>
                  <a:pt x="9445" y="17889"/>
                  <a:pt x="9392" y="17849"/>
                </a:cubicBezTo>
                <a:lnTo>
                  <a:pt x="8713" y="17337"/>
                </a:lnTo>
                <a:cubicBezTo>
                  <a:pt x="8633" y="17277"/>
                  <a:pt x="8487" y="17317"/>
                  <a:pt x="8487" y="17408"/>
                </a:cubicBezTo>
                <a:lnTo>
                  <a:pt x="8487" y="17553"/>
                </a:lnTo>
                <a:cubicBezTo>
                  <a:pt x="8487" y="17608"/>
                  <a:pt x="8427" y="17653"/>
                  <a:pt x="8354" y="17653"/>
                </a:cubicBezTo>
                <a:lnTo>
                  <a:pt x="7162" y="17653"/>
                </a:lnTo>
                <a:cubicBezTo>
                  <a:pt x="7089" y="17653"/>
                  <a:pt x="7029" y="17699"/>
                  <a:pt x="7029" y="17754"/>
                </a:cubicBezTo>
                <a:lnTo>
                  <a:pt x="7029" y="18090"/>
                </a:lnTo>
                <a:cubicBezTo>
                  <a:pt x="7029" y="18145"/>
                  <a:pt x="7089" y="18190"/>
                  <a:pt x="7162" y="18190"/>
                </a:cubicBezTo>
                <a:lnTo>
                  <a:pt x="8354" y="18190"/>
                </a:lnTo>
                <a:cubicBezTo>
                  <a:pt x="8427" y="18185"/>
                  <a:pt x="8487" y="18231"/>
                  <a:pt x="8487" y="18286"/>
                </a:cubicBezTo>
                <a:close/>
                <a:moveTo>
                  <a:pt x="10118" y="2031"/>
                </a:moveTo>
                <a:cubicBezTo>
                  <a:pt x="10038" y="1970"/>
                  <a:pt x="9891" y="2011"/>
                  <a:pt x="9891" y="2101"/>
                </a:cubicBezTo>
                <a:lnTo>
                  <a:pt x="9891" y="2246"/>
                </a:lnTo>
                <a:cubicBezTo>
                  <a:pt x="9891" y="2302"/>
                  <a:pt x="9832" y="2347"/>
                  <a:pt x="9758" y="2347"/>
                </a:cubicBezTo>
                <a:lnTo>
                  <a:pt x="8567" y="2347"/>
                </a:lnTo>
                <a:cubicBezTo>
                  <a:pt x="8494" y="2347"/>
                  <a:pt x="8434" y="2392"/>
                  <a:pt x="8434" y="2447"/>
                </a:cubicBezTo>
                <a:lnTo>
                  <a:pt x="8434" y="2783"/>
                </a:lnTo>
                <a:cubicBezTo>
                  <a:pt x="8434" y="2839"/>
                  <a:pt x="8494" y="2884"/>
                  <a:pt x="8567" y="2884"/>
                </a:cubicBezTo>
                <a:lnTo>
                  <a:pt x="9758" y="2884"/>
                </a:lnTo>
                <a:cubicBezTo>
                  <a:pt x="9832" y="2884"/>
                  <a:pt x="9891" y="2929"/>
                  <a:pt x="9891" y="2984"/>
                </a:cubicBezTo>
                <a:lnTo>
                  <a:pt x="9891" y="3130"/>
                </a:lnTo>
                <a:cubicBezTo>
                  <a:pt x="9891" y="3220"/>
                  <a:pt x="10031" y="3260"/>
                  <a:pt x="10118" y="3200"/>
                </a:cubicBezTo>
                <a:lnTo>
                  <a:pt x="10797" y="2688"/>
                </a:lnTo>
                <a:cubicBezTo>
                  <a:pt x="10850" y="2648"/>
                  <a:pt x="10850" y="2588"/>
                  <a:pt x="10797" y="2548"/>
                </a:cubicBezTo>
                <a:lnTo>
                  <a:pt x="10118" y="2031"/>
                </a:lnTo>
                <a:close/>
                <a:moveTo>
                  <a:pt x="9918" y="3396"/>
                </a:moveTo>
                <a:cubicBezTo>
                  <a:pt x="9845" y="3396"/>
                  <a:pt x="9785" y="3441"/>
                  <a:pt x="9785" y="3496"/>
                </a:cubicBezTo>
                <a:lnTo>
                  <a:pt x="9785" y="3832"/>
                </a:lnTo>
                <a:cubicBezTo>
                  <a:pt x="9785" y="3888"/>
                  <a:pt x="9845" y="3933"/>
                  <a:pt x="9918" y="3933"/>
                </a:cubicBezTo>
                <a:lnTo>
                  <a:pt x="11110" y="3933"/>
                </a:lnTo>
                <a:cubicBezTo>
                  <a:pt x="11183" y="3933"/>
                  <a:pt x="11243" y="3978"/>
                  <a:pt x="11243" y="4033"/>
                </a:cubicBezTo>
                <a:lnTo>
                  <a:pt x="11243" y="4179"/>
                </a:lnTo>
                <a:cubicBezTo>
                  <a:pt x="11243" y="4269"/>
                  <a:pt x="11382" y="4309"/>
                  <a:pt x="11469" y="4249"/>
                </a:cubicBezTo>
                <a:lnTo>
                  <a:pt x="12148" y="3737"/>
                </a:lnTo>
                <a:cubicBezTo>
                  <a:pt x="12201" y="3697"/>
                  <a:pt x="12201" y="3637"/>
                  <a:pt x="12148" y="3596"/>
                </a:cubicBezTo>
                <a:lnTo>
                  <a:pt x="11469" y="3085"/>
                </a:lnTo>
                <a:cubicBezTo>
                  <a:pt x="11389" y="3024"/>
                  <a:pt x="11243" y="3064"/>
                  <a:pt x="11243" y="3155"/>
                </a:cubicBezTo>
                <a:lnTo>
                  <a:pt x="11243" y="3300"/>
                </a:lnTo>
                <a:cubicBezTo>
                  <a:pt x="11243" y="3356"/>
                  <a:pt x="11183" y="3401"/>
                  <a:pt x="11110" y="3401"/>
                </a:cubicBezTo>
                <a:lnTo>
                  <a:pt x="9918" y="3401"/>
                </a:lnTo>
                <a:close/>
                <a:moveTo>
                  <a:pt x="4593" y="2031"/>
                </a:moveTo>
                <a:cubicBezTo>
                  <a:pt x="4513" y="1970"/>
                  <a:pt x="4367" y="2011"/>
                  <a:pt x="4367" y="2101"/>
                </a:cubicBezTo>
                <a:lnTo>
                  <a:pt x="4367" y="2246"/>
                </a:lnTo>
                <a:cubicBezTo>
                  <a:pt x="4367" y="2302"/>
                  <a:pt x="4307" y="2347"/>
                  <a:pt x="4233" y="2347"/>
                </a:cubicBezTo>
                <a:lnTo>
                  <a:pt x="3042" y="2347"/>
                </a:lnTo>
                <a:cubicBezTo>
                  <a:pt x="2969" y="2347"/>
                  <a:pt x="2909" y="2392"/>
                  <a:pt x="2909" y="2447"/>
                </a:cubicBezTo>
                <a:lnTo>
                  <a:pt x="2909" y="2783"/>
                </a:lnTo>
                <a:cubicBezTo>
                  <a:pt x="2909" y="2839"/>
                  <a:pt x="2969" y="2884"/>
                  <a:pt x="3042" y="2884"/>
                </a:cubicBezTo>
                <a:lnTo>
                  <a:pt x="4233" y="2884"/>
                </a:lnTo>
                <a:cubicBezTo>
                  <a:pt x="4307" y="2884"/>
                  <a:pt x="4367" y="2929"/>
                  <a:pt x="4367" y="2984"/>
                </a:cubicBezTo>
                <a:lnTo>
                  <a:pt x="4367" y="3130"/>
                </a:lnTo>
                <a:cubicBezTo>
                  <a:pt x="4367" y="3220"/>
                  <a:pt x="4506" y="3260"/>
                  <a:pt x="4593" y="3200"/>
                </a:cubicBezTo>
                <a:lnTo>
                  <a:pt x="5272" y="2688"/>
                </a:lnTo>
                <a:cubicBezTo>
                  <a:pt x="5325" y="2648"/>
                  <a:pt x="5325" y="2588"/>
                  <a:pt x="5272" y="2548"/>
                </a:cubicBezTo>
                <a:lnTo>
                  <a:pt x="4593" y="2031"/>
                </a:lnTo>
                <a:close/>
                <a:moveTo>
                  <a:pt x="7216" y="3366"/>
                </a:moveTo>
                <a:cubicBezTo>
                  <a:pt x="7142" y="3366"/>
                  <a:pt x="7082" y="3411"/>
                  <a:pt x="7082" y="3466"/>
                </a:cubicBezTo>
                <a:lnTo>
                  <a:pt x="7082" y="3802"/>
                </a:lnTo>
                <a:cubicBezTo>
                  <a:pt x="7082" y="3857"/>
                  <a:pt x="7142" y="3903"/>
                  <a:pt x="7216" y="3903"/>
                </a:cubicBezTo>
                <a:lnTo>
                  <a:pt x="8407" y="3903"/>
                </a:lnTo>
                <a:cubicBezTo>
                  <a:pt x="8480" y="3903"/>
                  <a:pt x="8540" y="3948"/>
                  <a:pt x="8540" y="4003"/>
                </a:cubicBezTo>
                <a:lnTo>
                  <a:pt x="8540" y="4148"/>
                </a:lnTo>
                <a:cubicBezTo>
                  <a:pt x="8540" y="4239"/>
                  <a:pt x="8680" y="4279"/>
                  <a:pt x="8766" y="4219"/>
                </a:cubicBezTo>
                <a:lnTo>
                  <a:pt x="9445" y="3707"/>
                </a:lnTo>
                <a:cubicBezTo>
                  <a:pt x="9499" y="3667"/>
                  <a:pt x="9499" y="3606"/>
                  <a:pt x="9445" y="3566"/>
                </a:cubicBezTo>
                <a:lnTo>
                  <a:pt x="8766" y="3054"/>
                </a:lnTo>
                <a:cubicBezTo>
                  <a:pt x="8687" y="2994"/>
                  <a:pt x="8540" y="3034"/>
                  <a:pt x="8540" y="3125"/>
                </a:cubicBezTo>
                <a:lnTo>
                  <a:pt x="8540" y="3270"/>
                </a:lnTo>
                <a:cubicBezTo>
                  <a:pt x="8540" y="3325"/>
                  <a:pt x="8480" y="3371"/>
                  <a:pt x="8407" y="3371"/>
                </a:cubicBezTo>
                <a:lnTo>
                  <a:pt x="7216" y="3371"/>
                </a:lnTo>
                <a:close/>
                <a:moveTo>
                  <a:pt x="4413" y="3366"/>
                </a:moveTo>
                <a:cubicBezTo>
                  <a:pt x="4340" y="3366"/>
                  <a:pt x="4280" y="3411"/>
                  <a:pt x="4280" y="3466"/>
                </a:cubicBezTo>
                <a:lnTo>
                  <a:pt x="4280" y="3802"/>
                </a:lnTo>
                <a:cubicBezTo>
                  <a:pt x="4280" y="3857"/>
                  <a:pt x="4340" y="3903"/>
                  <a:pt x="4413" y="3903"/>
                </a:cubicBezTo>
                <a:lnTo>
                  <a:pt x="5605" y="3903"/>
                </a:lnTo>
                <a:cubicBezTo>
                  <a:pt x="5678" y="3903"/>
                  <a:pt x="5738" y="3948"/>
                  <a:pt x="5738" y="4003"/>
                </a:cubicBezTo>
                <a:lnTo>
                  <a:pt x="5738" y="4148"/>
                </a:lnTo>
                <a:cubicBezTo>
                  <a:pt x="5738" y="4239"/>
                  <a:pt x="5878" y="4279"/>
                  <a:pt x="5964" y="4219"/>
                </a:cubicBezTo>
                <a:lnTo>
                  <a:pt x="6643" y="3707"/>
                </a:lnTo>
                <a:cubicBezTo>
                  <a:pt x="6696" y="3667"/>
                  <a:pt x="6696" y="3606"/>
                  <a:pt x="6643" y="3566"/>
                </a:cubicBezTo>
                <a:lnTo>
                  <a:pt x="5964" y="3054"/>
                </a:lnTo>
                <a:cubicBezTo>
                  <a:pt x="5884" y="2994"/>
                  <a:pt x="5738" y="3034"/>
                  <a:pt x="5738" y="3125"/>
                </a:cubicBezTo>
                <a:lnTo>
                  <a:pt x="5738" y="3270"/>
                </a:lnTo>
                <a:cubicBezTo>
                  <a:pt x="5738" y="3325"/>
                  <a:pt x="5678" y="3371"/>
                  <a:pt x="5605" y="3371"/>
                </a:cubicBezTo>
                <a:lnTo>
                  <a:pt x="4413" y="3371"/>
                </a:lnTo>
                <a:close/>
                <a:moveTo>
                  <a:pt x="7315" y="2031"/>
                </a:moveTo>
                <a:cubicBezTo>
                  <a:pt x="7236" y="1970"/>
                  <a:pt x="7089" y="2011"/>
                  <a:pt x="7089" y="2101"/>
                </a:cubicBezTo>
                <a:lnTo>
                  <a:pt x="7089" y="2246"/>
                </a:lnTo>
                <a:cubicBezTo>
                  <a:pt x="7089" y="2302"/>
                  <a:pt x="7029" y="2347"/>
                  <a:pt x="6956" y="2347"/>
                </a:cubicBezTo>
                <a:lnTo>
                  <a:pt x="5764" y="2347"/>
                </a:lnTo>
                <a:cubicBezTo>
                  <a:pt x="5691" y="2347"/>
                  <a:pt x="5631" y="2392"/>
                  <a:pt x="5631" y="2447"/>
                </a:cubicBezTo>
                <a:lnTo>
                  <a:pt x="5631" y="2783"/>
                </a:lnTo>
                <a:cubicBezTo>
                  <a:pt x="5631" y="2839"/>
                  <a:pt x="5691" y="2884"/>
                  <a:pt x="5764" y="2884"/>
                </a:cubicBezTo>
                <a:lnTo>
                  <a:pt x="6956" y="2884"/>
                </a:lnTo>
                <a:cubicBezTo>
                  <a:pt x="7029" y="2884"/>
                  <a:pt x="7089" y="2929"/>
                  <a:pt x="7089" y="2984"/>
                </a:cubicBezTo>
                <a:lnTo>
                  <a:pt x="7089" y="3130"/>
                </a:lnTo>
                <a:cubicBezTo>
                  <a:pt x="7089" y="3220"/>
                  <a:pt x="7229" y="3260"/>
                  <a:pt x="7315" y="3200"/>
                </a:cubicBezTo>
                <a:lnTo>
                  <a:pt x="7994" y="2688"/>
                </a:lnTo>
                <a:cubicBezTo>
                  <a:pt x="8048" y="2648"/>
                  <a:pt x="8048" y="2588"/>
                  <a:pt x="7994" y="2548"/>
                </a:cubicBezTo>
                <a:lnTo>
                  <a:pt x="7315" y="2031"/>
                </a:lnTo>
                <a:close/>
              </a:path>
            </a:pathLst>
          </a:custGeom>
          <a:solidFill>
            <a:schemeClr val="bg1">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15" name="Shape">
            <a:extLst>
              <a:ext uri="{FF2B5EF4-FFF2-40B4-BE49-F238E27FC236}">
                <a16:creationId xmlns:a16="http://schemas.microsoft.com/office/drawing/2014/main" id="{5D63D2DA-6838-43B1-AFB5-8B50252E24C6}"/>
              </a:ext>
            </a:extLst>
          </p:cNvPr>
          <p:cNvSpPr/>
          <p:nvPr/>
        </p:nvSpPr>
        <p:spPr>
          <a:xfrm>
            <a:off x="1656089" y="2851343"/>
            <a:ext cx="2731802" cy="1855624"/>
          </a:xfrm>
          <a:custGeom>
            <a:avLst/>
            <a:gdLst/>
            <a:ahLst/>
            <a:cxnLst>
              <a:cxn ang="0">
                <a:pos x="wd2" y="hd2"/>
              </a:cxn>
              <a:cxn ang="5400000">
                <a:pos x="wd2" y="hd2"/>
              </a:cxn>
              <a:cxn ang="10800000">
                <a:pos x="wd2" y="hd2"/>
              </a:cxn>
              <a:cxn ang="16200000">
                <a:pos x="wd2" y="hd2"/>
              </a:cxn>
            </a:cxnLst>
            <a:rect l="0" t="0" r="r" b="b"/>
            <a:pathLst>
              <a:path w="21484" h="20498" extrusionOk="0">
                <a:moveTo>
                  <a:pt x="347" y="11427"/>
                </a:moveTo>
                <a:lnTo>
                  <a:pt x="6459" y="20012"/>
                </a:lnTo>
                <a:cubicBezTo>
                  <a:pt x="7196" y="21048"/>
                  <a:pt x="8468" y="20321"/>
                  <a:pt x="8468" y="18844"/>
                </a:cubicBezTo>
                <a:lnTo>
                  <a:pt x="8468" y="16375"/>
                </a:lnTo>
                <a:cubicBezTo>
                  <a:pt x="8468" y="15461"/>
                  <a:pt x="8993" y="14722"/>
                  <a:pt x="9644" y="14722"/>
                </a:cubicBezTo>
                <a:lnTo>
                  <a:pt x="20307" y="14722"/>
                </a:lnTo>
                <a:cubicBezTo>
                  <a:pt x="20958" y="14722"/>
                  <a:pt x="21484" y="13984"/>
                  <a:pt x="21484" y="13069"/>
                </a:cubicBezTo>
                <a:lnTo>
                  <a:pt x="21484" y="7427"/>
                </a:lnTo>
                <a:cubicBezTo>
                  <a:pt x="21484" y="6512"/>
                  <a:pt x="20958" y="5774"/>
                  <a:pt x="20307" y="5774"/>
                </a:cubicBezTo>
                <a:lnTo>
                  <a:pt x="9644" y="5774"/>
                </a:lnTo>
                <a:cubicBezTo>
                  <a:pt x="8993" y="5774"/>
                  <a:pt x="8468" y="5035"/>
                  <a:pt x="8468" y="4121"/>
                </a:cubicBezTo>
                <a:lnTo>
                  <a:pt x="8468" y="1652"/>
                </a:lnTo>
                <a:cubicBezTo>
                  <a:pt x="8468" y="186"/>
                  <a:pt x="7204" y="-552"/>
                  <a:pt x="6459" y="484"/>
                </a:cubicBezTo>
                <a:lnTo>
                  <a:pt x="347" y="9069"/>
                </a:lnTo>
                <a:cubicBezTo>
                  <a:pt x="-116" y="9730"/>
                  <a:pt x="-116" y="10777"/>
                  <a:pt x="347" y="11427"/>
                </a:cubicBezTo>
                <a:close/>
              </a:path>
            </a:pathLst>
          </a:custGeom>
          <a:solidFill>
            <a:schemeClr val="accent5"/>
          </a:solidFill>
          <a:ln w="12700">
            <a:miter lim="400000"/>
          </a:ln>
        </p:spPr>
        <p:txBody>
          <a:bodyPr lIns="28575" tIns="28575" rIns="28575" bIns="28575" anchor="ctr"/>
          <a:lstStyle/>
          <a:p>
            <a:pPr>
              <a:defRPr sz="3000">
                <a:solidFill>
                  <a:srgbClr val="FFFFFF"/>
                </a:solidFill>
              </a:defRPr>
            </a:pPr>
            <a:endParaRPr sz="2250"/>
          </a:p>
        </p:txBody>
      </p:sp>
      <p:sp>
        <p:nvSpPr>
          <p:cNvPr id="16" name="TextBox 15">
            <a:extLst>
              <a:ext uri="{FF2B5EF4-FFF2-40B4-BE49-F238E27FC236}">
                <a16:creationId xmlns:a16="http://schemas.microsoft.com/office/drawing/2014/main" id="{51458686-8A68-4A1B-B53C-5B00237676BB}"/>
              </a:ext>
            </a:extLst>
          </p:cNvPr>
          <p:cNvSpPr txBox="1"/>
          <p:nvPr/>
        </p:nvSpPr>
        <p:spPr>
          <a:xfrm>
            <a:off x="1918437" y="3520021"/>
            <a:ext cx="2207106" cy="518267"/>
          </a:xfrm>
          <a:prstGeom prst="rect">
            <a:avLst/>
          </a:prstGeom>
          <a:noFill/>
        </p:spPr>
        <p:txBody>
          <a:bodyPr wrap="square" lIns="0" rIns="0" rtlCol="0" anchor="ctr">
            <a:spAutoFit/>
          </a:bodyPr>
          <a:lstStyle/>
          <a:p>
            <a:pPr algn="ctr"/>
            <a:r>
              <a:rPr lang="en-US" sz="2400" b="1" noProof="1">
                <a:solidFill>
                  <a:schemeClr val="bg1"/>
                </a:solidFill>
              </a:rPr>
              <a:t>Lorem Ipsum</a:t>
            </a:r>
          </a:p>
        </p:txBody>
      </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(Negative) Move Backward – Slide Template</a:t>
            </a:r>
          </a:p>
        </p:txBody>
      </p:sp>
      <p:grpSp>
        <p:nvGrpSpPr>
          <p:cNvPr id="6" name="Group 5">
            <a:extLst>
              <a:ext uri="{FF2B5EF4-FFF2-40B4-BE49-F238E27FC236}">
                <a16:creationId xmlns:a16="http://schemas.microsoft.com/office/drawing/2014/main" id="{1027E64B-25CE-4CC2-9943-D572E41B04D2}"/>
              </a:ext>
            </a:extLst>
          </p:cNvPr>
          <p:cNvGrpSpPr/>
          <p:nvPr/>
        </p:nvGrpSpPr>
        <p:grpSpPr>
          <a:xfrm>
            <a:off x="4900159" y="2207096"/>
            <a:ext cx="3487777" cy="3098967"/>
            <a:chOff x="332936" y="2391805"/>
            <a:chExt cx="2926080" cy="4131956"/>
          </a:xfrm>
        </p:grpSpPr>
        <p:sp>
          <p:nvSpPr>
            <p:cNvPr id="7" name="TextBox 6">
              <a:extLst>
                <a:ext uri="{FF2B5EF4-FFF2-40B4-BE49-F238E27FC236}">
                  <a16:creationId xmlns:a16="http://schemas.microsoft.com/office/drawing/2014/main" id="{4CFB4D79-6050-4566-941F-74FAFE0F769F}"/>
                </a:ext>
              </a:extLst>
            </p:cNvPr>
            <p:cNvSpPr txBox="1"/>
            <p:nvPr/>
          </p:nvSpPr>
          <p:spPr>
            <a:xfrm>
              <a:off x="332936" y="2391805"/>
              <a:ext cx="2926080" cy="697627"/>
            </a:xfrm>
            <a:prstGeom prst="rect">
              <a:avLst/>
            </a:prstGeom>
            <a:noFill/>
          </p:spPr>
          <p:txBody>
            <a:bodyPr wrap="square" lIns="0" rIns="0" rtlCol="0" anchor="b">
              <a:spAutoFit/>
            </a:bodyPr>
            <a:lstStyle/>
            <a:p>
              <a:pPr algn="ctr"/>
              <a:r>
                <a:rPr lang="en-US" sz="2800" b="1" cap="all" noProof="1">
                  <a:solidFill>
                    <a:schemeClr val="accent5"/>
                  </a:solidFill>
                </a:rPr>
                <a:t>Lorem Ipsum</a:t>
              </a:r>
            </a:p>
          </p:txBody>
        </p:sp>
        <p:sp>
          <p:nvSpPr>
            <p:cNvPr id="8" name="TextBox 7">
              <a:extLst>
                <a:ext uri="{FF2B5EF4-FFF2-40B4-BE49-F238E27FC236}">
                  <a16:creationId xmlns:a16="http://schemas.microsoft.com/office/drawing/2014/main" id="{4ECFDA21-C294-42B1-853C-B13F83838992}"/>
                </a:ext>
              </a:extLst>
            </p:cNvPr>
            <p:cNvSpPr txBox="1"/>
            <p:nvPr/>
          </p:nvSpPr>
          <p:spPr>
            <a:xfrm>
              <a:off x="332936" y="3086922"/>
              <a:ext cx="2926080" cy="3436839"/>
            </a:xfrm>
            <a:prstGeom prst="rect">
              <a:avLst/>
            </a:prstGeom>
            <a:noFill/>
          </p:spPr>
          <p:txBody>
            <a:bodyPr wrap="square" lIns="0" rIns="0" rtlCol="0" anchor="t">
              <a:spAutoFit/>
            </a:bodyPr>
            <a:lstStyle/>
            <a:p>
              <a:pPr algn="just">
                <a:spcAft>
                  <a:spcPts val="900"/>
                </a:spcAft>
              </a:pPr>
              <a:r>
                <a:rPr lang="en-US" sz="14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4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
        <p:nvSpPr>
          <p:cNvPr id="14" name="Shape">
            <a:extLst>
              <a:ext uri="{FF2B5EF4-FFF2-40B4-BE49-F238E27FC236}">
                <a16:creationId xmlns:a16="http://schemas.microsoft.com/office/drawing/2014/main" id="{FFC8A78C-33F5-40F4-A457-FEF3FDF515FD}"/>
              </a:ext>
            </a:extLst>
          </p:cNvPr>
          <p:cNvSpPr/>
          <p:nvPr/>
        </p:nvSpPr>
        <p:spPr>
          <a:xfrm>
            <a:off x="1" y="1634217"/>
            <a:ext cx="3236367" cy="4282301"/>
          </a:xfrm>
          <a:custGeom>
            <a:avLst/>
            <a:gdLst/>
            <a:ahLst/>
            <a:cxnLst>
              <a:cxn ang="0">
                <a:pos x="wd2" y="hd2"/>
              </a:cxn>
              <a:cxn ang="5400000">
                <a:pos x="wd2" y="hd2"/>
              </a:cxn>
              <a:cxn ang="10800000">
                <a:pos x="wd2" y="hd2"/>
              </a:cxn>
              <a:cxn ang="16200000">
                <a:pos x="wd2" y="hd2"/>
              </a:cxn>
            </a:cxnLst>
            <a:rect l="0" t="0" r="r" b="b"/>
            <a:pathLst>
              <a:path w="21588" h="21537" extrusionOk="0">
                <a:moveTo>
                  <a:pt x="266" y="12986"/>
                </a:moveTo>
                <a:lnTo>
                  <a:pt x="266" y="12650"/>
                </a:lnTo>
                <a:cubicBezTo>
                  <a:pt x="266" y="12595"/>
                  <a:pt x="326" y="12550"/>
                  <a:pt x="399" y="12550"/>
                </a:cubicBezTo>
                <a:lnTo>
                  <a:pt x="1591" y="12550"/>
                </a:lnTo>
                <a:cubicBezTo>
                  <a:pt x="1664" y="12550"/>
                  <a:pt x="1724" y="12504"/>
                  <a:pt x="1724" y="12449"/>
                </a:cubicBezTo>
                <a:lnTo>
                  <a:pt x="1724" y="12304"/>
                </a:lnTo>
                <a:cubicBezTo>
                  <a:pt x="1724" y="12213"/>
                  <a:pt x="1864" y="12173"/>
                  <a:pt x="1950" y="12233"/>
                </a:cubicBezTo>
                <a:lnTo>
                  <a:pt x="2629" y="12745"/>
                </a:lnTo>
                <a:cubicBezTo>
                  <a:pt x="2683" y="12785"/>
                  <a:pt x="2683" y="12846"/>
                  <a:pt x="2629" y="12886"/>
                </a:cubicBezTo>
                <a:lnTo>
                  <a:pt x="1950" y="13398"/>
                </a:lnTo>
                <a:cubicBezTo>
                  <a:pt x="1870" y="13458"/>
                  <a:pt x="1724" y="13418"/>
                  <a:pt x="1724" y="13328"/>
                </a:cubicBezTo>
                <a:lnTo>
                  <a:pt x="1724" y="13182"/>
                </a:lnTo>
                <a:cubicBezTo>
                  <a:pt x="1724" y="13127"/>
                  <a:pt x="1664" y="13082"/>
                  <a:pt x="1591" y="13082"/>
                </a:cubicBezTo>
                <a:lnTo>
                  <a:pt x="399" y="13082"/>
                </a:lnTo>
                <a:cubicBezTo>
                  <a:pt x="326" y="13082"/>
                  <a:pt x="266" y="13036"/>
                  <a:pt x="266" y="12986"/>
                </a:cubicBezTo>
                <a:close/>
                <a:moveTo>
                  <a:pt x="4427" y="13177"/>
                </a:moveTo>
                <a:lnTo>
                  <a:pt x="4427" y="13322"/>
                </a:lnTo>
                <a:cubicBezTo>
                  <a:pt x="4427" y="13413"/>
                  <a:pt x="4566" y="13453"/>
                  <a:pt x="4653" y="13393"/>
                </a:cubicBezTo>
                <a:lnTo>
                  <a:pt x="5332" y="12881"/>
                </a:lnTo>
                <a:cubicBezTo>
                  <a:pt x="5385" y="12841"/>
                  <a:pt x="5385" y="12780"/>
                  <a:pt x="5332" y="12740"/>
                </a:cubicBezTo>
                <a:lnTo>
                  <a:pt x="4653" y="12228"/>
                </a:lnTo>
                <a:cubicBezTo>
                  <a:pt x="4573" y="12168"/>
                  <a:pt x="4427" y="12208"/>
                  <a:pt x="4427" y="12299"/>
                </a:cubicBezTo>
                <a:lnTo>
                  <a:pt x="4427" y="12444"/>
                </a:lnTo>
                <a:cubicBezTo>
                  <a:pt x="4427" y="12499"/>
                  <a:pt x="4367" y="12545"/>
                  <a:pt x="4293" y="12545"/>
                </a:cubicBezTo>
                <a:lnTo>
                  <a:pt x="3102" y="12545"/>
                </a:lnTo>
                <a:cubicBezTo>
                  <a:pt x="3029" y="12545"/>
                  <a:pt x="2969" y="12590"/>
                  <a:pt x="2969" y="12645"/>
                </a:cubicBezTo>
                <a:lnTo>
                  <a:pt x="2969" y="12981"/>
                </a:lnTo>
                <a:cubicBezTo>
                  <a:pt x="2969" y="13036"/>
                  <a:pt x="3029" y="13082"/>
                  <a:pt x="3102" y="13082"/>
                </a:cubicBezTo>
                <a:lnTo>
                  <a:pt x="4293" y="13082"/>
                </a:lnTo>
                <a:cubicBezTo>
                  <a:pt x="4367" y="13077"/>
                  <a:pt x="4427" y="13122"/>
                  <a:pt x="4427" y="13177"/>
                </a:cubicBezTo>
                <a:close/>
                <a:moveTo>
                  <a:pt x="1784" y="9518"/>
                </a:moveTo>
                <a:cubicBezTo>
                  <a:pt x="1711" y="9518"/>
                  <a:pt x="1651" y="9564"/>
                  <a:pt x="1651" y="9619"/>
                </a:cubicBezTo>
                <a:lnTo>
                  <a:pt x="1651" y="9955"/>
                </a:lnTo>
                <a:cubicBezTo>
                  <a:pt x="1651" y="10010"/>
                  <a:pt x="1711" y="10055"/>
                  <a:pt x="1784" y="10055"/>
                </a:cubicBezTo>
                <a:lnTo>
                  <a:pt x="2975" y="10055"/>
                </a:lnTo>
                <a:cubicBezTo>
                  <a:pt x="3049" y="10055"/>
                  <a:pt x="3109" y="10101"/>
                  <a:pt x="3109" y="10156"/>
                </a:cubicBezTo>
                <a:lnTo>
                  <a:pt x="3109" y="10301"/>
                </a:lnTo>
                <a:cubicBezTo>
                  <a:pt x="3109" y="10392"/>
                  <a:pt x="3248" y="10432"/>
                  <a:pt x="3335" y="10372"/>
                </a:cubicBezTo>
                <a:lnTo>
                  <a:pt x="4014" y="9860"/>
                </a:lnTo>
                <a:cubicBezTo>
                  <a:pt x="4067" y="9819"/>
                  <a:pt x="4067" y="9759"/>
                  <a:pt x="4014" y="9719"/>
                </a:cubicBezTo>
                <a:lnTo>
                  <a:pt x="3335" y="9207"/>
                </a:lnTo>
                <a:cubicBezTo>
                  <a:pt x="3255" y="9147"/>
                  <a:pt x="3109" y="9187"/>
                  <a:pt x="3109" y="9277"/>
                </a:cubicBezTo>
                <a:lnTo>
                  <a:pt x="3109" y="9423"/>
                </a:lnTo>
                <a:cubicBezTo>
                  <a:pt x="3109" y="9478"/>
                  <a:pt x="3049" y="9523"/>
                  <a:pt x="2975" y="9523"/>
                </a:cubicBezTo>
                <a:lnTo>
                  <a:pt x="1784" y="9523"/>
                </a:lnTo>
                <a:close/>
                <a:moveTo>
                  <a:pt x="446" y="10537"/>
                </a:moveTo>
                <a:cubicBezTo>
                  <a:pt x="373" y="10537"/>
                  <a:pt x="313" y="10582"/>
                  <a:pt x="313" y="10638"/>
                </a:cubicBezTo>
                <a:lnTo>
                  <a:pt x="313" y="10974"/>
                </a:lnTo>
                <a:cubicBezTo>
                  <a:pt x="313" y="11029"/>
                  <a:pt x="373" y="11074"/>
                  <a:pt x="446" y="11074"/>
                </a:cubicBezTo>
                <a:lnTo>
                  <a:pt x="1637" y="11074"/>
                </a:lnTo>
                <a:cubicBezTo>
                  <a:pt x="1711" y="11074"/>
                  <a:pt x="1771" y="11119"/>
                  <a:pt x="1771" y="11175"/>
                </a:cubicBezTo>
                <a:lnTo>
                  <a:pt x="1771" y="11320"/>
                </a:lnTo>
                <a:cubicBezTo>
                  <a:pt x="1771" y="11410"/>
                  <a:pt x="1910" y="11451"/>
                  <a:pt x="1997" y="11390"/>
                </a:cubicBezTo>
                <a:lnTo>
                  <a:pt x="2676" y="10878"/>
                </a:lnTo>
                <a:cubicBezTo>
                  <a:pt x="2729" y="10838"/>
                  <a:pt x="2729" y="10778"/>
                  <a:pt x="2676" y="10738"/>
                </a:cubicBezTo>
                <a:lnTo>
                  <a:pt x="1997" y="10226"/>
                </a:lnTo>
                <a:cubicBezTo>
                  <a:pt x="1917" y="10166"/>
                  <a:pt x="1771" y="10206"/>
                  <a:pt x="1771" y="10296"/>
                </a:cubicBezTo>
                <a:lnTo>
                  <a:pt x="1771" y="10442"/>
                </a:lnTo>
                <a:cubicBezTo>
                  <a:pt x="1771" y="10497"/>
                  <a:pt x="1711" y="10542"/>
                  <a:pt x="1637" y="10542"/>
                </a:cubicBezTo>
                <a:lnTo>
                  <a:pt x="446" y="10542"/>
                </a:lnTo>
                <a:close/>
                <a:moveTo>
                  <a:pt x="8487" y="12168"/>
                </a:moveTo>
                <a:lnTo>
                  <a:pt x="8487" y="12314"/>
                </a:lnTo>
                <a:cubicBezTo>
                  <a:pt x="8487" y="12404"/>
                  <a:pt x="8627" y="12444"/>
                  <a:pt x="8713" y="12384"/>
                </a:cubicBezTo>
                <a:lnTo>
                  <a:pt x="9392" y="11872"/>
                </a:lnTo>
                <a:cubicBezTo>
                  <a:pt x="9445" y="11832"/>
                  <a:pt x="9445" y="11772"/>
                  <a:pt x="9392" y="11732"/>
                </a:cubicBezTo>
                <a:lnTo>
                  <a:pt x="8713" y="11220"/>
                </a:lnTo>
                <a:cubicBezTo>
                  <a:pt x="8633" y="11159"/>
                  <a:pt x="8487" y="11200"/>
                  <a:pt x="8487" y="11290"/>
                </a:cubicBezTo>
                <a:lnTo>
                  <a:pt x="8487" y="11435"/>
                </a:lnTo>
                <a:cubicBezTo>
                  <a:pt x="8487" y="11491"/>
                  <a:pt x="8427" y="11536"/>
                  <a:pt x="8354" y="11536"/>
                </a:cubicBezTo>
                <a:lnTo>
                  <a:pt x="7162" y="11536"/>
                </a:lnTo>
                <a:cubicBezTo>
                  <a:pt x="7089" y="11536"/>
                  <a:pt x="7029" y="11581"/>
                  <a:pt x="7029" y="11636"/>
                </a:cubicBezTo>
                <a:lnTo>
                  <a:pt x="7029" y="11972"/>
                </a:lnTo>
                <a:cubicBezTo>
                  <a:pt x="7029" y="12028"/>
                  <a:pt x="7089" y="12073"/>
                  <a:pt x="7162" y="12073"/>
                </a:cubicBezTo>
                <a:lnTo>
                  <a:pt x="8354" y="12073"/>
                </a:lnTo>
                <a:cubicBezTo>
                  <a:pt x="8427" y="12068"/>
                  <a:pt x="8487" y="12113"/>
                  <a:pt x="8487" y="12168"/>
                </a:cubicBezTo>
                <a:close/>
                <a:moveTo>
                  <a:pt x="7229" y="7451"/>
                </a:moveTo>
                <a:cubicBezTo>
                  <a:pt x="7156" y="7451"/>
                  <a:pt x="7096" y="7496"/>
                  <a:pt x="7096" y="7551"/>
                </a:cubicBezTo>
                <a:lnTo>
                  <a:pt x="7096" y="7887"/>
                </a:lnTo>
                <a:cubicBezTo>
                  <a:pt x="7096" y="7943"/>
                  <a:pt x="7156" y="7988"/>
                  <a:pt x="7229" y="7988"/>
                </a:cubicBezTo>
                <a:lnTo>
                  <a:pt x="8420" y="7988"/>
                </a:lnTo>
                <a:cubicBezTo>
                  <a:pt x="8494" y="7988"/>
                  <a:pt x="8553" y="8033"/>
                  <a:pt x="8553" y="8088"/>
                </a:cubicBezTo>
                <a:lnTo>
                  <a:pt x="8553" y="8234"/>
                </a:lnTo>
                <a:cubicBezTo>
                  <a:pt x="8553" y="8324"/>
                  <a:pt x="8693" y="8364"/>
                  <a:pt x="8780" y="8304"/>
                </a:cubicBezTo>
                <a:lnTo>
                  <a:pt x="9459" y="7792"/>
                </a:lnTo>
                <a:cubicBezTo>
                  <a:pt x="9512" y="7752"/>
                  <a:pt x="9512" y="7692"/>
                  <a:pt x="9459" y="7651"/>
                </a:cubicBezTo>
                <a:lnTo>
                  <a:pt x="8780" y="7140"/>
                </a:lnTo>
                <a:cubicBezTo>
                  <a:pt x="8700" y="7079"/>
                  <a:pt x="8553" y="7119"/>
                  <a:pt x="8553" y="7210"/>
                </a:cubicBezTo>
                <a:lnTo>
                  <a:pt x="8553" y="7355"/>
                </a:lnTo>
                <a:cubicBezTo>
                  <a:pt x="8553" y="7411"/>
                  <a:pt x="8494" y="7456"/>
                  <a:pt x="8420" y="7456"/>
                </a:cubicBezTo>
                <a:lnTo>
                  <a:pt x="7229" y="7456"/>
                </a:lnTo>
                <a:close/>
                <a:moveTo>
                  <a:pt x="7142" y="9488"/>
                </a:moveTo>
                <a:cubicBezTo>
                  <a:pt x="7069" y="9488"/>
                  <a:pt x="7009" y="9533"/>
                  <a:pt x="7009" y="9589"/>
                </a:cubicBezTo>
                <a:lnTo>
                  <a:pt x="7009" y="9925"/>
                </a:lnTo>
                <a:cubicBezTo>
                  <a:pt x="7009" y="9980"/>
                  <a:pt x="7069" y="10025"/>
                  <a:pt x="7142" y="10025"/>
                </a:cubicBezTo>
                <a:lnTo>
                  <a:pt x="8334" y="10025"/>
                </a:lnTo>
                <a:cubicBezTo>
                  <a:pt x="8407" y="10025"/>
                  <a:pt x="8467" y="10070"/>
                  <a:pt x="8467" y="10126"/>
                </a:cubicBezTo>
                <a:lnTo>
                  <a:pt x="8467" y="10271"/>
                </a:lnTo>
                <a:cubicBezTo>
                  <a:pt x="8467" y="10362"/>
                  <a:pt x="8607" y="10402"/>
                  <a:pt x="8693" y="10341"/>
                </a:cubicBezTo>
                <a:lnTo>
                  <a:pt x="9372" y="9830"/>
                </a:lnTo>
                <a:cubicBezTo>
                  <a:pt x="9425" y="9789"/>
                  <a:pt x="9425" y="9729"/>
                  <a:pt x="9372" y="9689"/>
                </a:cubicBezTo>
                <a:lnTo>
                  <a:pt x="8693" y="9177"/>
                </a:lnTo>
                <a:cubicBezTo>
                  <a:pt x="8613" y="9117"/>
                  <a:pt x="8467" y="9157"/>
                  <a:pt x="8467" y="9247"/>
                </a:cubicBezTo>
                <a:lnTo>
                  <a:pt x="8467" y="9393"/>
                </a:lnTo>
                <a:cubicBezTo>
                  <a:pt x="8467" y="9448"/>
                  <a:pt x="8407" y="9493"/>
                  <a:pt x="8334" y="9493"/>
                </a:cubicBezTo>
                <a:lnTo>
                  <a:pt x="7142" y="9493"/>
                </a:lnTo>
                <a:close/>
                <a:moveTo>
                  <a:pt x="4686" y="8183"/>
                </a:moveTo>
                <a:cubicBezTo>
                  <a:pt x="4606" y="8123"/>
                  <a:pt x="4460" y="8163"/>
                  <a:pt x="4460" y="8254"/>
                </a:cubicBezTo>
                <a:lnTo>
                  <a:pt x="4460" y="8399"/>
                </a:lnTo>
                <a:cubicBezTo>
                  <a:pt x="4460" y="8454"/>
                  <a:pt x="4400" y="8500"/>
                  <a:pt x="4327" y="8500"/>
                </a:cubicBezTo>
                <a:lnTo>
                  <a:pt x="3135" y="8500"/>
                </a:lnTo>
                <a:cubicBezTo>
                  <a:pt x="3062" y="8500"/>
                  <a:pt x="3002" y="8545"/>
                  <a:pt x="3002" y="8600"/>
                </a:cubicBezTo>
                <a:lnTo>
                  <a:pt x="3002" y="8936"/>
                </a:lnTo>
                <a:cubicBezTo>
                  <a:pt x="3002" y="8991"/>
                  <a:pt x="3062" y="9037"/>
                  <a:pt x="3135" y="9037"/>
                </a:cubicBezTo>
                <a:lnTo>
                  <a:pt x="4327" y="9037"/>
                </a:lnTo>
                <a:cubicBezTo>
                  <a:pt x="4400" y="9037"/>
                  <a:pt x="4460" y="9082"/>
                  <a:pt x="4460" y="9137"/>
                </a:cubicBezTo>
                <a:lnTo>
                  <a:pt x="4460" y="9282"/>
                </a:lnTo>
                <a:cubicBezTo>
                  <a:pt x="4460" y="9373"/>
                  <a:pt x="4600" y="9413"/>
                  <a:pt x="4686" y="9353"/>
                </a:cubicBezTo>
                <a:lnTo>
                  <a:pt x="5365" y="8841"/>
                </a:lnTo>
                <a:cubicBezTo>
                  <a:pt x="5418" y="8801"/>
                  <a:pt x="5418" y="8740"/>
                  <a:pt x="5365" y="8700"/>
                </a:cubicBezTo>
                <a:lnTo>
                  <a:pt x="4686" y="8183"/>
                </a:lnTo>
                <a:close/>
                <a:moveTo>
                  <a:pt x="7329" y="6116"/>
                </a:moveTo>
                <a:cubicBezTo>
                  <a:pt x="7249" y="6056"/>
                  <a:pt x="7102" y="6096"/>
                  <a:pt x="7102" y="6186"/>
                </a:cubicBezTo>
                <a:lnTo>
                  <a:pt x="7102" y="6332"/>
                </a:lnTo>
                <a:cubicBezTo>
                  <a:pt x="7102" y="6387"/>
                  <a:pt x="7042" y="6432"/>
                  <a:pt x="6969" y="6432"/>
                </a:cubicBezTo>
                <a:lnTo>
                  <a:pt x="5778" y="6432"/>
                </a:lnTo>
                <a:cubicBezTo>
                  <a:pt x="5705" y="6432"/>
                  <a:pt x="5645" y="6477"/>
                  <a:pt x="5645" y="6532"/>
                </a:cubicBezTo>
                <a:lnTo>
                  <a:pt x="5645" y="6869"/>
                </a:lnTo>
                <a:cubicBezTo>
                  <a:pt x="5645" y="6924"/>
                  <a:pt x="5705" y="6969"/>
                  <a:pt x="5778" y="6969"/>
                </a:cubicBezTo>
                <a:lnTo>
                  <a:pt x="6969" y="6969"/>
                </a:lnTo>
                <a:cubicBezTo>
                  <a:pt x="7042" y="6969"/>
                  <a:pt x="7102" y="7014"/>
                  <a:pt x="7102" y="7069"/>
                </a:cubicBezTo>
                <a:lnTo>
                  <a:pt x="7102" y="7215"/>
                </a:lnTo>
                <a:cubicBezTo>
                  <a:pt x="7102" y="7305"/>
                  <a:pt x="7242" y="7345"/>
                  <a:pt x="7329" y="7285"/>
                </a:cubicBezTo>
                <a:lnTo>
                  <a:pt x="8008" y="6773"/>
                </a:lnTo>
                <a:cubicBezTo>
                  <a:pt x="8061" y="6733"/>
                  <a:pt x="8061" y="6673"/>
                  <a:pt x="8008" y="6633"/>
                </a:cubicBezTo>
                <a:lnTo>
                  <a:pt x="7329" y="6116"/>
                </a:lnTo>
                <a:close/>
                <a:moveTo>
                  <a:pt x="7342" y="11355"/>
                </a:moveTo>
                <a:lnTo>
                  <a:pt x="8021" y="10843"/>
                </a:lnTo>
                <a:cubicBezTo>
                  <a:pt x="8074" y="10803"/>
                  <a:pt x="8074" y="10743"/>
                  <a:pt x="8021" y="10703"/>
                </a:cubicBezTo>
                <a:lnTo>
                  <a:pt x="7342" y="10191"/>
                </a:lnTo>
                <a:cubicBezTo>
                  <a:pt x="7262" y="10131"/>
                  <a:pt x="7116" y="10171"/>
                  <a:pt x="7116" y="10261"/>
                </a:cubicBezTo>
                <a:lnTo>
                  <a:pt x="7116" y="10407"/>
                </a:lnTo>
                <a:cubicBezTo>
                  <a:pt x="7116" y="10462"/>
                  <a:pt x="7056" y="10507"/>
                  <a:pt x="6983" y="10507"/>
                </a:cubicBezTo>
                <a:lnTo>
                  <a:pt x="5791" y="10507"/>
                </a:lnTo>
                <a:cubicBezTo>
                  <a:pt x="5718" y="10507"/>
                  <a:pt x="5658" y="10552"/>
                  <a:pt x="5658" y="10607"/>
                </a:cubicBezTo>
                <a:lnTo>
                  <a:pt x="5658" y="10944"/>
                </a:lnTo>
                <a:cubicBezTo>
                  <a:pt x="5658" y="10999"/>
                  <a:pt x="5718" y="11044"/>
                  <a:pt x="5791" y="11044"/>
                </a:cubicBezTo>
                <a:lnTo>
                  <a:pt x="6983" y="11044"/>
                </a:lnTo>
                <a:cubicBezTo>
                  <a:pt x="7056" y="11044"/>
                  <a:pt x="7116" y="11089"/>
                  <a:pt x="7116" y="11144"/>
                </a:cubicBezTo>
                <a:lnTo>
                  <a:pt x="7116" y="11290"/>
                </a:lnTo>
                <a:cubicBezTo>
                  <a:pt x="7122" y="11375"/>
                  <a:pt x="7262" y="11420"/>
                  <a:pt x="7342" y="11355"/>
                </a:cubicBezTo>
                <a:close/>
                <a:moveTo>
                  <a:pt x="4453" y="9488"/>
                </a:moveTo>
                <a:cubicBezTo>
                  <a:pt x="4380" y="9488"/>
                  <a:pt x="4320" y="9533"/>
                  <a:pt x="4320" y="9589"/>
                </a:cubicBezTo>
                <a:lnTo>
                  <a:pt x="4320" y="9925"/>
                </a:lnTo>
                <a:cubicBezTo>
                  <a:pt x="4320" y="9980"/>
                  <a:pt x="4380" y="10025"/>
                  <a:pt x="4453" y="10025"/>
                </a:cubicBezTo>
                <a:lnTo>
                  <a:pt x="5645" y="10025"/>
                </a:lnTo>
                <a:cubicBezTo>
                  <a:pt x="5718" y="10025"/>
                  <a:pt x="5778" y="10070"/>
                  <a:pt x="5778" y="10126"/>
                </a:cubicBezTo>
                <a:lnTo>
                  <a:pt x="5778" y="10271"/>
                </a:lnTo>
                <a:cubicBezTo>
                  <a:pt x="5778" y="10362"/>
                  <a:pt x="5918" y="10402"/>
                  <a:pt x="6004" y="10341"/>
                </a:cubicBezTo>
                <a:lnTo>
                  <a:pt x="6683" y="9830"/>
                </a:lnTo>
                <a:cubicBezTo>
                  <a:pt x="6736" y="9789"/>
                  <a:pt x="6736" y="9729"/>
                  <a:pt x="6683" y="9689"/>
                </a:cubicBezTo>
                <a:lnTo>
                  <a:pt x="6004" y="9177"/>
                </a:lnTo>
                <a:cubicBezTo>
                  <a:pt x="5924" y="9117"/>
                  <a:pt x="5778" y="9157"/>
                  <a:pt x="5778" y="9247"/>
                </a:cubicBezTo>
                <a:lnTo>
                  <a:pt x="5778" y="9393"/>
                </a:lnTo>
                <a:cubicBezTo>
                  <a:pt x="5778" y="9448"/>
                  <a:pt x="5718" y="9493"/>
                  <a:pt x="5645" y="9493"/>
                </a:cubicBezTo>
                <a:lnTo>
                  <a:pt x="4453" y="9493"/>
                </a:lnTo>
                <a:close/>
                <a:moveTo>
                  <a:pt x="7222" y="5403"/>
                </a:moveTo>
                <a:cubicBezTo>
                  <a:pt x="7149" y="5403"/>
                  <a:pt x="7089" y="5448"/>
                  <a:pt x="7089" y="5504"/>
                </a:cubicBezTo>
                <a:lnTo>
                  <a:pt x="7089" y="5840"/>
                </a:lnTo>
                <a:cubicBezTo>
                  <a:pt x="7089" y="5895"/>
                  <a:pt x="7149" y="5940"/>
                  <a:pt x="7222" y="5940"/>
                </a:cubicBezTo>
                <a:lnTo>
                  <a:pt x="8414" y="5940"/>
                </a:lnTo>
                <a:cubicBezTo>
                  <a:pt x="8487" y="5940"/>
                  <a:pt x="8547" y="5985"/>
                  <a:pt x="8547" y="6040"/>
                </a:cubicBezTo>
                <a:lnTo>
                  <a:pt x="8547" y="6186"/>
                </a:lnTo>
                <a:cubicBezTo>
                  <a:pt x="8547" y="6276"/>
                  <a:pt x="8687" y="6317"/>
                  <a:pt x="8773" y="6256"/>
                </a:cubicBezTo>
                <a:lnTo>
                  <a:pt x="9452" y="5744"/>
                </a:lnTo>
                <a:cubicBezTo>
                  <a:pt x="9505" y="5704"/>
                  <a:pt x="9505" y="5644"/>
                  <a:pt x="9452" y="5604"/>
                </a:cubicBezTo>
                <a:lnTo>
                  <a:pt x="8773" y="5092"/>
                </a:lnTo>
                <a:cubicBezTo>
                  <a:pt x="8693" y="5032"/>
                  <a:pt x="8547" y="5072"/>
                  <a:pt x="8547" y="5162"/>
                </a:cubicBezTo>
                <a:lnTo>
                  <a:pt x="8547" y="5308"/>
                </a:lnTo>
                <a:cubicBezTo>
                  <a:pt x="8547" y="5363"/>
                  <a:pt x="8487" y="5408"/>
                  <a:pt x="8414" y="5408"/>
                </a:cubicBezTo>
                <a:lnTo>
                  <a:pt x="7222" y="5408"/>
                </a:lnTo>
                <a:close/>
                <a:moveTo>
                  <a:pt x="7335" y="8153"/>
                </a:moveTo>
                <a:cubicBezTo>
                  <a:pt x="7255" y="8093"/>
                  <a:pt x="7109" y="8133"/>
                  <a:pt x="7109" y="8224"/>
                </a:cubicBezTo>
                <a:lnTo>
                  <a:pt x="7109" y="8369"/>
                </a:lnTo>
                <a:cubicBezTo>
                  <a:pt x="7109" y="8424"/>
                  <a:pt x="7049" y="8469"/>
                  <a:pt x="6976" y="8469"/>
                </a:cubicBezTo>
                <a:lnTo>
                  <a:pt x="5784" y="8469"/>
                </a:lnTo>
                <a:cubicBezTo>
                  <a:pt x="5711" y="8469"/>
                  <a:pt x="5651" y="8515"/>
                  <a:pt x="5651" y="8570"/>
                </a:cubicBezTo>
                <a:lnTo>
                  <a:pt x="5651" y="8906"/>
                </a:lnTo>
                <a:cubicBezTo>
                  <a:pt x="5651" y="8961"/>
                  <a:pt x="5711" y="9006"/>
                  <a:pt x="5784" y="9006"/>
                </a:cubicBezTo>
                <a:lnTo>
                  <a:pt x="6976" y="9006"/>
                </a:lnTo>
                <a:cubicBezTo>
                  <a:pt x="7049" y="9006"/>
                  <a:pt x="7109" y="9052"/>
                  <a:pt x="7109" y="9107"/>
                </a:cubicBezTo>
                <a:lnTo>
                  <a:pt x="7109" y="9252"/>
                </a:lnTo>
                <a:cubicBezTo>
                  <a:pt x="7109" y="9343"/>
                  <a:pt x="7249" y="9383"/>
                  <a:pt x="7335" y="9323"/>
                </a:cubicBezTo>
                <a:lnTo>
                  <a:pt x="8014" y="8811"/>
                </a:lnTo>
                <a:cubicBezTo>
                  <a:pt x="8068" y="8771"/>
                  <a:pt x="8068" y="8710"/>
                  <a:pt x="8014" y="8670"/>
                </a:cubicBezTo>
                <a:lnTo>
                  <a:pt x="7335" y="8153"/>
                </a:lnTo>
                <a:close/>
                <a:moveTo>
                  <a:pt x="4413" y="11144"/>
                </a:moveTo>
                <a:lnTo>
                  <a:pt x="4413" y="11290"/>
                </a:lnTo>
                <a:cubicBezTo>
                  <a:pt x="4413" y="11380"/>
                  <a:pt x="4553" y="11420"/>
                  <a:pt x="4640" y="11360"/>
                </a:cubicBezTo>
                <a:lnTo>
                  <a:pt x="5318" y="10848"/>
                </a:lnTo>
                <a:cubicBezTo>
                  <a:pt x="5372" y="10808"/>
                  <a:pt x="5372" y="10748"/>
                  <a:pt x="5318" y="10708"/>
                </a:cubicBezTo>
                <a:lnTo>
                  <a:pt x="4640" y="10196"/>
                </a:lnTo>
                <a:cubicBezTo>
                  <a:pt x="4560" y="10136"/>
                  <a:pt x="4413" y="10176"/>
                  <a:pt x="4413" y="10266"/>
                </a:cubicBezTo>
                <a:lnTo>
                  <a:pt x="4413" y="10412"/>
                </a:lnTo>
                <a:cubicBezTo>
                  <a:pt x="4413" y="10467"/>
                  <a:pt x="4353" y="10512"/>
                  <a:pt x="4280" y="10512"/>
                </a:cubicBezTo>
                <a:lnTo>
                  <a:pt x="3089" y="10512"/>
                </a:lnTo>
                <a:cubicBezTo>
                  <a:pt x="3015" y="10512"/>
                  <a:pt x="2955" y="10557"/>
                  <a:pt x="2955" y="10612"/>
                </a:cubicBezTo>
                <a:lnTo>
                  <a:pt x="2955" y="10949"/>
                </a:lnTo>
                <a:cubicBezTo>
                  <a:pt x="2955" y="11004"/>
                  <a:pt x="3015" y="11049"/>
                  <a:pt x="3089" y="11049"/>
                </a:cubicBezTo>
                <a:lnTo>
                  <a:pt x="4280" y="11049"/>
                </a:lnTo>
                <a:cubicBezTo>
                  <a:pt x="4353" y="11044"/>
                  <a:pt x="4413" y="11089"/>
                  <a:pt x="4413" y="11144"/>
                </a:cubicBezTo>
                <a:close/>
                <a:moveTo>
                  <a:pt x="3302" y="12379"/>
                </a:moveTo>
                <a:lnTo>
                  <a:pt x="3981" y="11867"/>
                </a:lnTo>
                <a:cubicBezTo>
                  <a:pt x="4034" y="11827"/>
                  <a:pt x="4034" y="11767"/>
                  <a:pt x="3981" y="11727"/>
                </a:cubicBezTo>
                <a:lnTo>
                  <a:pt x="3302" y="11215"/>
                </a:lnTo>
                <a:cubicBezTo>
                  <a:pt x="3222" y="11154"/>
                  <a:pt x="3075" y="11195"/>
                  <a:pt x="3075" y="11285"/>
                </a:cubicBezTo>
                <a:lnTo>
                  <a:pt x="3075" y="11430"/>
                </a:lnTo>
                <a:cubicBezTo>
                  <a:pt x="3075" y="11486"/>
                  <a:pt x="3015" y="11531"/>
                  <a:pt x="2942" y="11531"/>
                </a:cubicBezTo>
                <a:lnTo>
                  <a:pt x="1751" y="11531"/>
                </a:lnTo>
                <a:cubicBezTo>
                  <a:pt x="1677" y="11531"/>
                  <a:pt x="1618" y="11576"/>
                  <a:pt x="1618" y="11631"/>
                </a:cubicBezTo>
                <a:lnTo>
                  <a:pt x="1618" y="11967"/>
                </a:lnTo>
                <a:cubicBezTo>
                  <a:pt x="1618" y="12023"/>
                  <a:pt x="1677" y="12068"/>
                  <a:pt x="1751" y="12068"/>
                </a:cubicBezTo>
                <a:lnTo>
                  <a:pt x="2942" y="12068"/>
                </a:lnTo>
                <a:cubicBezTo>
                  <a:pt x="3015" y="12068"/>
                  <a:pt x="3075" y="12113"/>
                  <a:pt x="3075" y="12168"/>
                </a:cubicBezTo>
                <a:lnTo>
                  <a:pt x="3075" y="12314"/>
                </a:lnTo>
                <a:cubicBezTo>
                  <a:pt x="3082" y="12399"/>
                  <a:pt x="3222" y="12444"/>
                  <a:pt x="3302" y="12379"/>
                </a:cubicBezTo>
                <a:close/>
                <a:moveTo>
                  <a:pt x="10131" y="6116"/>
                </a:moveTo>
                <a:cubicBezTo>
                  <a:pt x="10051" y="6056"/>
                  <a:pt x="9905" y="6096"/>
                  <a:pt x="9905" y="6186"/>
                </a:cubicBezTo>
                <a:lnTo>
                  <a:pt x="9905" y="6332"/>
                </a:lnTo>
                <a:cubicBezTo>
                  <a:pt x="9905" y="6387"/>
                  <a:pt x="9845" y="6432"/>
                  <a:pt x="9772" y="6432"/>
                </a:cubicBezTo>
                <a:lnTo>
                  <a:pt x="8580" y="6432"/>
                </a:lnTo>
                <a:cubicBezTo>
                  <a:pt x="8507" y="6432"/>
                  <a:pt x="8447" y="6477"/>
                  <a:pt x="8447" y="6532"/>
                </a:cubicBezTo>
                <a:lnTo>
                  <a:pt x="8447" y="6869"/>
                </a:lnTo>
                <a:cubicBezTo>
                  <a:pt x="8447" y="6924"/>
                  <a:pt x="8507" y="6969"/>
                  <a:pt x="8580" y="6969"/>
                </a:cubicBezTo>
                <a:lnTo>
                  <a:pt x="9772" y="6969"/>
                </a:lnTo>
                <a:cubicBezTo>
                  <a:pt x="9845" y="6969"/>
                  <a:pt x="9905" y="7014"/>
                  <a:pt x="9905" y="7069"/>
                </a:cubicBezTo>
                <a:lnTo>
                  <a:pt x="9905" y="7215"/>
                </a:lnTo>
                <a:cubicBezTo>
                  <a:pt x="9905" y="7305"/>
                  <a:pt x="10045" y="7345"/>
                  <a:pt x="10131" y="7285"/>
                </a:cubicBezTo>
                <a:lnTo>
                  <a:pt x="10810" y="6773"/>
                </a:lnTo>
                <a:cubicBezTo>
                  <a:pt x="10863" y="6733"/>
                  <a:pt x="10863" y="6673"/>
                  <a:pt x="10810" y="6633"/>
                </a:cubicBezTo>
                <a:lnTo>
                  <a:pt x="10131" y="6116"/>
                </a:lnTo>
                <a:close/>
                <a:moveTo>
                  <a:pt x="8474" y="14206"/>
                </a:moveTo>
                <a:lnTo>
                  <a:pt x="8474" y="14351"/>
                </a:lnTo>
                <a:cubicBezTo>
                  <a:pt x="8474" y="14442"/>
                  <a:pt x="8613" y="14482"/>
                  <a:pt x="8700" y="14422"/>
                </a:cubicBezTo>
                <a:lnTo>
                  <a:pt x="9379" y="13910"/>
                </a:lnTo>
                <a:cubicBezTo>
                  <a:pt x="9432" y="13869"/>
                  <a:pt x="9432" y="13809"/>
                  <a:pt x="9379" y="13769"/>
                </a:cubicBezTo>
                <a:lnTo>
                  <a:pt x="8700" y="13257"/>
                </a:lnTo>
                <a:cubicBezTo>
                  <a:pt x="8620" y="13197"/>
                  <a:pt x="8474" y="13237"/>
                  <a:pt x="8474" y="13327"/>
                </a:cubicBezTo>
                <a:lnTo>
                  <a:pt x="8474" y="13473"/>
                </a:lnTo>
                <a:cubicBezTo>
                  <a:pt x="8474" y="13528"/>
                  <a:pt x="8414" y="13573"/>
                  <a:pt x="8340" y="13573"/>
                </a:cubicBezTo>
                <a:lnTo>
                  <a:pt x="7149" y="13573"/>
                </a:lnTo>
                <a:cubicBezTo>
                  <a:pt x="7076" y="13573"/>
                  <a:pt x="7016" y="13619"/>
                  <a:pt x="7016" y="13674"/>
                </a:cubicBezTo>
                <a:lnTo>
                  <a:pt x="7016" y="14010"/>
                </a:lnTo>
                <a:cubicBezTo>
                  <a:pt x="7016" y="14065"/>
                  <a:pt x="7076" y="14110"/>
                  <a:pt x="7149" y="14110"/>
                </a:cubicBezTo>
                <a:lnTo>
                  <a:pt x="8340" y="14110"/>
                </a:lnTo>
                <a:cubicBezTo>
                  <a:pt x="8414" y="14105"/>
                  <a:pt x="8474" y="14151"/>
                  <a:pt x="8474" y="14206"/>
                </a:cubicBezTo>
                <a:close/>
                <a:moveTo>
                  <a:pt x="4427" y="15225"/>
                </a:moveTo>
                <a:lnTo>
                  <a:pt x="4427" y="15370"/>
                </a:lnTo>
                <a:cubicBezTo>
                  <a:pt x="4427" y="15460"/>
                  <a:pt x="4566" y="15501"/>
                  <a:pt x="4653" y="15440"/>
                </a:cubicBezTo>
                <a:lnTo>
                  <a:pt x="5332" y="14928"/>
                </a:lnTo>
                <a:cubicBezTo>
                  <a:pt x="5385" y="14888"/>
                  <a:pt x="5385" y="14828"/>
                  <a:pt x="5332" y="14788"/>
                </a:cubicBezTo>
                <a:lnTo>
                  <a:pt x="4653" y="14276"/>
                </a:lnTo>
                <a:cubicBezTo>
                  <a:pt x="4573" y="14216"/>
                  <a:pt x="4427" y="14256"/>
                  <a:pt x="4427" y="14346"/>
                </a:cubicBezTo>
                <a:lnTo>
                  <a:pt x="4427" y="14492"/>
                </a:lnTo>
                <a:cubicBezTo>
                  <a:pt x="4427" y="14547"/>
                  <a:pt x="4367" y="14592"/>
                  <a:pt x="4293" y="14592"/>
                </a:cubicBezTo>
                <a:lnTo>
                  <a:pt x="3102" y="14592"/>
                </a:lnTo>
                <a:cubicBezTo>
                  <a:pt x="3029" y="14592"/>
                  <a:pt x="2969" y="14637"/>
                  <a:pt x="2969" y="14693"/>
                </a:cubicBezTo>
                <a:lnTo>
                  <a:pt x="2969" y="15029"/>
                </a:lnTo>
                <a:cubicBezTo>
                  <a:pt x="2969" y="15084"/>
                  <a:pt x="3029" y="15129"/>
                  <a:pt x="3102" y="15129"/>
                </a:cubicBezTo>
                <a:lnTo>
                  <a:pt x="4293" y="15129"/>
                </a:lnTo>
                <a:cubicBezTo>
                  <a:pt x="4367" y="15124"/>
                  <a:pt x="4427" y="15169"/>
                  <a:pt x="4427" y="15225"/>
                </a:cubicBezTo>
                <a:close/>
                <a:moveTo>
                  <a:pt x="406" y="15114"/>
                </a:moveTo>
                <a:lnTo>
                  <a:pt x="1598" y="15114"/>
                </a:lnTo>
                <a:cubicBezTo>
                  <a:pt x="1671" y="15114"/>
                  <a:pt x="1731" y="15159"/>
                  <a:pt x="1731" y="15214"/>
                </a:cubicBezTo>
                <a:lnTo>
                  <a:pt x="1731" y="15360"/>
                </a:lnTo>
                <a:cubicBezTo>
                  <a:pt x="1731" y="15450"/>
                  <a:pt x="1870" y="15490"/>
                  <a:pt x="1957" y="15430"/>
                </a:cubicBezTo>
                <a:lnTo>
                  <a:pt x="2636" y="14918"/>
                </a:lnTo>
                <a:cubicBezTo>
                  <a:pt x="2689" y="14878"/>
                  <a:pt x="2689" y="14818"/>
                  <a:pt x="2636" y="14778"/>
                </a:cubicBezTo>
                <a:lnTo>
                  <a:pt x="1957" y="14266"/>
                </a:lnTo>
                <a:cubicBezTo>
                  <a:pt x="1877" y="14206"/>
                  <a:pt x="1731" y="14246"/>
                  <a:pt x="1731" y="14336"/>
                </a:cubicBezTo>
                <a:lnTo>
                  <a:pt x="1731" y="14482"/>
                </a:lnTo>
                <a:cubicBezTo>
                  <a:pt x="1731" y="14537"/>
                  <a:pt x="1671" y="14582"/>
                  <a:pt x="1598" y="14582"/>
                </a:cubicBezTo>
                <a:lnTo>
                  <a:pt x="406" y="14582"/>
                </a:lnTo>
                <a:cubicBezTo>
                  <a:pt x="333" y="14582"/>
                  <a:pt x="273" y="14627"/>
                  <a:pt x="273" y="14682"/>
                </a:cubicBezTo>
                <a:lnTo>
                  <a:pt x="273" y="15019"/>
                </a:lnTo>
                <a:cubicBezTo>
                  <a:pt x="273" y="15074"/>
                  <a:pt x="333" y="15114"/>
                  <a:pt x="406" y="15114"/>
                </a:cubicBezTo>
                <a:close/>
                <a:moveTo>
                  <a:pt x="11196" y="14211"/>
                </a:moveTo>
                <a:lnTo>
                  <a:pt x="11196" y="14356"/>
                </a:lnTo>
                <a:cubicBezTo>
                  <a:pt x="11196" y="14447"/>
                  <a:pt x="11336" y="14487"/>
                  <a:pt x="11422" y="14427"/>
                </a:cubicBezTo>
                <a:lnTo>
                  <a:pt x="12101" y="13915"/>
                </a:lnTo>
                <a:cubicBezTo>
                  <a:pt x="12155" y="13875"/>
                  <a:pt x="12155" y="13814"/>
                  <a:pt x="12101" y="13774"/>
                </a:cubicBezTo>
                <a:lnTo>
                  <a:pt x="11422" y="13262"/>
                </a:lnTo>
                <a:cubicBezTo>
                  <a:pt x="11342" y="13202"/>
                  <a:pt x="11196" y="13242"/>
                  <a:pt x="11196" y="13332"/>
                </a:cubicBezTo>
                <a:lnTo>
                  <a:pt x="11196" y="13478"/>
                </a:lnTo>
                <a:cubicBezTo>
                  <a:pt x="11196" y="13533"/>
                  <a:pt x="11136" y="13578"/>
                  <a:pt x="11063" y="13578"/>
                </a:cubicBezTo>
                <a:lnTo>
                  <a:pt x="9871" y="13578"/>
                </a:lnTo>
                <a:cubicBezTo>
                  <a:pt x="9798" y="13578"/>
                  <a:pt x="9738" y="13624"/>
                  <a:pt x="9738" y="13679"/>
                </a:cubicBezTo>
                <a:lnTo>
                  <a:pt x="9738" y="14015"/>
                </a:lnTo>
                <a:cubicBezTo>
                  <a:pt x="9738" y="14070"/>
                  <a:pt x="9798" y="14115"/>
                  <a:pt x="9871" y="14115"/>
                </a:cubicBezTo>
                <a:lnTo>
                  <a:pt x="11063" y="14115"/>
                </a:lnTo>
                <a:cubicBezTo>
                  <a:pt x="11136" y="14110"/>
                  <a:pt x="11196" y="14156"/>
                  <a:pt x="11196" y="14211"/>
                </a:cubicBezTo>
                <a:close/>
                <a:moveTo>
                  <a:pt x="12774" y="4073"/>
                </a:moveTo>
                <a:cubicBezTo>
                  <a:pt x="12694" y="4013"/>
                  <a:pt x="12547" y="4053"/>
                  <a:pt x="12547" y="4143"/>
                </a:cubicBezTo>
                <a:lnTo>
                  <a:pt x="12547" y="4289"/>
                </a:lnTo>
                <a:cubicBezTo>
                  <a:pt x="12547" y="4344"/>
                  <a:pt x="12487" y="4389"/>
                  <a:pt x="12414" y="4389"/>
                </a:cubicBezTo>
                <a:lnTo>
                  <a:pt x="11223" y="4389"/>
                </a:lnTo>
                <a:cubicBezTo>
                  <a:pt x="11149" y="4389"/>
                  <a:pt x="11090" y="4435"/>
                  <a:pt x="11090" y="4490"/>
                </a:cubicBezTo>
                <a:lnTo>
                  <a:pt x="11090" y="4826"/>
                </a:lnTo>
                <a:cubicBezTo>
                  <a:pt x="11090" y="4881"/>
                  <a:pt x="11149" y="4926"/>
                  <a:pt x="11223" y="4926"/>
                </a:cubicBezTo>
                <a:lnTo>
                  <a:pt x="12414" y="4926"/>
                </a:lnTo>
                <a:cubicBezTo>
                  <a:pt x="12487" y="4926"/>
                  <a:pt x="12547" y="4972"/>
                  <a:pt x="12547" y="5027"/>
                </a:cubicBezTo>
                <a:lnTo>
                  <a:pt x="12547" y="5172"/>
                </a:lnTo>
                <a:cubicBezTo>
                  <a:pt x="12547" y="5263"/>
                  <a:pt x="12687" y="5303"/>
                  <a:pt x="12774" y="5243"/>
                </a:cubicBezTo>
                <a:lnTo>
                  <a:pt x="13453" y="4731"/>
                </a:lnTo>
                <a:cubicBezTo>
                  <a:pt x="13506" y="4690"/>
                  <a:pt x="13506" y="4630"/>
                  <a:pt x="13453" y="4590"/>
                </a:cubicBezTo>
                <a:lnTo>
                  <a:pt x="12774" y="4073"/>
                </a:lnTo>
                <a:close/>
                <a:moveTo>
                  <a:pt x="10098" y="4068"/>
                </a:moveTo>
                <a:cubicBezTo>
                  <a:pt x="10018" y="4008"/>
                  <a:pt x="9871" y="4048"/>
                  <a:pt x="9871" y="4138"/>
                </a:cubicBezTo>
                <a:lnTo>
                  <a:pt x="9871" y="4284"/>
                </a:lnTo>
                <a:cubicBezTo>
                  <a:pt x="9871" y="4339"/>
                  <a:pt x="9812" y="4384"/>
                  <a:pt x="9738" y="4384"/>
                </a:cubicBezTo>
                <a:lnTo>
                  <a:pt x="8547" y="4384"/>
                </a:lnTo>
                <a:cubicBezTo>
                  <a:pt x="8474" y="4384"/>
                  <a:pt x="8414" y="4430"/>
                  <a:pt x="8414" y="4485"/>
                </a:cubicBezTo>
                <a:lnTo>
                  <a:pt x="8414" y="4821"/>
                </a:lnTo>
                <a:cubicBezTo>
                  <a:pt x="8414" y="4876"/>
                  <a:pt x="8474" y="4921"/>
                  <a:pt x="8547" y="4921"/>
                </a:cubicBezTo>
                <a:lnTo>
                  <a:pt x="9738" y="4921"/>
                </a:lnTo>
                <a:cubicBezTo>
                  <a:pt x="9812" y="4921"/>
                  <a:pt x="9871" y="4967"/>
                  <a:pt x="9871" y="5022"/>
                </a:cubicBezTo>
                <a:lnTo>
                  <a:pt x="9871" y="5167"/>
                </a:lnTo>
                <a:cubicBezTo>
                  <a:pt x="9871" y="5258"/>
                  <a:pt x="10011" y="5298"/>
                  <a:pt x="10098" y="5238"/>
                </a:cubicBezTo>
                <a:lnTo>
                  <a:pt x="10777" y="4726"/>
                </a:lnTo>
                <a:cubicBezTo>
                  <a:pt x="10830" y="4685"/>
                  <a:pt x="10830" y="4625"/>
                  <a:pt x="10777" y="4585"/>
                </a:cubicBezTo>
                <a:lnTo>
                  <a:pt x="10098" y="4068"/>
                </a:lnTo>
                <a:close/>
                <a:moveTo>
                  <a:pt x="9871" y="5408"/>
                </a:moveTo>
                <a:cubicBezTo>
                  <a:pt x="9798" y="5408"/>
                  <a:pt x="9738" y="5453"/>
                  <a:pt x="9738" y="5509"/>
                </a:cubicBezTo>
                <a:lnTo>
                  <a:pt x="9738" y="5845"/>
                </a:lnTo>
                <a:cubicBezTo>
                  <a:pt x="9738" y="5900"/>
                  <a:pt x="9798" y="5945"/>
                  <a:pt x="9871" y="5945"/>
                </a:cubicBezTo>
                <a:lnTo>
                  <a:pt x="11063" y="5945"/>
                </a:lnTo>
                <a:cubicBezTo>
                  <a:pt x="11136" y="5945"/>
                  <a:pt x="11196" y="5990"/>
                  <a:pt x="11196" y="6046"/>
                </a:cubicBezTo>
                <a:lnTo>
                  <a:pt x="11196" y="6191"/>
                </a:lnTo>
                <a:cubicBezTo>
                  <a:pt x="11196" y="6281"/>
                  <a:pt x="11336" y="6322"/>
                  <a:pt x="11422" y="6261"/>
                </a:cubicBezTo>
                <a:lnTo>
                  <a:pt x="12101" y="5749"/>
                </a:lnTo>
                <a:cubicBezTo>
                  <a:pt x="12155" y="5709"/>
                  <a:pt x="12155" y="5649"/>
                  <a:pt x="12101" y="5609"/>
                </a:cubicBezTo>
                <a:lnTo>
                  <a:pt x="11422" y="5097"/>
                </a:lnTo>
                <a:cubicBezTo>
                  <a:pt x="11342" y="5037"/>
                  <a:pt x="11196" y="5077"/>
                  <a:pt x="11196" y="5167"/>
                </a:cubicBezTo>
                <a:lnTo>
                  <a:pt x="11196" y="5313"/>
                </a:lnTo>
                <a:cubicBezTo>
                  <a:pt x="11196" y="5368"/>
                  <a:pt x="11136" y="5413"/>
                  <a:pt x="11063" y="5413"/>
                </a:cubicBezTo>
                <a:lnTo>
                  <a:pt x="9871" y="5413"/>
                </a:lnTo>
                <a:close/>
                <a:moveTo>
                  <a:pt x="0" y="9488"/>
                </a:moveTo>
                <a:lnTo>
                  <a:pt x="0" y="10025"/>
                </a:lnTo>
                <a:lnTo>
                  <a:pt x="273" y="10025"/>
                </a:lnTo>
                <a:cubicBezTo>
                  <a:pt x="346" y="10025"/>
                  <a:pt x="406" y="10070"/>
                  <a:pt x="406" y="10126"/>
                </a:cubicBezTo>
                <a:lnTo>
                  <a:pt x="406" y="10271"/>
                </a:lnTo>
                <a:cubicBezTo>
                  <a:pt x="406" y="10362"/>
                  <a:pt x="546" y="10402"/>
                  <a:pt x="632" y="10341"/>
                </a:cubicBezTo>
                <a:lnTo>
                  <a:pt x="1311" y="9830"/>
                </a:lnTo>
                <a:cubicBezTo>
                  <a:pt x="1365" y="9789"/>
                  <a:pt x="1365" y="9729"/>
                  <a:pt x="1311" y="9689"/>
                </a:cubicBezTo>
                <a:lnTo>
                  <a:pt x="632" y="9177"/>
                </a:lnTo>
                <a:cubicBezTo>
                  <a:pt x="553" y="9117"/>
                  <a:pt x="406" y="9157"/>
                  <a:pt x="406" y="9247"/>
                </a:cubicBezTo>
                <a:lnTo>
                  <a:pt x="406" y="9393"/>
                </a:lnTo>
                <a:cubicBezTo>
                  <a:pt x="406" y="9448"/>
                  <a:pt x="346" y="9493"/>
                  <a:pt x="273" y="9493"/>
                </a:cubicBezTo>
                <a:lnTo>
                  <a:pt x="0" y="9493"/>
                </a:lnTo>
                <a:close/>
                <a:moveTo>
                  <a:pt x="379" y="14201"/>
                </a:moveTo>
                <a:lnTo>
                  <a:pt x="379" y="14346"/>
                </a:lnTo>
                <a:cubicBezTo>
                  <a:pt x="379" y="14437"/>
                  <a:pt x="519" y="14477"/>
                  <a:pt x="606" y="14417"/>
                </a:cubicBezTo>
                <a:lnTo>
                  <a:pt x="1285" y="13905"/>
                </a:lnTo>
                <a:cubicBezTo>
                  <a:pt x="1338" y="13864"/>
                  <a:pt x="1338" y="13804"/>
                  <a:pt x="1285" y="13764"/>
                </a:cubicBezTo>
                <a:lnTo>
                  <a:pt x="606" y="13252"/>
                </a:lnTo>
                <a:cubicBezTo>
                  <a:pt x="526" y="13192"/>
                  <a:pt x="379" y="13232"/>
                  <a:pt x="379" y="13322"/>
                </a:cubicBezTo>
                <a:lnTo>
                  <a:pt x="379" y="13468"/>
                </a:lnTo>
                <a:cubicBezTo>
                  <a:pt x="379" y="13523"/>
                  <a:pt x="320" y="13568"/>
                  <a:pt x="246" y="13568"/>
                </a:cubicBezTo>
                <a:lnTo>
                  <a:pt x="0" y="13568"/>
                </a:lnTo>
                <a:lnTo>
                  <a:pt x="0" y="14105"/>
                </a:lnTo>
                <a:lnTo>
                  <a:pt x="246" y="14105"/>
                </a:lnTo>
                <a:cubicBezTo>
                  <a:pt x="320" y="14100"/>
                  <a:pt x="379" y="14146"/>
                  <a:pt x="379" y="14201"/>
                </a:cubicBezTo>
                <a:close/>
                <a:moveTo>
                  <a:pt x="4606" y="6116"/>
                </a:moveTo>
                <a:cubicBezTo>
                  <a:pt x="4526" y="6056"/>
                  <a:pt x="4380" y="6096"/>
                  <a:pt x="4380" y="6186"/>
                </a:cubicBezTo>
                <a:lnTo>
                  <a:pt x="4380" y="6332"/>
                </a:lnTo>
                <a:cubicBezTo>
                  <a:pt x="4380" y="6387"/>
                  <a:pt x="4320" y="6432"/>
                  <a:pt x="4247" y="6432"/>
                </a:cubicBezTo>
                <a:lnTo>
                  <a:pt x="3055" y="6432"/>
                </a:lnTo>
                <a:cubicBezTo>
                  <a:pt x="2982" y="6432"/>
                  <a:pt x="2922" y="6477"/>
                  <a:pt x="2922" y="6532"/>
                </a:cubicBezTo>
                <a:lnTo>
                  <a:pt x="2922" y="6869"/>
                </a:lnTo>
                <a:cubicBezTo>
                  <a:pt x="2922" y="6924"/>
                  <a:pt x="2982" y="6969"/>
                  <a:pt x="3055" y="6969"/>
                </a:cubicBezTo>
                <a:lnTo>
                  <a:pt x="4247" y="6969"/>
                </a:lnTo>
                <a:cubicBezTo>
                  <a:pt x="4320" y="6969"/>
                  <a:pt x="4380" y="7014"/>
                  <a:pt x="4380" y="7069"/>
                </a:cubicBezTo>
                <a:lnTo>
                  <a:pt x="4380" y="7215"/>
                </a:lnTo>
                <a:cubicBezTo>
                  <a:pt x="4380" y="7305"/>
                  <a:pt x="4520" y="7345"/>
                  <a:pt x="4606" y="7285"/>
                </a:cubicBezTo>
                <a:lnTo>
                  <a:pt x="5285" y="6773"/>
                </a:lnTo>
                <a:cubicBezTo>
                  <a:pt x="5338" y="6733"/>
                  <a:pt x="5338" y="6673"/>
                  <a:pt x="5285" y="6633"/>
                </a:cubicBezTo>
                <a:lnTo>
                  <a:pt x="4606" y="6116"/>
                </a:lnTo>
                <a:close/>
                <a:moveTo>
                  <a:pt x="1804" y="6116"/>
                </a:moveTo>
                <a:cubicBezTo>
                  <a:pt x="1724" y="6056"/>
                  <a:pt x="1578" y="6096"/>
                  <a:pt x="1578" y="6186"/>
                </a:cubicBezTo>
                <a:lnTo>
                  <a:pt x="1578" y="6332"/>
                </a:lnTo>
                <a:cubicBezTo>
                  <a:pt x="1578" y="6387"/>
                  <a:pt x="1518" y="6432"/>
                  <a:pt x="1444" y="6432"/>
                </a:cubicBezTo>
                <a:lnTo>
                  <a:pt x="260" y="6432"/>
                </a:lnTo>
                <a:cubicBezTo>
                  <a:pt x="186" y="6432"/>
                  <a:pt x="126" y="6477"/>
                  <a:pt x="126" y="6532"/>
                </a:cubicBezTo>
                <a:lnTo>
                  <a:pt x="126" y="6869"/>
                </a:lnTo>
                <a:cubicBezTo>
                  <a:pt x="126" y="6924"/>
                  <a:pt x="186" y="6969"/>
                  <a:pt x="260" y="6969"/>
                </a:cubicBezTo>
                <a:lnTo>
                  <a:pt x="1451" y="6969"/>
                </a:lnTo>
                <a:cubicBezTo>
                  <a:pt x="1524" y="6969"/>
                  <a:pt x="1584" y="7014"/>
                  <a:pt x="1584" y="7069"/>
                </a:cubicBezTo>
                <a:lnTo>
                  <a:pt x="1584" y="7215"/>
                </a:lnTo>
                <a:cubicBezTo>
                  <a:pt x="1584" y="7305"/>
                  <a:pt x="1724" y="7345"/>
                  <a:pt x="1811" y="7285"/>
                </a:cubicBezTo>
                <a:lnTo>
                  <a:pt x="2489" y="6773"/>
                </a:lnTo>
                <a:cubicBezTo>
                  <a:pt x="2543" y="6733"/>
                  <a:pt x="2543" y="6673"/>
                  <a:pt x="2489" y="6633"/>
                </a:cubicBezTo>
                <a:lnTo>
                  <a:pt x="1804" y="6116"/>
                </a:lnTo>
                <a:close/>
                <a:moveTo>
                  <a:pt x="1704" y="7451"/>
                </a:moveTo>
                <a:cubicBezTo>
                  <a:pt x="1631" y="7451"/>
                  <a:pt x="1571" y="7496"/>
                  <a:pt x="1571" y="7551"/>
                </a:cubicBezTo>
                <a:lnTo>
                  <a:pt x="1571" y="7887"/>
                </a:lnTo>
                <a:cubicBezTo>
                  <a:pt x="1571" y="7943"/>
                  <a:pt x="1631" y="7988"/>
                  <a:pt x="1704" y="7988"/>
                </a:cubicBezTo>
                <a:lnTo>
                  <a:pt x="2896" y="7988"/>
                </a:lnTo>
                <a:cubicBezTo>
                  <a:pt x="2969" y="7988"/>
                  <a:pt x="3029" y="8033"/>
                  <a:pt x="3029" y="8088"/>
                </a:cubicBezTo>
                <a:lnTo>
                  <a:pt x="3029" y="8234"/>
                </a:lnTo>
                <a:cubicBezTo>
                  <a:pt x="3029" y="8324"/>
                  <a:pt x="3168" y="8364"/>
                  <a:pt x="3255" y="8304"/>
                </a:cubicBezTo>
                <a:lnTo>
                  <a:pt x="3934" y="7792"/>
                </a:lnTo>
                <a:cubicBezTo>
                  <a:pt x="3987" y="7752"/>
                  <a:pt x="3987" y="7692"/>
                  <a:pt x="3934" y="7651"/>
                </a:cubicBezTo>
                <a:lnTo>
                  <a:pt x="3255" y="7140"/>
                </a:lnTo>
                <a:cubicBezTo>
                  <a:pt x="3175" y="7079"/>
                  <a:pt x="3029" y="7119"/>
                  <a:pt x="3029" y="7210"/>
                </a:cubicBezTo>
                <a:lnTo>
                  <a:pt x="3029" y="7355"/>
                </a:lnTo>
                <a:cubicBezTo>
                  <a:pt x="3029" y="7411"/>
                  <a:pt x="2969" y="7456"/>
                  <a:pt x="2896" y="7456"/>
                </a:cubicBezTo>
                <a:lnTo>
                  <a:pt x="1704" y="7456"/>
                </a:lnTo>
                <a:close/>
                <a:moveTo>
                  <a:pt x="4427" y="7451"/>
                </a:moveTo>
                <a:cubicBezTo>
                  <a:pt x="4353" y="7451"/>
                  <a:pt x="4293" y="7496"/>
                  <a:pt x="4293" y="7551"/>
                </a:cubicBezTo>
                <a:lnTo>
                  <a:pt x="4293" y="7887"/>
                </a:lnTo>
                <a:cubicBezTo>
                  <a:pt x="4293" y="7943"/>
                  <a:pt x="4353" y="7988"/>
                  <a:pt x="4427" y="7988"/>
                </a:cubicBezTo>
                <a:lnTo>
                  <a:pt x="5618" y="7988"/>
                </a:lnTo>
                <a:cubicBezTo>
                  <a:pt x="5691" y="7988"/>
                  <a:pt x="5751" y="8033"/>
                  <a:pt x="5751" y="8088"/>
                </a:cubicBezTo>
                <a:lnTo>
                  <a:pt x="5751" y="8234"/>
                </a:lnTo>
                <a:cubicBezTo>
                  <a:pt x="5751" y="8324"/>
                  <a:pt x="5891" y="8364"/>
                  <a:pt x="5977" y="8304"/>
                </a:cubicBezTo>
                <a:lnTo>
                  <a:pt x="6656" y="7792"/>
                </a:lnTo>
                <a:cubicBezTo>
                  <a:pt x="6710" y="7752"/>
                  <a:pt x="6710" y="7692"/>
                  <a:pt x="6656" y="7651"/>
                </a:cubicBezTo>
                <a:lnTo>
                  <a:pt x="5977" y="7140"/>
                </a:lnTo>
                <a:cubicBezTo>
                  <a:pt x="5898" y="7079"/>
                  <a:pt x="5751" y="7119"/>
                  <a:pt x="5751" y="7210"/>
                </a:cubicBezTo>
                <a:lnTo>
                  <a:pt x="5751" y="7355"/>
                </a:lnTo>
                <a:cubicBezTo>
                  <a:pt x="5751" y="7411"/>
                  <a:pt x="5691" y="7456"/>
                  <a:pt x="5618" y="7456"/>
                </a:cubicBezTo>
                <a:lnTo>
                  <a:pt x="4427" y="7456"/>
                </a:lnTo>
                <a:close/>
                <a:moveTo>
                  <a:pt x="320" y="8570"/>
                </a:moveTo>
                <a:lnTo>
                  <a:pt x="320" y="8906"/>
                </a:lnTo>
                <a:cubicBezTo>
                  <a:pt x="320" y="8961"/>
                  <a:pt x="379" y="9006"/>
                  <a:pt x="453" y="9006"/>
                </a:cubicBezTo>
                <a:lnTo>
                  <a:pt x="1644" y="9006"/>
                </a:lnTo>
                <a:cubicBezTo>
                  <a:pt x="1717" y="9006"/>
                  <a:pt x="1777" y="9052"/>
                  <a:pt x="1777" y="9107"/>
                </a:cubicBezTo>
                <a:lnTo>
                  <a:pt x="1777" y="9252"/>
                </a:lnTo>
                <a:cubicBezTo>
                  <a:pt x="1777" y="9343"/>
                  <a:pt x="1917" y="9383"/>
                  <a:pt x="2004" y="9323"/>
                </a:cubicBezTo>
                <a:lnTo>
                  <a:pt x="2683" y="8811"/>
                </a:lnTo>
                <a:cubicBezTo>
                  <a:pt x="2736" y="8771"/>
                  <a:pt x="2736" y="8710"/>
                  <a:pt x="2683" y="8670"/>
                </a:cubicBezTo>
                <a:lnTo>
                  <a:pt x="1990" y="8153"/>
                </a:lnTo>
                <a:cubicBezTo>
                  <a:pt x="1910" y="8093"/>
                  <a:pt x="1764" y="8133"/>
                  <a:pt x="1764" y="8224"/>
                </a:cubicBezTo>
                <a:lnTo>
                  <a:pt x="1764" y="8369"/>
                </a:lnTo>
                <a:cubicBezTo>
                  <a:pt x="1764" y="8424"/>
                  <a:pt x="1704" y="8469"/>
                  <a:pt x="1631" y="8469"/>
                </a:cubicBezTo>
                <a:lnTo>
                  <a:pt x="439" y="8469"/>
                </a:lnTo>
                <a:cubicBezTo>
                  <a:pt x="373" y="8469"/>
                  <a:pt x="320" y="8515"/>
                  <a:pt x="320" y="8570"/>
                </a:cubicBezTo>
                <a:close/>
                <a:moveTo>
                  <a:pt x="5984" y="12374"/>
                </a:moveTo>
                <a:lnTo>
                  <a:pt x="6663" y="11862"/>
                </a:lnTo>
                <a:cubicBezTo>
                  <a:pt x="6716" y="11822"/>
                  <a:pt x="6716" y="11762"/>
                  <a:pt x="6663" y="11722"/>
                </a:cubicBezTo>
                <a:lnTo>
                  <a:pt x="5984" y="11210"/>
                </a:lnTo>
                <a:cubicBezTo>
                  <a:pt x="5904" y="11149"/>
                  <a:pt x="5758" y="11190"/>
                  <a:pt x="5758" y="11280"/>
                </a:cubicBezTo>
                <a:lnTo>
                  <a:pt x="5758" y="11425"/>
                </a:lnTo>
                <a:cubicBezTo>
                  <a:pt x="5758" y="11481"/>
                  <a:pt x="5698" y="11526"/>
                  <a:pt x="5625" y="11526"/>
                </a:cubicBezTo>
                <a:lnTo>
                  <a:pt x="4433" y="11526"/>
                </a:lnTo>
                <a:cubicBezTo>
                  <a:pt x="4360" y="11526"/>
                  <a:pt x="4300" y="11571"/>
                  <a:pt x="4300" y="11626"/>
                </a:cubicBezTo>
                <a:lnTo>
                  <a:pt x="4300" y="11962"/>
                </a:lnTo>
                <a:cubicBezTo>
                  <a:pt x="4300" y="12018"/>
                  <a:pt x="4360" y="12063"/>
                  <a:pt x="4433" y="12063"/>
                </a:cubicBezTo>
                <a:lnTo>
                  <a:pt x="5625" y="12063"/>
                </a:lnTo>
                <a:cubicBezTo>
                  <a:pt x="5698" y="12063"/>
                  <a:pt x="5758" y="12108"/>
                  <a:pt x="5758" y="12163"/>
                </a:cubicBezTo>
                <a:lnTo>
                  <a:pt x="5758" y="12309"/>
                </a:lnTo>
                <a:cubicBezTo>
                  <a:pt x="5758" y="12394"/>
                  <a:pt x="5898" y="12439"/>
                  <a:pt x="5984" y="12374"/>
                </a:cubicBezTo>
                <a:close/>
                <a:moveTo>
                  <a:pt x="16821" y="4214"/>
                </a:moveTo>
                <a:lnTo>
                  <a:pt x="17500" y="3702"/>
                </a:lnTo>
                <a:cubicBezTo>
                  <a:pt x="17553" y="3662"/>
                  <a:pt x="17553" y="3601"/>
                  <a:pt x="17500" y="3561"/>
                </a:cubicBezTo>
                <a:lnTo>
                  <a:pt x="16821" y="3049"/>
                </a:lnTo>
                <a:cubicBezTo>
                  <a:pt x="16741" y="2989"/>
                  <a:pt x="16594" y="3029"/>
                  <a:pt x="16594" y="3120"/>
                </a:cubicBezTo>
                <a:lnTo>
                  <a:pt x="16594" y="3265"/>
                </a:lnTo>
                <a:cubicBezTo>
                  <a:pt x="16594" y="3320"/>
                  <a:pt x="16534" y="3366"/>
                  <a:pt x="16461" y="3366"/>
                </a:cubicBezTo>
                <a:lnTo>
                  <a:pt x="15270" y="3366"/>
                </a:lnTo>
                <a:cubicBezTo>
                  <a:pt x="15197" y="3366"/>
                  <a:pt x="15137" y="3411"/>
                  <a:pt x="15137" y="3466"/>
                </a:cubicBezTo>
                <a:lnTo>
                  <a:pt x="15137" y="3802"/>
                </a:lnTo>
                <a:cubicBezTo>
                  <a:pt x="15137" y="3857"/>
                  <a:pt x="15197" y="3903"/>
                  <a:pt x="15270" y="3903"/>
                </a:cubicBezTo>
                <a:lnTo>
                  <a:pt x="16461" y="3903"/>
                </a:lnTo>
                <a:cubicBezTo>
                  <a:pt x="16534" y="3903"/>
                  <a:pt x="16594" y="3948"/>
                  <a:pt x="16594" y="4003"/>
                </a:cubicBezTo>
                <a:lnTo>
                  <a:pt x="16594" y="4148"/>
                </a:lnTo>
                <a:cubicBezTo>
                  <a:pt x="16594" y="4234"/>
                  <a:pt x="16734" y="4274"/>
                  <a:pt x="16821" y="4214"/>
                </a:cubicBezTo>
                <a:close/>
                <a:moveTo>
                  <a:pt x="6017" y="18502"/>
                </a:moveTo>
                <a:lnTo>
                  <a:pt x="6696" y="17990"/>
                </a:lnTo>
                <a:cubicBezTo>
                  <a:pt x="6750" y="17950"/>
                  <a:pt x="6750" y="17889"/>
                  <a:pt x="6696" y="17849"/>
                </a:cubicBezTo>
                <a:lnTo>
                  <a:pt x="6017" y="17337"/>
                </a:lnTo>
                <a:cubicBezTo>
                  <a:pt x="5938" y="17277"/>
                  <a:pt x="5791" y="17317"/>
                  <a:pt x="5791" y="17408"/>
                </a:cubicBezTo>
                <a:lnTo>
                  <a:pt x="5791" y="17553"/>
                </a:lnTo>
                <a:cubicBezTo>
                  <a:pt x="5791" y="17608"/>
                  <a:pt x="5731" y="17654"/>
                  <a:pt x="5658" y="17654"/>
                </a:cubicBezTo>
                <a:lnTo>
                  <a:pt x="4466" y="17654"/>
                </a:lnTo>
                <a:cubicBezTo>
                  <a:pt x="4393" y="17654"/>
                  <a:pt x="4333" y="17699"/>
                  <a:pt x="4333" y="17754"/>
                </a:cubicBezTo>
                <a:lnTo>
                  <a:pt x="4333" y="18090"/>
                </a:lnTo>
                <a:cubicBezTo>
                  <a:pt x="4333" y="18145"/>
                  <a:pt x="4393" y="18190"/>
                  <a:pt x="4466" y="18190"/>
                </a:cubicBezTo>
                <a:lnTo>
                  <a:pt x="5658" y="18190"/>
                </a:lnTo>
                <a:cubicBezTo>
                  <a:pt x="5731" y="18190"/>
                  <a:pt x="5791" y="18236"/>
                  <a:pt x="5791" y="18291"/>
                </a:cubicBezTo>
                <a:lnTo>
                  <a:pt x="5791" y="18436"/>
                </a:lnTo>
                <a:cubicBezTo>
                  <a:pt x="5798" y="18522"/>
                  <a:pt x="5938" y="18567"/>
                  <a:pt x="6017" y="18502"/>
                </a:cubicBezTo>
                <a:close/>
                <a:moveTo>
                  <a:pt x="15396" y="17423"/>
                </a:moveTo>
                <a:lnTo>
                  <a:pt x="16075" y="16911"/>
                </a:lnTo>
                <a:cubicBezTo>
                  <a:pt x="16128" y="16871"/>
                  <a:pt x="16128" y="16810"/>
                  <a:pt x="16075" y="16770"/>
                </a:cubicBezTo>
                <a:lnTo>
                  <a:pt x="15396" y="16258"/>
                </a:lnTo>
                <a:cubicBezTo>
                  <a:pt x="15316" y="16198"/>
                  <a:pt x="15170" y="16238"/>
                  <a:pt x="15170" y="16329"/>
                </a:cubicBezTo>
                <a:lnTo>
                  <a:pt x="15170" y="16474"/>
                </a:lnTo>
                <a:cubicBezTo>
                  <a:pt x="15170" y="16529"/>
                  <a:pt x="15110" y="16575"/>
                  <a:pt x="15037" y="16575"/>
                </a:cubicBezTo>
                <a:lnTo>
                  <a:pt x="13845" y="16575"/>
                </a:lnTo>
                <a:cubicBezTo>
                  <a:pt x="13772" y="16575"/>
                  <a:pt x="13712" y="16620"/>
                  <a:pt x="13712" y="16675"/>
                </a:cubicBezTo>
                <a:lnTo>
                  <a:pt x="13712" y="17011"/>
                </a:lnTo>
                <a:cubicBezTo>
                  <a:pt x="13712" y="17066"/>
                  <a:pt x="13772" y="17111"/>
                  <a:pt x="13845" y="17111"/>
                </a:cubicBezTo>
                <a:lnTo>
                  <a:pt x="15037" y="17111"/>
                </a:lnTo>
                <a:cubicBezTo>
                  <a:pt x="15110" y="17111"/>
                  <a:pt x="15170" y="17157"/>
                  <a:pt x="15170" y="17212"/>
                </a:cubicBezTo>
                <a:lnTo>
                  <a:pt x="15170" y="17357"/>
                </a:lnTo>
                <a:cubicBezTo>
                  <a:pt x="15170" y="17443"/>
                  <a:pt x="15310" y="17488"/>
                  <a:pt x="15396" y="17423"/>
                </a:cubicBezTo>
                <a:close/>
                <a:moveTo>
                  <a:pt x="10071" y="17483"/>
                </a:moveTo>
                <a:lnTo>
                  <a:pt x="10750" y="16971"/>
                </a:lnTo>
                <a:cubicBezTo>
                  <a:pt x="10803" y="16931"/>
                  <a:pt x="10803" y="16871"/>
                  <a:pt x="10750" y="16830"/>
                </a:cubicBezTo>
                <a:lnTo>
                  <a:pt x="10071" y="16319"/>
                </a:lnTo>
                <a:cubicBezTo>
                  <a:pt x="9991" y="16258"/>
                  <a:pt x="9845" y="16298"/>
                  <a:pt x="9845" y="16389"/>
                </a:cubicBezTo>
                <a:lnTo>
                  <a:pt x="9845" y="16534"/>
                </a:lnTo>
                <a:cubicBezTo>
                  <a:pt x="9845" y="16590"/>
                  <a:pt x="9785" y="16635"/>
                  <a:pt x="9712" y="16635"/>
                </a:cubicBezTo>
                <a:lnTo>
                  <a:pt x="8520" y="16635"/>
                </a:lnTo>
                <a:cubicBezTo>
                  <a:pt x="8447" y="16635"/>
                  <a:pt x="8387" y="16680"/>
                  <a:pt x="8387" y="16735"/>
                </a:cubicBezTo>
                <a:lnTo>
                  <a:pt x="8387" y="17071"/>
                </a:lnTo>
                <a:cubicBezTo>
                  <a:pt x="8387" y="17127"/>
                  <a:pt x="8447" y="17172"/>
                  <a:pt x="8520" y="17172"/>
                </a:cubicBezTo>
                <a:lnTo>
                  <a:pt x="9712" y="17172"/>
                </a:lnTo>
                <a:cubicBezTo>
                  <a:pt x="9785" y="17172"/>
                  <a:pt x="9845" y="17217"/>
                  <a:pt x="9845" y="17272"/>
                </a:cubicBezTo>
                <a:lnTo>
                  <a:pt x="9845" y="17418"/>
                </a:lnTo>
                <a:cubicBezTo>
                  <a:pt x="9845" y="17503"/>
                  <a:pt x="9991" y="17543"/>
                  <a:pt x="10071" y="17483"/>
                </a:cubicBezTo>
                <a:close/>
                <a:moveTo>
                  <a:pt x="7362" y="17483"/>
                </a:moveTo>
                <a:lnTo>
                  <a:pt x="8041" y="16971"/>
                </a:lnTo>
                <a:cubicBezTo>
                  <a:pt x="8094" y="16931"/>
                  <a:pt x="8094" y="16871"/>
                  <a:pt x="8041" y="16830"/>
                </a:cubicBezTo>
                <a:lnTo>
                  <a:pt x="7362" y="16319"/>
                </a:lnTo>
                <a:cubicBezTo>
                  <a:pt x="7282" y="16258"/>
                  <a:pt x="7136" y="16298"/>
                  <a:pt x="7136" y="16389"/>
                </a:cubicBezTo>
                <a:lnTo>
                  <a:pt x="7136" y="16534"/>
                </a:lnTo>
                <a:cubicBezTo>
                  <a:pt x="7136" y="16590"/>
                  <a:pt x="7076" y="16635"/>
                  <a:pt x="7003" y="16635"/>
                </a:cubicBezTo>
                <a:lnTo>
                  <a:pt x="5811" y="16635"/>
                </a:lnTo>
                <a:cubicBezTo>
                  <a:pt x="5738" y="16635"/>
                  <a:pt x="5678" y="16680"/>
                  <a:pt x="5678" y="16735"/>
                </a:cubicBezTo>
                <a:lnTo>
                  <a:pt x="5678" y="17071"/>
                </a:lnTo>
                <a:cubicBezTo>
                  <a:pt x="5678" y="17127"/>
                  <a:pt x="5738" y="17172"/>
                  <a:pt x="5811" y="17172"/>
                </a:cubicBezTo>
                <a:lnTo>
                  <a:pt x="7003" y="17172"/>
                </a:lnTo>
                <a:cubicBezTo>
                  <a:pt x="7076" y="17172"/>
                  <a:pt x="7136" y="17217"/>
                  <a:pt x="7136" y="17272"/>
                </a:cubicBezTo>
                <a:lnTo>
                  <a:pt x="7136" y="17418"/>
                </a:lnTo>
                <a:cubicBezTo>
                  <a:pt x="7136" y="17503"/>
                  <a:pt x="7275" y="17548"/>
                  <a:pt x="7362" y="17483"/>
                </a:cubicBezTo>
                <a:close/>
                <a:moveTo>
                  <a:pt x="6004" y="20539"/>
                </a:moveTo>
                <a:lnTo>
                  <a:pt x="6683" y="20027"/>
                </a:lnTo>
                <a:cubicBezTo>
                  <a:pt x="6736" y="19987"/>
                  <a:pt x="6736" y="19927"/>
                  <a:pt x="6683" y="19887"/>
                </a:cubicBezTo>
                <a:lnTo>
                  <a:pt x="6004" y="19375"/>
                </a:lnTo>
                <a:cubicBezTo>
                  <a:pt x="5924" y="19315"/>
                  <a:pt x="5778" y="19355"/>
                  <a:pt x="5778" y="19445"/>
                </a:cubicBezTo>
                <a:lnTo>
                  <a:pt x="5778" y="19591"/>
                </a:lnTo>
                <a:cubicBezTo>
                  <a:pt x="5778" y="19646"/>
                  <a:pt x="5718" y="19691"/>
                  <a:pt x="5645" y="19691"/>
                </a:cubicBezTo>
                <a:lnTo>
                  <a:pt x="4453" y="19691"/>
                </a:lnTo>
                <a:cubicBezTo>
                  <a:pt x="4380" y="19691"/>
                  <a:pt x="4320" y="19736"/>
                  <a:pt x="4320" y="19791"/>
                </a:cubicBezTo>
                <a:lnTo>
                  <a:pt x="4320" y="20128"/>
                </a:lnTo>
                <a:cubicBezTo>
                  <a:pt x="4320" y="20183"/>
                  <a:pt x="4380" y="20228"/>
                  <a:pt x="4453" y="20228"/>
                </a:cubicBezTo>
                <a:lnTo>
                  <a:pt x="5645" y="20228"/>
                </a:lnTo>
                <a:cubicBezTo>
                  <a:pt x="5718" y="20228"/>
                  <a:pt x="5778" y="20273"/>
                  <a:pt x="5778" y="20328"/>
                </a:cubicBezTo>
                <a:lnTo>
                  <a:pt x="5778" y="20474"/>
                </a:lnTo>
                <a:cubicBezTo>
                  <a:pt x="5784" y="20559"/>
                  <a:pt x="5924" y="20604"/>
                  <a:pt x="6004" y="20539"/>
                </a:cubicBezTo>
                <a:close/>
                <a:moveTo>
                  <a:pt x="12680" y="17428"/>
                </a:moveTo>
                <a:lnTo>
                  <a:pt x="13359" y="16916"/>
                </a:lnTo>
                <a:cubicBezTo>
                  <a:pt x="13413" y="16876"/>
                  <a:pt x="13413" y="16815"/>
                  <a:pt x="13359" y="16775"/>
                </a:cubicBezTo>
                <a:lnTo>
                  <a:pt x="12680" y="16263"/>
                </a:lnTo>
                <a:cubicBezTo>
                  <a:pt x="12601" y="16203"/>
                  <a:pt x="12454" y="16243"/>
                  <a:pt x="12454" y="16334"/>
                </a:cubicBezTo>
                <a:lnTo>
                  <a:pt x="12454" y="16479"/>
                </a:lnTo>
                <a:cubicBezTo>
                  <a:pt x="12454" y="16534"/>
                  <a:pt x="12394" y="16580"/>
                  <a:pt x="12321" y="16580"/>
                </a:cubicBezTo>
                <a:lnTo>
                  <a:pt x="11130" y="16580"/>
                </a:lnTo>
                <a:cubicBezTo>
                  <a:pt x="11056" y="16580"/>
                  <a:pt x="10996" y="16625"/>
                  <a:pt x="10996" y="16680"/>
                </a:cubicBezTo>
                <a:lnTo>
                  <a:pt x="10996" y="17016"/>
                </a:lnTo>
                <a:cubicBezTo>
                  <a:pt x="10996" y="17071"/>
                  <a:pt x="11056" y="17117"/>
                  <a:pt x="11130" y="17117"/>
                </a:cubicBezTo>
                <a:lnTo>
                  <a:pt x="12321" y="17117"/>
                </a:lnTo>
                <a:cubicBezTo>
                  <a:pt x="12394" y="17117"/>
                  <a:pt x="12454" y="17162"/>
                  <a:pt x="12454" y="17217"/>
                </a:cubicBezTo>
                <a:lnTo>
                  <a:pt x="12454" y="17362"/>
                </a:lnTo>
                <a:cubicBezTo>
                  <a:pt x="12454" y="17443"/>
                  <a:pt x="12601" y="17488"/>
                  <a:pt x="12680" y="17428"/>
                </a:cubicBezTo>
                <a:close/>
                <a:moveTo>
                  <a:pt x="3322" y="20484"/>
                </a:moveTo>
                <a:lnTo>
                  <a:pt x="4000" y="19972"/>
                </a:lnTo>
                <a:cubicBezTo>
                  <a:pt x="4054" y="19932"/>
                  <a:pt x="4054" y="19872"/>
                  <a:pt x="4000" y="19832"/>
                </a:cubicBezTo>
                <a:lnTo>
                  <a:pt x="3322" y="19320"/>
                </a:lnTo>
                <a:cubicBezTo>
                  <a:pt x="3242" y="19259"/>
                  <a:pt x="3095" y="19300"/>
                  <a:pt x="3095" y="19390"/>
                </a:cubicBezTo>
                <a:lnTo>
                  <a:pt x="3095" y="19535"/>
                </a:lnTo>
                <a:cubicBezTo>
                  <a:pt x="3095" y="19591"/>
                  <a:pt x="3035" y="19636"/>
                  <a:pt x="2962" y="19636"/>
                </a:cubicBezTo>
                <a:lnTo>
                  <a:pt x="1771" y="19636"/>
                </a:lnTo>
                <a:cubicBezTo>
                  <a:pt x="1697" y="19636"/>
                  <a:pt x="1637" y="19681"/>
                  <a:pt x="1637" y="19736"/>
                </a:cubicBezTo>
                <a:lnTo>
                  <a:pt x="1637" y="20072"/>
                </a:lnTo>
                <a:cubicBezTo>
                  <a:pt x="1637" y="20128"/>
                  <a:pt x="1697" y="20173"/>
                  <a:pt x="1771" y="20173"/>
                </a:cubicBezTo>
                <a:lnTo>
                  <a:pt x="2962" y="20173"/>
                </a:lnTo>
                <a:cubicBezTo>
                  <a:pt x="3035" y="20173"/>
                  <a:pt x="3095" y="20218"/>
                  <a:pt x="3095" y="20273"/>
                </a:cubicBezTo>
                <a:lnTo>
                  <a:pt x="3095" y="20419"/>
                </a:lnTo>
                <a:cubicBezTo>
                  <a:pt x="3102" y="20499"/>
                  <a:pt x="3242" y="20544"/>
                  <a:pt x="3322" y="20484"/>
                </a:cubicBezTo>
                <a:close/>
                <a:moveTo>
                  <a:pt x="17832" y="1459"/>
                </a:moveTo>
                <a:lnTo>
                  <a:pt x="17832" y="1795"/>
                </a:lnTo>
                <a:cubicBezTo>
                  <a:pt x="17832" y="1850"/>
                  <a:pt x="17892" y="1895"/>
                  <a:pt x="17966" y="1895"/>
                </a:cubicBezTo>
                <a:lnTo>
                  <a:pt x="19157" y="1895"/>
                </a:lnTo>
                <a:cubicBezTo>
                  <a:pt x="19230" y="1895"/>
                  <a:pt x="19290" y="1940"/>
                  <a:pt x="19290" y="1996"/>
                </a:cubicBezTo>
                <a:lnTo>
                  <a:pt x="19290" y="2141"/>
                </a:lnTo>
                <a:cubicBezTo>
                  <a:pt x="19290" y="2231"/>
                  <a:pt x="19430" y="2272"/>
                  <a:pt x="19517" y="2211"/>
                </a:cubicBezTo>
                <a:lnTo>
                  <a:pt x="20195" y="1699"/>
                </a:lnTo>
                <a:cubicBezTo>
                  <a:pt x="20249" y="1659"/>
                  <a:pt x="20249" y="1599"/>
                  <a:pt x="20195" y="1559"/>
                </a:cubicBezTo>
                <a:lnTo>
                  <a:pt x="19517" y="1047"/>
                </a:lnTo>
                <a:cubicBezTo>
                  <a:pt x="19437" y="987"/>
                  <a:pt x="19290" y="1027"/>
                  <a:pt x="19290" y="1117"/>
                </a:cubicBezTo>
                <a:lnTo>
                  <a:pt x="19290" y="1263"/>
                </a:lnTo>
                <a:cubicBezTo>
                  <a:pt x="19290" y="1318"/>
                  <a:pt x="19230" y="1363"/>
                  <a:pt x="19157" y="1363"/>
                </a:cubicBezTo>
                <a:lnTo>
                  <a:pt x="17966" y="1363"/>
                </a:lnTo>
                <a:cubicBezTo>
                  <a:pt x="17892" y="1358"/>
                  <a:pt x="17832" y="1403"/>
                  <a:pt x="17832" y="1459"/>
                </a:cubicBezTo>
                <a:close/>
                <a:moveTo>
                  <a:pt x="19304" y="876"/>
                </a:moveTo>
                <a:lnTo>
                  <a:pt x="20495" y="876"/>
                </a:lnTo>
                <a:cubicBezTo>
                  <a:pt x="20568" y="876"/>
                  <a:pt x="20628" y="922"/>
                  <a:pt x="20628" y="977"/>
                </a:cubicBezTo>
                <a:lnTo>
                  <a:pt x="20628" y="1122"/>
                </a:lnTo>
                <a:cubicBezTo>
                  <a:pt x="20628" y="1213"/>
                  <a:pt x="20768" y="1253"/>
                  <a:pt x="20854" y="1193"/>
                </a:cubicBezTo>
                <a:lnTo>
                  <a:pt x="21533" y="681"/>
                </a:lnTo>
                <a:cubicBezTo>
                  <a:pt x="21587" y="640"/>
                  <a:pt x="21587" y="580"/>
                  <a:pt x="21533" y="540"/>
                </a:cubicBezTo>
                <a:lnTo>
                  <a:pt x="20854" y="28"/>
                </a:lnTo>
                <a:cubicBezTo>
                  <a:pt x="20775" y="-32"/>
                  <a:pt x="20628" y="8"/>
                  <a:pt x="20628" y="98"/>
                </a:cubicBezTo>
                <a:lnTo>
                  <a:pt x="20628" y="244"/>
                </a:lnTo>
                <a:cubicBezTo>
                  <a:pt x="20628" y="299"/>
                  <a:pt x="20568" y="344"/>
                  <a:pt x="20495" y="344"/>
                </a:cubicBezTo>
                <a:lnTo>
                  <a:pt x="19304" y="344"/>
                </a:lnTo>
                <a:cubicBezTo>
                  <a:pt x="19230" y="344"/>
                  <a:pt x="19170" y="390"/>
                  <a:pt x="19170" y="445"/>
                </a:cubicBezTo>
                <a:lnTo>
                  <a:pt x="19170" y="781"/>
                </a:lnTo>
                <a:cubicBezTo>
                  <a:pt x="19170" y="831"/>
                  <a:pt x="19230" y="876"/>
                  <a:pt x="19304" y="876"/>
                </a:cubicBezTo>
                <a:close/>
                <a:moveTo>
                  <a:pt x="18099" y="19465"/>
                </a:moveTo>
                <a:lnTo>
                  <a:pt x="18778" y="18953"/>
                </a:lnTo>
                <a:cubicBezTo>
                  <a:pt x="18831" y="18913"/>
                  <a:pt x="18831" y="18853"/>
                  <a:pt x="18778" y="18813"/>
                </a:cubicBezTo>
                <a:lnTo>
                  <a:pt x="18099" y="18301"/>
                </a:lnTo>
                <a:cubicBezTo>
                  <a:pt x="18019" y="18241"/>
                  <a:pt x="17872" y="18281"/>
                  <a:pt x="17872" y="18371"/>
                </a:cubicBezTo>
                <a:lnTo>
                  <a:pt x="17872" y="18517"/>
                </a:lnTo>
                <a:cubicBezTo>
                  <a:pt x="17872" y="18572"/>
                  <a:pt x="17813" y="18617"/>
                  <a:pt x="17739" y="18617"/>
                </a:cubicBezTo>
                <a:lnTo>
                  <a:pt x="16548" y="18617"/>
                </a:lnTo>
                <a:cubicBezTo>
                  <a:pt x="16475" y="18617"/>
                  <a:pt x="16415" y="18662"/>
                  <a:pt x="16415" y="18717"/>
                </a:cubicBezTo>
                <a:lnTo>
                  <a:pt x="16415" y="19054"/>
                </a:lnTo>
                <a:cubicBezTo>
                  <a:pt x="16415" y="19109"/>
                  <a:pt x="16475" y="19154"/>
                  <a:pt x="16548" y="19154"/>
                </a:cubicBezTo>
                <a:lnTo>
                  <a:pt x="17739" y="19154"/>
                </a:lnTo>
                <a:cubicBezTo>
                  <a:pt x="17813" y="19154"/>
                  <a:pt x="17872" y="19199"/>
                  <a:pt x="17872" y="19254"/>
                </a:cubicBezTo>
                <a:lnTo>
                  <a:pt x="17872" y="19400"/>
                </a:lnTo>
                <a:cubicBezTo>
                  <a:pt x="17879" y="19485"/>
                  <a:pt x="18019" y="19530"/>
                  <a:pt x="18099" y="19465"/>
                </a:cubicBezTo>
                <a:close/>
                <a:moveTo>
                  <a:pt x="12700" y="19460"/>
                </a:moveTo>
                <a:lnTo>
                  <a:pt x="13379" y="18948"/>
                </a:lnTo>
                <a:cubicBezTo>
                  <a:pt x="13433" y="18908"/>
                  <a:pt x="13433" y="18848"/>
                  <a:pt x="13379" y="18808"/>
                </a:cubicBezTo>
                <a:lnTo>
                  <a:pt x="12700" y="18296"/>
                </a:lnTo>
                <a:cubicBezTo>
                  <a:pt x="12621" y="18236"/>
                  <a:pt x="12474" y="18276"/>
                  <a:pt x="12474" y="18366"/>
                </a:cubicBezTo>
                <a:lnTo>
                  <a:pt x="12474" y="18512"/>
                </a:lnTo>
                <a:cubicBezTo>
                  <a:pt x="12474" y="18567"/>
                  <a:pt x="12414" y="18612"/>
                  <a:pt x="12341" y="18612"/>
                </a:cubicBezTo>
                <a:lnTo>
                  <a:pt x="11149" y="18612"/>
                </a:lnTo>
                <a:cubicBezTo>
                  <a:pt x="11076" y="18612"/>
                  <a:pt x="11016" y="18657"/>
                  <a:pt x="11016" y="18712"/>
                </a:cubicBezTo>
                <a:lnTo>
                  <a:pt x="11016" y="19049"/>
                </a:lnTo>
                <a:cubicBezTo>
                  <a:pt x="11016" y="19104"/>
                  <a:pt x="11076" y="19149"/>
                  <a:pt x="11149" y="19149"/>
                </a:cubicBezTo>
                <a:lnTo>
                  <a:pt x="12341" y="19149"/>
                </a:lnTo>
                <a:cubicBezTo>
                  <a:pt x="12414" y="19149"/>
                  <a:pt x="12474" y="19194"/>
                  <a:pt x="12474" y="19249"/>
                </a:cubicBezTo>
                <a:lnTo>
                  <a:pt x="12474" y="19395"/>
                </a:lnTo>
                <a:cubicBezTo>
                  <a:pt x="12474" y="19480"/>
                  <a:pt x="12614" y="19525"/>
                  <a:pt x="12700" y="19460"/>
                </a:cubicBezTo>
                <a:close/>
                <a:moveTo>
                  <a:pt x="15390" y="19465"/>
                </a:moveTo>
                <a:lnTo>
                  <a:pt x="16069" y="18953"/>
                </a:lnTo>
                <a:cubicBezTo>
                  <a:pt x="16122" y="18913"/>
                  <a:pt x="16122" y="18853"/>
                  <a:pt x="16069" y="18813"/>
                </a:cubicBezTo>
                <a:lnTo>
                  <a:pt x="15390" y="18301"/>
                </a:lnTo>
                <a:cubicBezTo>
                  <a:pt x="15310" y="18241"/>
                  <a:pt x="15163" y="18281"/>
                  <a:pt x="15163" y="18371"/>
                </a:cubicBezTo>
                <a:lnTo>
                  <a:pt x="15163" y="18517"/>
                </a:lnTo>
                <a:cubicBezTo>
                  <a:pt x="15163" y="18572"/>
                  <a:pt x="15103" y="18617"/>
                  <a:pt x="15030" y="18617"/>
                </a:cubicBezTo>
                <a:lnTo>
                  <a:pt x="13839" y="18617"/>
                </a:lnTo>
                <a:cubicBezTo>
                  <a:pt x="13765" y="18617"/>
                  <a:pt x="13706" y="18662"/>
                  <a:pt x="13706" y="18717"/>
                </a:cubicBezTo>
                <a:lnTo>
                  <a:pt x="13706" y="19054"/>
                </a:lnTo>
                <a:cubicBezTo>
                  <a:pt x="13706" y="19109"/>
                  <a:pt x="13765" y="19154"/>
                  <a:pt x="13839" y="19154"/>
                </a:cubicBezTo>
                <a:lnTo>
                  <a:pt x="15030" y="19154"/>
                </a:lnTo>
                <a:cubicBezTo>
                  <a:pt x="15103" y="19154"/>
                  <a:pt x="15163" y="19199"/>
                  <a:pt x="15163" y="19254"/>
                </a:cubicBezTo>
                <a:lnTo>
                  <a:pt x="15163" y="19400"/>
                </a:lnTo>
                <a:cubicBezTo>
                  <a:pt x="15163" y="19485"/>
                  <a:pt x="15310" y="19530"/>
                  <a:pt x="15390" y="19465"/>
                </a:cubicBezTo>
                <a:close/>
                <a:moveTo>
                  <a:pt x="9985" y="19465"/>
                </a:moveTo>
                <a:lnTo>
                  <a:pt x="10664" y="18953"/>
                </a:lnTo>
                <a:cubicBezTo>
                  <a:pt x="10717" y="18913"/>
                  <a:pt x="10717" y="18853"/>
                  <a:pt x="10664" y="18813"/>
                </a:cubicBezTo>
                <a:lnTo>
                  <a:pt x="9985" y="18301"/>
                </a:lnTo>
                <a:cubicBezTo>
                  <a:pt x="9905" y="18241"/>
                  <a:pt x="9758" y="18281"/>
                  <a:pt x="9758" y="18371"/>
                </a:cubicBezTo>
                <a:lnTo>
                  <a:pt x="9758" y="18517"/>
                </a:lnTo>
                <a:cubicBezTo>
                  <a:pt x="9758" y="18572"/>
                  <a:pt x="9698" y="18617"/>
                  <a:pt x="9625" y="18617"/>
                </a:cubicBezTo>
                <a:lnTo>
                  <a:pt x="8434" y="18617"/>
                </a:lnTo>
                <a:cubicBezTo>
                  <a:pt x="8360" y="18617"/>
                  <a:pt x="8301" y="18662"/>
                  <a:pt x="8301" y="18717"/>
                </a:cubicBezTo>
                <a:lnTo>
                  <a:pt x="8301" y="19054"/>
                </a:lnTo>
                <a:cubicBezTo>
                  <a:pt x="8301" y="19109"/>
                  <a:pt x="8360" y="19154"/>
                  <a:pt x="8434" y="19154"/>
                </a:cubicBezTo>
                <a:lnTo>
                  <a:pt x="9625" y="19154"/>
                </a:lnTo>
                <a:cubicBezTo>
                  <a:pt x="9698" y="19154"/>
                  <a:pt x="9758" y="19199"/>
                  <a:pt x="9758" y="19254"/>
                </a:cubicBezTo>
                <a:lnTo>
                  <a:pt x="9758" y="19400"/>
                </a:lnTo>
                <a:cubicBezTo>
                  <a:pt x="9765" y="19480"/>
                  <a:pt x="9905" y="19525"/>
                  <a:pt x="9985" y="19465"/>
                </a:cubicBezTo>
                <a:close/>
                <a:moveTo>
                  <a:pt x="7369" y="19520"/>
                </a:moveTo>
                <a:lnTo>
                  <a:pt x="8048" y="19009"/>
                </a:lnTo>
                <a:cubicBezTo>
                  <a:pt x="8101" y="18968"/>
                  <a:pt x="8101" y="18908"/>
                  <a:pt x="8048" y="18868"/>
                </a:cubicBezTo>
                <a:lnTo>
                  <a:pt x="7369" y="18356"/>
                </a:lnTo>
                <a:cubicBezTo>
                  <a:pt x="7289" y="18296"/>
                  <a:pt x="7142" y="18336"/>
                  <a:pt x="7142" y="18426"/>
                </a:cubicBezTo>
                <a:lnTo>
                  <a:pt x="7142" y="18572"/>
                </a:lnTo>
                <a:cubicBezTo>
                  <a:pt x="7142" y="18627"/>
                  <a:pt x="7082" y="18672"/>
                  <a:pt x="7009" y="18672"/>
                </a:cubicBezTo>
                <a:lnTo>
                  <a:pt x="5818" y="18672"/>
                </a:lnTo>
                <a:cubicBezTo>
                  <a:pt x="5744" y="18672"/>
                  <a:pt x="5685" y="18717"/>
                  <a:pt x="5685" y="18773"/>
                </a:cubicBezTo>
                <a:lnTo>
                  <a:pt x="5685" y="19109"/>
                </a:lnTo>
                <a:cubicBezTo>
                  <a:pt x="5685" y="19164"/>
                  <a:pt x="5744" y="19209"/>
                  <a:pt x="5818" y="19209"/>
                </a:cubicBezTo>
                <a:lnTo>
                  <a:pt x="7009" y="19209"/>
                </a:lnTo>
                <a:cubicBezTo>
                  <a:pt x="7082" y="19209"/>
                  <a:pt x="7142" y="19254"/>
                  <a:pt x="7142" y="19310"/>
                </a:cubicBezTo>
                <a:lnTo>
                  <a:pt x="7142" y="19455"/>
                </a:lnTo>
                <a:cubicBezTo>
                  <a:pt x="7149" y="19540"/>
                  <a:pt x="7289" y="19581"/>
                  <a:pt x="7369" y="19520"/>
                </a:cubicBezTo>
                <a:close/>
                <a:moveTo>
                  <a:pt x="3288" y="14412"/>
                </a:moveTo>
                <a:lnTo>
                  <a:pt x="3967" y="13900"/>
                </a:lnTo>
                <a:cubicBezTo>
                  <a:pt x="4020" y="13859"/>
                  <a:pt x="4020" y="13799"/>
                  <a:pt x="3967" y="13759"/>
                </a:cubicBezTo>
                <a:lnTo>
                  <a:pt x="3288" y="13247"/>
                </a:lnTo>
                <a:cubicBezTo>
                  <a:pt x="3208" y="13187"/>
                  <a:pt x="3062" y="13227"/>
                  <a:pt x="3062" y="13317"/>
                </a:cubicBezTo>
                <a:lnTo>
                  <a:pt x="3062" y="13463"/>
                </a:lnTo>
                <a:cubicBezTo>
                  <a:pt x="3062" y="13518"/>
                  <a:pt x="3002" y="13563"/>
                  <a:pt x="2929" y="13563"/>
                </a:cubicBezTo>
                <a:lnTo>
                  <a:pt x="1737" y="13563"/>
                </a:lnTo>
                <a:cubicBezTo>
                  <a:pt x="1664" y="13563"/>
                  <a:pt x="1604" y="13609"/>
                  <a:pt x="1604" y="13664"/>
                </a:cubicBezTo>
                <a:lnTo>
                  <a:pt x="1604" y="14000"/>
                </a:lnTo>
                <a:cubicBezTo>
                  <a:pt x="1604" y="14055"/>
                  <a:pt x="1664" y="14100"/>
                  <a:pt x="1737" y="14100"/>
                </a:cubicBezTo>
                <a:lnTo>
                  <a:pt x="2929" y="14100"/>
                </a:lnTo>
                <a:cubicBezTo>
                  <a:pt x="3002" y="14100"/>
                  <a:pt x="3062" y="14146"/>
                  <a:pt x="3062" y="14201"/>
                </a:cubicBezTo>
                <a:lnTo>
                  <a:pt x="3062" y="14346"/>
                </a:lnTo>
                <a:cubicBezTo>
                  <a:pt x="3062" y="14432"/>
                  <a:pt x="3202" y="14477"/>
                  <a:pt x="3288" y="14412"/>
                </a:cubicBezTo>
                <a:close/>
                <a:moveTo>
                  <a:pt x="10058" y="13403"/>
                </a:moveTo>
                <a:lnTo>
                  <a:pt x="10737" y="12891"/>
                </a:lnTo>
                <a:cubicBezTo>
                  <a:pt x="10790" y="12851"/>
                  <a:pt x="10790" y="12791"/>
                  <a:pt x="10737" y="12750"/>
                </a:cubicBezTo>
                <a:lnTo>
                  <a:pt x="10058" y="12238"/>
                </a:lnTo>
                <a:cubicBezTo>
                  <a:pt x="9978" y="12178"/>
                  <a:pt x="9832" y="12218"/>
                  <a:pt x="9832" y="12309"/>
                </a:cubicBezTo>
                <a:lnTo>
                  <a:pt x="9832" y="12454"/>
                </a:lnTo>
                <a:cubicBezTo>
                  <a:pt x="9832" y="12509"/>
                  <a:pt x="9772" y="12555"/>
                  <a:pt x="9698" y="12555"/>
                </a:cubicBezTo>
                <a:lnTo>
                  <a:pt x="8514" y="12555"/>
                </a:lnTo>
                <a:cubicBezTo>
                  <a:pt x="8440" y="12555"/>
                  <a:pt x="8380" y="12600"/>
                  <a:pt x="8380" y="12655"/>
                </a:cubicBezTo>
                <a:lnTo>
                  <a:pt x="8380" y="12991"/>
                </a:lnTo>
                <a:cubicBezTo>
                  <a:pt x="8380" y="13046"/>
                  <a:pt x="8440" y="13092"/>
                  <a:pt x="8514" y="13092"/>
                </a:cubicBezTo>
                <a:lnTo>
                  <a:pt x="9705" y="13092"/>
                </a:lnTo>
                <a:cubicBezTo>
                  <a:pt x="9778" y="13092"/>
                  <a:pt x="9838" y="13137"/>
                  <a:pt x="9838" y="13192"/>
                </a:cubicBezTo>
                <a:lnTo>
                  <a:pt x="9838" y="13338"/>
                </a:lnTo>
                <a:cubicBezTo>
                  <a:pt x="9838" y="13423"/>
                  <a:pt x="9978" y="13463"/>
                  <a:pt x="10058" y="13403"/>
                </a:cubicBezTo>
                <a:close/>
                <a:moveTo>
                  <a:pt x="9878" y="7441"/>
                </a:moveTo>
                <a:cubicBezTo>
                  <a:pt x="9805" y="7441"/>
                  <a:pt x="9745" y="7486"/>
                  <a:pt x="9745" y="7541"/>
                </a:cubicBezTo>
                <a:lnTo>
                  <a:pt x="9745" y="7877"/>
                </a:lnTo>
                <a:cubicBezTo>
                  <a:pt x="9745" y="7933"/>
                  <a:pt x="9805" y="7978"/>
                  <a:pt x="9878" y="7978"/>
                </a:cubicBezTo>
                <a:lnTo>
                  <a:pt x="11070" y="7978"/>
                </a:lnTo>
                <a:cubicBezTo>
                  <a:pt x="11143" y="7978"/>
                  <a:pt x="11203" y="8023"/>
                  <a:pt x="11203" y="8078"/>
                </a:cubicBezTo>
                <a:lnTo>
                  <a:pt x="11203" y="8224"/>
                </a:lnTo>
                <a:cubicBezTo>
                  <a:pt x="11203" y="8314"/>
                  <a:pt x="11342" y="8354"/>
                  <a:pt x="11429" y="8294"/>
                </a:cubicBezTo>
                <a:lnTo>
                  <a:pt x="12108" y="7782"/>
                </a:lnTo>
                <a:cubicBezTo>
                  <a:pt x="12161" y="7742"/>
                  <a:pt x="12161" y="7682"/>
                  <a:pt x="12108" y="7641"/>
                </a:cubicBezTo>
                <a:lnTo>
                  <a:pt x="11429" y="7130"/>
                </a:lnTo>
                <a:cubicBezTo>
                  <a:pt x="11349" y="7069"/>
                  <a:pt x="11203" y="7109"/>
                  <a:pt x="11203" y="7200"/>
                </a:cubicBezTo>
                <a:lnTo>
                  <a:pt x="11203" y="7345"/>
                </a:lnTo>
                <a:cubicBezTo>
                  <a:pt x="11203" y="7401"/>
                  <a:pt x="11143" y="7446"/>
                  <a:pt x="11070" y="7446"/>
                </a:cubicBezTo>
                <a:lnTo>
                  <a:pt x="9878" y="7446"/>
                </a:lnTo>
                <a:close/>
                <a:moveTo>
                  <a:pt x="12760" y="7270"/>
                </a:moveTo>
                <a:lnTo>
                  <a:pt x="13439" y="6758"/>
                </a:lnTo>
                <a:cubicBezTo>
                  <a:pt x="13493" y="6718"/>
                  <a:pt x="13493" y="6658"/>
                  <a:pt x="13439" y="6618"/>
                </a:cubicBezTo>
                <a:lnTo>
                  <a:pt x="12760" y="6106"/>
                </a:lnTo>
                <a:cubicBezTo>
                  <a:pt x="12680" y="6046"/>
                  <a:pt x="12534" y="6086"/>
                  <a:pt x="12534" y="6176"/>
                </a:cubicBezTo>
                <a:lnTo>
                  <a:pt x="12534" y="6322"/>
                </a:lnTo>
                <a:cubicBezTo>
                  <a:pt x="12534" y="6377"/>
                  <a:pt x="12474" y="6422"/>
                  <a:pt x="12401" y="6422"/>
                </a:cubicBezTo>
                <a:lnTo>
                  <a:pt x="11209" y="6422"/>
                </a:lnTo>
                <a:cubicBezTo>
                  <a:pt x="11136" y="6422"/>
                  <a:pt x="11076" y="6467"/>
                  <a:pt x="11076" y="6522"/>
                </a:cubicBezTo>
                <a:lnTo>
                  <a:pt x="11076" y="6859"/>
                </a:lnTo>
                <a:cubicBezTo>
                  <a:pt x="11076" y="6914"/>
                  <a:pt x="11136" y="6959"/>
                  <a:pt x="11209" y="6959"/>
                </a:cubicBezTo>
                <a:lnTo>
                  <a:pt x="12401" y="6959"/>
                </a:lnTo>
                <a:cubicBezTo>
                  <a:pt x="12474" y="6959"/>
                  <a:pt x="12534" y="7004"/>
                  <a:pt x="12534" y="7059"/>
                </a:cubicBezTo>
                <a:lnTo>
                  <a:pt x="12534" y="7205"/>
                </a:lnTo>
                <a:cubicBezTo>
                  <a:pt x="12534" y="7290"/>
                  <a:pt x="12674" y="7335"/>
                  <a:pt x="12760" y="7270"/>
                </a:cubicBezTo>
                <a:close/>
                <a:moveTo>
                  <a:pt x="7349" y="13403"/>
                </a:moveTo>
                <a:lnTo>
                  <a:pt x="8028" y="12891"/>
                </a:lnTo>
                <a:cubicBezTo>
                  <a:pt x="8081" y="12851"/>
                  <a:pt x="8081" y="12791"/>
                  <a:pt x="8028" y="12750"/>
                </a:cubicBezTo>
                <a:lnTo>
                  <a:pt x="7349" y="12238"/>
                </a:lnTo>
                <a:cubicBezTo>
                  <a:pt x="7269" y="12178"/>
                  <a:pt x="7122" y="12218"/>
                  <a:pt x="7122" y="12309"/>
                </a:cubicBezTo>
                <a:lnTo>
                  <a:pt x="7122" y="12454"/>
                </a:lnTo>
                <a:cubicBezTo>
                  <a:pt x="7122" y="12509"/>
                  <a:pt x="7062" y="12555"/>
                  <a:pt x="6989" y="12555"/>
                </a:cubicBezTo>
                <a:lnTo>
                  <a:pt x="5798" y="12555"/>
                </a:lnTo>
                <a:cubicBezTo>
                  <a:pt x="5725" y="12555"/>
                  <a:pt x="5665" y="12600"/>
                  <a:pt x="5665" y="12655"/>
                </a:cubicBezTo>
                <a:lnTo>
                  <a:pt x="5665" y="12991"/>
                </a:lnTo>
                <a:cubicBezTo>
                  <a:pt x="5665" y="13046"/>
                  <a:pt x="5725" y="13092"/>
                  <a:pt x="5798" y="13092"/>
                </a:cubicBezTo>
                <a:lnTo>
                  <a:pt x="6989" y="13092"/>
                </a:lnTo>
                <a:cubicBezTo>
                  <a:pt x="7062" y="13092"/>
                  <a:pt x="7122" y="13137"/>
                  <a:pt x="7122" y="13192"/>
                </a:cubicBezTo>
                <a:lnTo>
                  <a:pt x="7122" y="13338"/>
                </a:lnTo>
                <a:cubicBezTo>
                  <a:pt x="7122" y="13423"/>
                  <a:pt x="7262" y="13468"/>
                  <a:pt x="7349" y="13403"/>
                </a:cubicBezTo>
                <a:close/>
                <a:moveTo>
                  <a:pt x="406" y="12193"/>
                </a:moveTo>
                <a:lnTo>
                  <a:pt x="406" y="12339"/>
                </a:lnTo>
                <a:cubicBezTo>
                  <a:pt x="406" y="12429"/>
                  <a:pt x="546" y="12469"/>
                  <a:pt x="632" y="12409"/>
                </a:cubicBezTo>
                <a:lnTo>
                  <a:pt x="1311" y="11897"/>
                </a:lnTo>
                <a:cubicBezTo>
                  <a:pt x="1365" y="11857"/>
                  <a:pt x="1365" y="11797"/>
                  <a:pt x="1311" y="11757"/>
                </a:cubicBezTo>
                <a:lnTo>
                  <a:pt x="632" y="11245"/>
                </a:lnTo>
                <a:cubicBezTo>
                  <a:pt x="552" y="11185"/>
                  <a:pt x="406" y="11225"/>
                  <a:pt x="406" y="11315"/>
                </a:cubicBezTo>
                <a:lnTo>
                  <a:pt x="406" y="11461"/>
                </a:lnTo>
                <a:cubicBezTo>
                  <a:pt x="406" y="11516"/>
                  <a:pt x="346" y="11561"/>
                  <a:pt x="273" y="11561"/>
                </a:cubicBezTo>
                <a:lnTo>
                  <a:pt x="0" y="11561"/>
                </a:lnTo>
                <a:lnTo>
                  <a:pt x="0" y="12098"/>
                </a:lnTo>
                <a:lnTo>
                  <a:pt x="273" y="12098"/>
                </a:lnTo>
                <a:cubicBezTo>
                  <a:pt x="346" y="12093"/>
                  <a:pt x="406" y="12138"/>
                  <a:pt x="406" y="12193"/>
                </a:cubicBezTo>
                <a:close/>
                <a:moveTo>
                  <a:pt x="6011" y="14422"/>
                </a:moveTo>
                <a:lnTo>
                  <a:pt x="6690" y="13910"/>
                </a:lnTo>
                <a:cubicBezTo>
                  <a:pt x="6743" y="13869"/>
                  <a:pt x="6743" y="13809"/>
                  <a:pt x="6690" y="13769"/>
                </a:cubicBezTo>
                <a:lnTo>
                  <a:pt x="6011" y="13257"/>
                </a:lnTo>
                <a:cubicBezTo>
                  <a:pt x="5931" y="13197"/>
                  <a:pt x="5784" y="13237"/>
                  <a:pt x="5784" y="13327"/>
                </a:cubicBezTo>
                <a:lnTo>
                  <a:pt x="5784" y="13473"/>
                </a:lnTo>
                <a:cubicBezTo>
                  <a:pt x="5784" y="13528"/>
                  <a:pt x="5725" y="13573"/>
                  <a:pt x="5651" y="13573"/>
                </a:cubicBezTo>
                <a:lnTo>
                  <a:pt x="4460" y="13573"/>
                </a:lnTo>
                <a:cubicBezTo>
                  <a:pt x="4387" y="13573"/>
                  <a:pt x="4327" y="13619"/>
                  <a:pt x="4327" y="13674"/>
                </a:cubicBezTo>
                <a:lnTo>
                  <a:pt x="4327" y="14010"/>
                </a:lnTo>
                <a:cubicBezTo>
                  <a:pt x="4327" y="14065"/>
                  <a:pt x="4387" y="14110"/>
                  <a:pt x="4460" y="14110"/>
                </a:cubicBezTo>
                <a:lnTo>
                  <a:pt x="5651" y="14110"/>
                </a:lnTo>
                <a:cubicBezTo>
                  <a:pt x="5725" y="14110"/>
                  <a:pt x="5784" y="14156"/>
                  <a:pt x="5784" y="14211"/>
                </a:cubicBezTo>
                <a:lnTo>
                  <a:pt x="5784" y="14356"/>
                </a:lnTo>
                <a:cubicBezTo>
                  <a:pt x="5791" y="14442"/>
                  <a:pt x="5931" y="14487"/>
                  <a:pt x="6011" y="14422"/>
                </a:cubicBezTo>
                <a:close/>
                <a:moveTo>
                  <a:pt x="10058" y="9308"/>
                </a:moveTo>
                <a:lnTo>
                  <a:pt x="10737" y="8796"/>
                </a:lnTo>
                <a:cubicBezTo>
                  <a:pt x="10790" y="8756"/>
                  <a:pt x="10790" y="8695"/>
                  <a:pt x="10737" y="8655"/>
                </a:cubicBezTo>
                <a:lnTo>
                  <a:pt x="10058" y="8143"/>
                </a:lnTo>
                <a:cubicBezTo>
                  <a:pt x="9978" y="8083"/>
                  <a:pt x="9832" y="8123"/>
                  <a:pt x="9832" y="8214"/>
                </a:cubicBezTo>
                <a:lnTo>
                  <a:pt x="9832" y="8359"/>
                </a:lnTo>
                <a:cubicBezTo>
                  <a:pt x="9832" y="8414"/>
                  <a:pt x="9772" y="8459"/>
                  <a:pt x="9698" y="8459"/>
                </a:cubicBezTo>
                <a:lnTo>
                  <a:pt x="8514" y="8459"/>
                </a:lnTo>
                <a:cubicBezTo>
                  <a:pt x="8440" y="8459"/>
                  <a:pt x="8380" y="8505"/>
                  <a:pt x="8380" y="8560"/>
                </a:cubicBezTo>
                <a:lnTo>
                  <a:pt x="8380" y="8896"/>
                </a:lnTo>
                <a:cubicBezTo>
                  <a:pt x="8380" y="8951"/>
                  <a:pt x="8440" y="8996"/>
                  <a:pt x="8514" y="8996"/>
                </a:cubicBezTo>
                <a:lnTo>
                  <a:pt x="9705" y="8996"/>
                </a:lnTo>
                <a:cubicBezTo>
                  <a:pt x="9778" y="8996"/>
                  <a:pt x="9838" y="9042"/>
                  <a:pt x="9838" y="9097"/>
                </a:cubicBezTo>
                <a:lnTo>
                  <a:pt x="9838" y="9242"/>
                </a:lnTo>
                <a:cubicBezTo>
                  <a:pt x="9832" y="9328"/>
                  <a:pt x="9978" y="9373"/>
                  <a:pt x="10058" y="9308"/>
                </a:cubicBezTo>
                <a:close/>
                <a:moveTo>
                  <a:pt x="3302" y="18497"/>
                </a:moveTo>
                <a:lnTo>
                  <a:pt x="3981" y="17985"/>
                </a:lnTo>
                <a:cubicBezTo>
                  <a:pt x="4034" y="17945"/>
                  <a:pt x="4034" y="17884"/>
                  <a:pt x="3981" y="17844"/>
                </a:cubicBezTo>
                <a:lnTo>
                  <a:pt x="3302" y="17332"/>
                </a:lnTo>
                <a:cubicBezTo>
                  <a:pt x="3222" y="17272"/>
                  <a:pt x="3075" y="17312"/>
                  <a:pt x="3075" y="17403"/>
                </a:cubicBezTo>
                <a:lnTo>
                  <a:pt x="3075" y="17548"/>
                </a:lnTo>
                <a:cubicBezTo>
                  <a:pt x="3075" y="17603"/>
                  <a:pt x="3015" y="17648"/>
                  <a:pt x="2942" y="17648"/>
                </a:cubicBezTo>
                <a:lnTo>
                  <a:pt x="1751" y="17648"/>
                </a:lnTo>
                <a:cubicBezTo>
                  <a:pt x="1677" y="17648"/>
                  <a:pt x="1618" y="17694"/>
                  <a:pt x="1618" y="17749"/>
                </a:cubicBezTo>
                <a:lnTo>
                  <a:pt x="1618" y="18085"/>
                </a:lnTo>
                <a:cubicBezTo>
                  <a:pt x="1618" y="18140"/>
                  <a:pt x="1677" y="18185"/>
                  <a:pt x="1751" y="18185"/>
                </a:cubicBezTo>
                <a:lnTo>
                  <a:pt x="2942" y="18185"/>
                </a:lnTo>
                <a:cubicBezTo>
                  <a:pt x="3015" y="18185"/>
                  <a:pt x="3075" y="18231"/>
                  <a:pt x="3075" y="18286"/>
                </a:cubicBezTo>
                <a:lnTo>
                  <a:pt x="3075" y="18431"/>
                </a:lnTo>
                <a:cubicBezTo>
                  <a:pt x="3075" y="18517"/>
                  <a:pt x="3215" y="18562"/>
                  <a:pt x="3302" y="18497"/>
                </a:cubicBezTo>
                <a:close/>
                <a:moveTo>
                  <a:pt x="12767" y="15445"/>
                </a:moveTo>
                <a:lnTo>
                  <a:pt x="13446" y="14933"/>
                </a:lnTo>
                <a:cubicBezTo>
                  <a:pt x="13499" y="14893"/>
                  <a:pt x="13499" y="14833"/>
                  <a:pt x="13446" y="14793"/>
                </a:cubicBezTo>
                <a:lnTo>
                  <a:pt x="12767" y="14281"/>
                </a:lnTo>
                <a:cubicBezTo>
                  <a:pt x="12687" y="14221"/>
                  <a:pt x="12541" y="14261"/>
                  <a:pt x="12541" y="14351"/>
                </a:cubicBezTo>
                <a:lnTo>
                  <a:pt x="12541" y="14497"/>
                </a:lnTo>
                <a:cubicBezTo>
                  <a:pt x="12541" y="14552"/>
                  <a:pt x="12481" y="14597"/>
                  <a:pt x="12408" y="14597"/>
                </a:cubicBezTo>
                <a:lnTo>
                  <a:pt x="11216" y="14597"/>
                </a:lnTo>
                <a:cubicBezTo>
                  <a:pt x="11143" y="14597"/>
                  <a:pt x="11083" y="14642"/>
                  <a:pt x="11083" y="14698"/>
                </a:cubicBezTo>
                <a:lnTo>
                  <a:pt x="11083" y="15034"/>
                </a:lnTo>
                <a:cubicBezTo>
                  <a:pt x="11083" y="15089"/>
                  <a:pt x="11143" y="15134"/>
                  <a:pt x="11216" y="15134"/>
                </a:cubicBezTo>
                <a:lnTo>
                  <a:pt x="12408" y="15134"/>
                </a:lnTo>
                <a:cubicBezTo>
                  <a:pt x="12481" y="15134"/>
                  <a:pt x="12541" y="15179"/>
                  <a:pt x="12541" y="15235"/>
                </a:cubicBezTo>
                <a:lnTo>
                  <a:pt x="12541" y="15380"/>
                </a:lnTo>
                <a:cubicBezTo>
                  <a:pt x="12541" y="15460"/>
                  <a:pt x="12687" y="15506"/>
                  <a:pt x="12767" y="15445"/>
                </a:cubicBezTo>
                <a:close/>
                <a:moveTo>
                  <a:pt x="3315" y="16459"/>
                </a:moveTo>
                <a:lnTo>
                  <a:pt x="3994" y="15947"/>
                </a:lnTo>
                <a:cubicBezTo>
                  <a:pt x="4047" y="15907"/>
                  <a:pt x="4047" y="15847"/>
                  <a:pt x="3994" y="15807"/>
                </a:cubicBezTo>
                <a:lnTo>
                  <a:pt x="3315" y="15295"/>
                </a:lnTo>
                <a:cubicBezTo>
                  <a:pt x="3235" y="15235"/>
                  <a:pt x="3089" y="15275"/>
                  <a:pt x="3089" y="15365"/>
                </a:cubicBezTo>
                <a:lnTo>
                  <a:pt x="3089" y="15511"/>
                </a:lnTo>
                <a:cubicBezTo>
                  <a:pt x="3089" y="15566"/>
                  <a:pt x="3029" y="15611"/>
                  <a:pt x="2955" y="15611"/>
                </a:cubicBezTo>
                <a:lnTo>
                  <a:pt x="1764" y="15611"/>
                </a:lnTo>
                <a:cubicBezTo>
                  <a:pt x="1691" y="15611"/>
                  <a:pt x="1631" y="15656"/>
                  <a:pt x="1631" y="15711"/>
                </a:cubicBezTo>
                <a:lnTo>
                  <a:pt x="1631" y="16048"/>
                </a:lnTo>
                <a:cubicBezTo>
                  <a:pt x="1631" y="16103"/>
                  <a:pt x="1691" y="16148"/>
                  <a:pt x="1764" y="16148"/>
                </a:cubicBezTo>
                <a:lnTo>
                  <a:pt x="2955" y="16148"/>
                </a:lnTo>
                <a:cubicBezTo>
                  <a:pt x="3029" y="16148"/>
                  <a:pt x="3089" y="16193"/>
                  <a:pt x="3089" y="16248"/>
                </a:cubicBezTo>
                <a:lnTo>
                  <a:pt x="3089" y="16394"/>
                </a:lnTo>
                <a:cubicBezTo>
                  <a:pt x="3089" y="16479"/>
                  <a:pt x="3228" y="16524"/>
                  <a:pt x="3315" y="16459"/>
                </a:cubicBezTo>
                <a:close/>
                <a:moveTo>
                  <a:pt x="14125" y="6251"/>
                </a:moveTo>
                <a:lnTo>
                  <a:pt x="14804" y="5739"/>
                </a:lnTo>
                <a:cubicBezTo>
                  <a:pt x="14857" y="5699"/>
                  <a:pt x="14857" y="5639"/>
                  <a:pt x="14804" y="5599"/>
                </a:cubicBezTo>
                <a:lnTo>
                  <a:pt x="14125" y="5087"/>
                </a:lnTo>
                <a:cubicBezTo>
                  <a:pt x="14045" y="5027"/>
                  <a:pt x="13899" y="5067"/>
                  <a:pt x="13899" y="5157"/>
                </a:cubicBezTo>
                <a:lnTo>
                  <a:pt x="13899" y="5303"/>
                </a:lnTo>
                <a:cubicBezTo>
                  <a:pt x="13899" y="5358"/>
                  <a:pt x="13839" y="5403"/>
                  <a:pt x="13765" y="5403"/>
                </a:cubicBezTo>
                <a:lnTo>
                  <a:pt x="12574" y="5403"/>
                </a:lnTo>
                <a:cubicBezTo>
                  <a:pt x="12501" y="5403"/>
                  <a:pt x="12441" y="5448"/>
                  <a:pt x="12441" y="5504"/>
                </a:cubicBezTo>
                <a:lnTo>
                  <a:pt x="12441" y="5840"/>
                </a:lnTo>
                <a:cubicBezTo>
                  <a:pt x="12441" y="5895"/>
                  <a:pt x="12501" y="5940"/>
                  <a:pt x="12574" y="5940"/>
                </a:cubicBezTo>
                <a:lnTo>
                  <a:pt x="13765" y="5940"/>
                </a:lnTo>
                <a:cubicBezTo>
                  <a:pt x="13839" y="5940"/>
                  <a:pt x="13899" y="5985"/>
                  <a:pt x="13899" y="6040"/>
                </a:cubicBezTo>
                <a:lnTo>
                  <a:pt x="13899" y="6186"/>
                </a:lnTo>
                <a:cubicBezTo>
                  <a:pt x="13899" y="6271"/>
                  <a:pt x="14038" y="6317"/>
                  <a:pt x="14125" y="6251"/>
                </a:cubicBezTo>
                <a:close/>
                <a:moveTo>
                  <a:pt x="10051" y="15445"/>
                </a:moveTo>
                <a:lnTo>
                  <a:pt x="10730" y="14933"/>
                </a:lnTo>
                <a:cubicBezTo>
                  <a:pt x="10783" y="14893"/>
                  <a:pt x="10783" y="14833"/>
                  <a:pt x="10730" y="14793"/>
                </a:cubicBezTo>
                <a:lnTo>
                  <a:pt x="10051" y="14281"/>
                </a:lnTo>
                <a:cubicBezTo>
                  <a:pt x="9971" y="14221"/>
                  <a:pt x="9825" y="14261"/>
                  <a:pt x="9825" y="14351"/>
                </a:cubicBezTo>
                <a:lnTo>
                  <a:pt x="9825" y="14497"/>
                </a:lnTo>
                <a:cubicBezTo>
                  <a:pt x="9825" y="14552"/>
                  <a:pt x="9765" y="14597"/>
                  <a:pt x="9692" y="14597"/>
                </a:cubicBezTo>
                <a:lnTo>
                  <a:pt x="8514" y="14597"/>
                </a:lnTo>
                <a:cubicBezTo>
                  <a:pt x="8440" y="14597"/>
                  <a:pt x="8380" y="14642"/>
                  <a:pt x="8380" y="14698"/>
                </a:cubicBezTo>
                <a:lnTo>
                  <a:pt x="8380" y="15034"/>
                </a:lnTo>
                <a:cubicBezTo>
                  <a:pt x="8380" y="15089"/>
                  <a:pt x="8440" y="15134"/>
                  <a:pt x="8514" y="15134"/>
                </a:cubicBezTo>
                <a:lnTo>
                  <a:pt x="9705" y="15134"/>
                </a:lnTo>
                <a:cubicBezTo>
                  <a:pt x="9778" y="15134"/>
                  <a:pt x="9838" y="15179"/>
                  <a:pt x="9838" y="15235"/>
                </a:cubicBezTo>
                <a:lnTo>
                  <a:pt x="9838" y="15380"/>
                </a:lnTo>
                <a:cubicBezTo>
                  <a:pt x="9832" y="15465"/>
                  <a:pt x="9971" y="15506"/>
                  <a:pt x="10051" y="15445"/>
                </a:cubicBezTo>
                <a:close/>
                <a:moveTo>
                  <a:pt x="7362" y="15440"/>
                </a:moveTo>
                <a:lnTo>
                  <a:pt x="8041" y="14928"/>
                </a:lnTo>
                <a:cubicBezTo>
                  <a:pt x="8094" y="14888"/>
                  <a:pt x="8094" y="14828"/>
                  <a:pt x="8041" y="14788"/>
                </a:cubicBezTo>
                <a:lnTo>
                  <a:pt x="7362" y="14276"/>
                </a:lnTo>
                <a:cubicBezTo>
                  <a:pt x="7282" y="14216"/>
                  <a:pt x="7136" y="14256"/>
                  <a:pt x="7136" y="14346"/>
                </a:cubicBezTo>
                <a:lnTo>
                  <a:pt x="7136" y="14492"/>
                </a:lnTo>
                <a:cubicBezTo>
                  <a:pt x="7136" y="14547"/>
                  <a:pt x="7076" y="14592"/>
                  <a:pt x="7003" y="14592"/>
                </a:cubicBezTo>
                <a:lnTo>
                  <a:pt x="5811" y="14592"/>
                </a:lnTo>
                <a:cubicBezTo>
                  <a:pt x="5738" y="14592"/>
                  <a:pt x="5678" y="14637"/>
                  <a:pt x="5678" y="14693"/>
                </a:cubicBezTo>
                <a:lnTo>
                  <a:pt x="5678" y="15029"/>
                </a:lnTo>
                <a:cubicBezTo>
                  <a:pt x="5678" y="15084"/>
                  <a:pt x="5738" y="15129"/>
                  <a:pt x="5811" y="15129"/>
                </a:cubicBezTo>
                <a:lnTo>
                  <a:pt x="7003" y="15129"/>
                </a:lnTo>
                <a:cubicBezTo>
                  <a:pt x="7076" y="15129"/>
                  <a:pt x="7136" y="15174"/>
                  <a:pt x="7136" y="15230"/>
                </a:cubicBezTo>
                <a:lnTo>
                  <a:pt x="7136" y="15375"/>
                </a:lnTo>
                <a:cubicBezTo>
                  <a:pt x="7142" y="15460"/>
                  <a:pt x="7282" y="15501"/>
                  <a:pt x="7362" y="15440"/>
                </a:cubicBezTo>
                <a:close/>
                <a:moveTo>
                  <a:pt x="5997" y="16459"/>
                </a:moveTo>
                <a:lnTo>
                  <a:pt x="6676" y="15947"/>
                </a:lnTo>
                <a:cubicBezTo>
                  <a:pt x="6730" y="15907"/>
                  <a:pt x="6730" y="15847"/>
                  <a:pt x="6676" y="15807"/>
                </a:cubicBezTo>
                <a:lnTo>
                  <a:pt x="5997" y="15295"/>
                </a:lnTo>
                <a:cubicBezTo>
                  <a:pt x="5918" y="15235"/>
                  <a:pt x="5771" y="15275"/>
                  <a:pt x="5771" y="15365"/>
                </a:cubicBezTo>
                <a:lnTo>
                  <a:pt x="5771" y="15511"/>
                </a:lnTo>
                <a:cubicBezTo>
                  <a:pt x="5771" y="15566"/>
                  <a:pt x="5711" y="15611"/>
                  <a:pt x="5638" y="15611"/>
                </a:cubicBezTo>
                <a:lnTo>
                  <a:pt x="4446" y="15611"/>
                </a:lnTo>
                <a:cubicBezTo>
                  <a:pt x="4373" y="15611"/>
                  <a:pt x="4313" y="15656"/>
                  <a:pt x="4313" y="15711"/>
                </a:cubicBezTo>
                <a:lnTo>
                  <a:pt x="4313" y="16048"/>
                </a:lnTo>
                <a:cubicBezTo>
                  <a:pt x="4313" y="16103"/>
                  <a:pt x="4373" y="16148"/>
                  <a:pt x="4446" y="16148"/>
                </a:cubicBezTo>
                <a:lnTo>
                  <a:pt x="5638" y="16148"/>
                </a:lnTo>
                <a:cubicBezTo>
                  <a:pt x="5711" y="16148"/>
                  <a:pt x="5771" y="16193"/>
                  <a:pt x="5771" y="16248"/>
                </a:cubicBezTo>
                <a:lnTo>
                  <a:pt x="5771" y="16394"/>
                </a:lnTo>
                <a:cubicBezTo>
                  <a:pt x="5778" y="16479"/>
                  <a:pt x="5918" y="16524"/>
                  <a:pt x="5997" y="16459"/>
                </a:cubicBezTo>
                <a:close/>
                <a:moveTo>
                  <a:pt x="19297" y="20268"/>
                </a:moveTo>
                <a:lnTo>
                  <a:pt x="19297" y="20414"/>
                </a:lnTo>
                <a:cubicBezTo>
                  <a:pt x="19297" y="20504"/>
                  <a:pt x="19437" y="20544"/>
                  <a:pt x="19523" y="20484"/>
                </a:cubicBezTo>
                <a:lnTo>
                  <a:pt x="20202" y="19972"/>
                </a:lnTo>
                <a:cubicBezTo>
                  <a:pt x="20255" y="19932"/>
                  <a:pt x="20255" y="19872"/>
                  <a:pt x="20202" y="19832"/>
                </a:cubicBezTo>
                <a:lnTo>
                  <a:pt x="19523" y="19320"/>
                </a:lnTo>
                <a:cubicBezTo>
                  <a:pt x="19443" y="19259"/>
                  <a:pt x="19297" y="19300"/>
                  <a:pt x="19297" y="19390"/>
                </a:cubicBezTo>
                <a:lnTo>
                  <a:pt x="19297" y="19535"/>
                </a:lnTo>
                <a:cubicBezTo>
                  <a:pt x="19297" y="19591"/>
                  <a:pt x="19237" y="19636"/>
                  <a:pt x="19164" y="19636"/>
                </a:cubicBezTo>
                <a:lnTo>
                  <a:pt x="17972" y="19636"/>
                </a:lnTo>
                <a:cubicBezTo>
                  <a:pt x="17899" y="19636"/>
                  <a:pt x="17839" y="19681"/>
                  <a:pt x="17839" y="19736"/>
                </a:cubicBezTo>
                <a:lnTo>
                  <a:pt x="17839" y="20072"/>
                </a:lnTo>
                <a:cubicBezTo>
                  <a:pt x="17839" y="20128"/>
                  <a:pt x="17899" y="20173"/>
                  <a:pt x="17972" y="20173"/>
                </a:cubicBezTo>
                <a:lnTo>
                  <a:pt x="19164" y="20173"/>
                </a:lnTo>
                <a:cubicBezTo>
                  <a:pt x="19237" y="20173"/>
                  <a:pt x="19297" y="20213"/>
                  <a:pt x="19297" y="20268"/>
                </a:cubicBezTo>
                <a:close/>
                <a:moveTo>
                  <a:pt x="9798" y="1459"/>
                </a:moveTo>
                <a:lnTo>
                  <a:pt x="9798" y="1795"/>
                </a:lnTo>
                <a:cubicBezTo>
                  <a:pt x="9798" y="1850"/>
                  <a:pt x="9858" y="1895"/>
                  <a:pt x="9931" y="1895"/>
                </a:cubicBezTo>
                <a:lnTo>
                  <a:pt x="11123" y="1895"/>
                </a:lnTo>
                <a:cubicBezTo>
                  <a:pt x="11196" y="1895"/>
                  <a:pt x="11256" y="1940"/>
                  <a:pt x="11256" y="1996"/>
                </a:cubicBezTo>
                <a:lnTo>
                  <a:pt x="11256" y="2141"/>
                </a:lnTo>
                <a:cubicBezTo>
                  <a:pt x="11256" y="2231"/>
                  <a:pt x="11396" y="2272"/>
                  <a:pt x="11482" y="2211"/>
                </a:cubicBezTo>
                <a:lnTo>
                  <a:pt x="12161" y="1699"/>
                </a:lnTo>
                <a:cubicBezTo>
                  <a:pt x="12214" y="1659"/>
                  <a:pt x="12214" y="1599"/>
                  <a:pt x="12161" y="1559"/>
                </a:cubicBezTo>
                <a:lnTo>
                  <a:pt x="11482" y="1047"/>
                </a:lnTo>
                <a:cubicBezTo>
                  <a:pt x="11402" y="987"/>
                  <a:pt x="11256" y="1027"/>
                  <a:pt x="11256" y="1117"/>
                </a:cubicBezTo>
                <a:lnTo>
                  <a:pt x="11256" y="1263"/>
                </a:lnTo>
                <a:cubicBezTo>
                  <a:pt x="11256" y="1318"/>
                  <a:pt x="11196" y="1363"/>
                  <a:pt x="11123" y="1363"/>
                </a:cubicBezTo>
                <a:lnTo>
                  <a:pt x="9931" y="1363"/>
                </a:lnTo>
                <a:cubicBezTo>
                  <a:pt x="9851" y="1358"/>
                  <a:pt x="9798" y="1403"/>
                  <a:pt x="9798" y="1459"/>
                </a:cubicBezTo>
                <a:close/>
                <a:moveTo>
                  <a:pt x="8600" y="876"/>
                </a:moveTo>
                <a:lnTo>
                  <a:pt x="9792" y="876"/>
                </a:lnTo>
                <a:cubicBezTo>
                  <a:pt x="9865" y="876"/>
                  <a:pt x="9925" y="922"/>
                  <a:pt x="9925" y="977"/>
                </a:cubicBezTo>
                <a:lnTo>
                  <a:pt x="9925" y="1122"/>
                </a:lnTo>
                <a:cubicBezTo>
                  <a:pt x="9925" y="1213"/>
                  <a:pt x="10064" y="1253"/>
                  <a:pt x="10151" y="1193"/>
                </a:cubicBezTo>
                <a:lnTo>
                  <a:pt x="10830" y="681"/>
                </a:lnTo>
                <a:cubicBezTo>
                  <a:pt x="10883" y="640"/>
                  <a:pt x="10883" y="580"/>
                  <a:pt x="10830" y="540"/>
                </a:cubicBezTo>
                <a:lnTo>
                  <a:pt x="10151" y="28"/>
                </a:lnTo>
                <a:cubicBezTo>
                  <a:pt x="10071" y="-32"/>
                  <a:pt x="9925" y="8"/>
                  <a:pt x="9925" y="98"/>
                </a:cubicBezTo>
                <a:lnTo>
                  <a:pt x="9925" y="244"/>
                </a:lnTo>
                <a:cubicBezTo>
                  <a:pt x="9925" y="299"/>
                  <a:pt x="9865" y="344"/>
                  <a:pt x="9792" y="344"/>
                </a:cubicBezTo>
                <a:lnTo>
                  <a:pt x="8600" y="344"/>
                </a:lnTo>
                <a:cubicBezTo>
                  <a:pt x="8527" y="344"/>
                  <a:pt x="8467" y="390"/>
                  <a:pt x="8467" y="445"/>
                </a:cubicBezTo>
                <a:lnTo>
                  <a:pt x="8467" y="781"/>
                </a:lnTo>
                <a:cubicBezTo>
                  <a:pt x="8474" y="831"/>
                  <a:pt x="8527" y="876"/>
                  <a:pt x="8600" y="876"/>
                </a:cubicBezTo>
                <a:close/>
                <a:moveTo>
                  <a:pt x="5798" y="876"/>
                </a:moveTo>
                <a:lnTo>
                  <a:pt x="6989" y="876"/>
                </a:lnTo>
                <a:cubicBezTo>
                  <a:pt x="7062" y="876"/>
                  <a:pt x="7122" y="922"/>
                  <a:pt x="7122" y="977"/>
                </a:cubicBezTo>
                <a:lnTo>
                  <a:pt x="7122" y="1122"/>
                </a:lnTo>
                <a:cubicBezTo>
                  <a:pt x="7122" y="1213"/>
                  <a:pt x="7262" y="1253"/>
                  <a:pt x="7349" y="1193"/>
                </a:cubicBezTo>
                <a:lnTo>
                  <a:pt x="8028" y="681"/>
                </a:lnTo>
                <a:cubicBezTo>
                  <a:pt x="8081" y="640"/>
                  <a:pt x="8081" y="580"/>
                  <a:pt x="8028" y="540"/>
                </a:cubicBezTo>
                <a:lnTo>
                  <a:pt x="7349" y="28"/>
                </a:lnTo>
                <a:cubicBezTo>
                  <a:pt x="7269" y="-32"/>
                  <a:pt x="7122" y="8"/>
                  <a:pt x="7122" y="98"/>
                </a:cubicBezTo>
                <a:lnTo>
                  <a:pt x="7122" y="244"/>
                </a:lnTo>
                <a:cubicBezTo>
                  <a:pt x="7122" y="299"/>
                  <a:pt x="7062" y="344"/>
                  <a:pt x="6989" y="344"/>
                </a:cubicBezTo>
                <a:lnTo>
                  <a:pt x="5798" y="344"/>
                </a:lnTo>
                <a:cubicBezTo>
                  <a:pt x="5724" y="344"/>
                  <a:pt x="5665" y="390"/>
                  <a:pt x="5665" y="445"/>
                </a:cubicBezTo>
                <a:lnTo>
                  <a:pt x="5665" y="781"/>
                </a:lnTo>
                <a:cubicBezTo>
                  <a:pt x="5671" y="831"/>
                  <a:pt x="5725" y="876"/>
                  <a:pt x="5798" y="876"/>
                </a:cubicBezTo>
                <a:close/>
                <a:moveTo>
                  <a:pt x="7129" y="1459"/>
                </a:moveTo>
                <a:lnTo>
                  <a:pt x="7129" y="1795"/>
                </a:lnTo>
                <a:cubicBezTo>
                  <a:pt x="7129" y="1850"/>
                  <a:pt x="7189" y="1895"/>
                  <a:pt x="7262" y="1895"/>
                </a:cubicBezTo>
                <a:lnTo>
                  <a:pt x="8454" y="1895"/>
                </a:lnTo>
                <a:cubicBezTo>
                  <a:pt x="8527" y="1895"/>
                  <a:pt x="8587" y="1940"/>
                  <a:pt x="8587" y="1996"/>
                </a:cubicBezTo>
                <a:lnTo>
                  <a:pt x="8587" y="2141"/>
                </a:lnTo>
                <a:cubicBezTo>
                  <a:pt x="8587" y="2231"/>
                  <a:pt x="8727" y="2272"/>
                  <a:pt x="8813" y="2211"/>
                </a:cubicBezTo>
                <a:lnTo>
                  <a:pt x="9492" y="1699"/>
                </a:lnTo>
                <a:cubicBezTo>
                  <a:pt x="9545" y="1659"/>
                  <a:pt x="9545" y="1599"/>
                  <a:pt x="9492" y="1559"/>
                </a:cubicBezTo>
                <a:lnTo>
                  <a:pt x="8813" y="1047"/>
                </a:lnTo>
                <a:cubicBezTo>
                  <a:pt x="8733" y="987"/>
                  <a:pt x="8587" y="1027"/>
                  <a:pt x="8587" y="1117"/>
                </a:cubicBezTo>
                <a:lnTo>
                  <a:pt x="8587" y="1263"/>
                </a:lnTo>
                <a:cubicBezTo>
                  <a:pt x="8587" y="1318"/>
                  <a:pt x="8527" y="1363"/>
                  <a:pt x="8454" y="1363"/>
                </a:cubicBezTo>
                <a:lnTo>
                  <a:pt x="7262" y="1363"/>
                </a:lnTo>
                <a:cubicBezTo>
                  <a:pt x="7189" y="1358"/>
                  <a:pt x="7129" y="1403"/>
                  <a:pt x="7129" y="1459"/>
                </a:cubicBezTo>
                <a:close/>
                <a:moveTo>
                  <a:pt x="1604" y="1459"/>
                </a:moveTo>
                <a:lnTo>
                  <a:pt x="1604" y="1795"/>
                </a:lnTo>
                <a:cubicBezTo>
                  <a:pt x="1604" y="1850"/>
                  <a:pt x="1664" y="1895"/>
                  <a:pt x="1737" y="1895"/>
                </a:cubicBezTo>
                <a:lnTo>
                  <a:pt x="2929" y="1895"/>
                </a:lnTo>
                <a:cubicBezTo>
                  <a:pt x="3002" y="1895"/>
                  <a:pt x="3062" y="1940"/>
                  <a:pt x="3062" y="1996"/>
                </a:cubicBezTo>
                <a:lnTo>
                  <a:pt x="3062" y="2141"/>
                </a:lnTo>
                <a:cubicBezTo>
                  <a:pt x="3062" y="2231"/>
                  <a:pt x="3202" y="2272"/>
                  <a:pt x="3288" y="2211"/>
                </a:cubicBezTo>
                <a:lnTo>
                  <a:pt x="3967" y="1699"/>
                </a:lnTo>
                <a:cubicBezTo>
                  <a:pt x="4020" y="1659"/>
                  <a:pt x="4020" y="1599"/>
                  <a:pt x="3967" y="1559"/>
                </a:cubicBezTo>
                <a:lnTo>
                  <a:pt x="3288" y="1047"/>
                </a:lnTo>
                <a:cubicBezTo>
                  <a:pt x="3208" y="987"/>
                  <a:pt x="3062" y="1027"/>
                  <a:pt x="3062" y="1117"/>
                </a:cubicBezTo>
                <a:lnTo>
                  <a:pt x="3062" y="1263"/>
                </a:lnTo>
                <a:cubicBezTo>
                  <a:pt x="3062" y="1318"/>
                  <a:pt x="3002" y="1363"/>
                  <a:pt x="2929" y="1363"/>
                </a:cubicBezTo>
                <a:lnTo>
                  <a:pt x="1737" y="1363"/>
                </a:lnTo>
                <a:cubicBezTo>
                  <a:pt x="1664" y="1358"/>
                  <a:pt x="1604" y="1403"/>
                  <a:pt x="1604" y="1459"/>
                </a:cubicBezTo>
                <a:close/>
                <a:moveTo>
                  <a:pt x="273" y="876"/>
                </a:moveTo>
                <a:lnTo>
                  <a:pt x="1464" y="876"/>
                </a:lnTo>
                <a:cubicBezTo>
                  <a:pt x="1538" y="876"/>
                  <a:pt x="1598" y="922"/>
                  <a:pt x="1598" y="977"/>
                </a:cubicBezTo>
                <a:lnTo>
                  <a:pt x="1598" y="1122"/>
                </a:lnTo>
                <a:cubicBezTo>
                  <a:pt x="1598" y="1213"/>
                  <a:pt x="1737" y="1253"/>
                  <a:pt x="1824" y="1193"/>
                </a:cubicBezTo>
                <a:lnTo>
                  <a:pt x="2503" y="681"/>
                </a:lnTo>
                <a:cubicBezTo>
                  <a:pt x="2556" y="640"/>
                  <a:pt x="2556" y="580"/>
                  <a:pt x="2503" y="540"/>
                </a:cubicBezTo>
                <a:lnTo>
                  <a:pt x="1824" y="28"/>
                </a:lnTo>
                <a:cubicBezTo>
                  <a:pt x="1744" y="-32"/>
                  <a:pt x="1598" y="8"/>
                  <a:pt x="1598" y="98"/>
                </a:cubicBezTo>
                <a:lnTo>
                  <a:pt x="1598" y="244"/>
                </a:lnTo>
                <a:cubicBezTo>
                  <a:pt x="1598" y="299"/>
                  <a:pt x="1538" y="344"/>
                  <a:pt x="1464" y="344"/>
                </a:cubicBezTo>
                <a:lnTo>
                  <a:pt x="273" y="344"/>
                </a:lnTo>
                <a:cubicBezTo>
                  <a:pt x="200" y="344"/>
                  <a:pt x="140" y="390"/>
                  <a:pt x="140" y="445"/>
                </a:cubicBezTo>
                <a:lnTo>
                  <a:pt x="140" y="781"/>
                </a:lnTo>
                <a:cubicBezTo>
                  <a:pt x="140" y="831"/>
                  <a:pt x="200" y="876"/>
                  <a:pt x="273" y="876"/>
                </a:cubicBezTo>
                <a:close/>
                <a:moveTo>
                  <a:pt x="4333" y="1459"/>
                </a:moveTo>
                <a:lnTo>
                  <a:pt x="4333" y="1795"/>
                </a:lnTo>
                <a:cubicBezTo>
                  <a:pt x="4333" y="1850"/>
                  <a:pt x="4393" y="1895"/>
                  <a:pt x="4466" y="1895"/>
                </a:cubicBezTo>
                <a:lnTo>
                  <a:pt x="5658" y="1895"/>
                </a:lnTo>
                <a:cubicBezTo>
                  <a:pt x="5731" y="1895"/>
                  <a:pt x="5791" y="1940"/>
                  <a:pt x="5791" y="1996"/>
                </a:cubicBezTo>
                <a:lnTo>
                  <a:pt x="5791" y="2141"/>
                </a:lnTo>
                <a:cubicBezTo>
                  <a:pt x="5791" y="2231"/>
                  <a:pt x="5931" y="2272"/>
                  <a:pt x="6017" y="2211"/>
                </a:cubicBezTo>
                <a:lnTo>
                  <a:pt x="6696" y="1699"/>
                </a:lnTo>
                <a:cubicBezTo>
                  <a:pt x="6750" y="1659"/>
                  <a:pt x="6750" y="1599"/>
                  <a:pt x="6696" y="1559"/>
                </a:cubicBezTo>
                <a:lnTo>
                  <a:pt x="6017" y="1047"/>
                </a:lnTo>
                <a:cubicBezTo>
                  <a:pt x="5937" y="987"/>
                  <a:pt x="5791" y="1027"/>
                  <a:pt x="5791" y="1117"/>
                </a:cubicBezTo>
                <a:lnTo>
                  <a:pt x="5791" y="1263"/>
                </a:lnTo>
                <a:cubicBezTo>
                  <a:pt x="5791" y="1318"/>
                  <a:pt x="5731" y="1363"/>
                  <a:pt x="5658" y="1363"/>
                </a:cubicBezTo>
                <a:lnTo>
                  <a:pt x="4466" y="1363"/>
                </a:lnTo>
                <a:cubicBezTo>
                  <a:pt x="4387" y="1358"/>
                  <a:pt x="4333" y="1403"/>
                  <a:pt x="4333" y="1459"/>
                </a:cubicBezTo>
                <a:close/>
                <a:moveTo>
                  <a:pt x="3075" y="876"/>
                </a:moveTo>
                <a:lnTo>
                  <a:pt x="4267" y="876"/>
                </a:lnTo>
                <a:cubicBezTo>
                  <a:pt x="4340" y="876"/>
                  <a:pt x="4400" y="922"/>
                  <a:pt x="4400" y="977"/>
                </a:cubicBezTo>
                <a:lnTo>
                  <a:pt x="4400" y="1122"/>
                </a:lnTo>
                <a:cubicBezTo>
                  <a:pt x="4400" y="1213"/>
                  <a:pt x="4540" y="1253"/>
                  <a:pt x="4626" y="1193"/>
                </a:cubicBezTo>
                <a:lnTo>
                  <a:pt x="5305" y="681"/>
                </a:lnTo>
                <a:cubicBezTo>
                  <a:pt x="5358" y="640"/>
                  <a:pt x="5358" y="580"/>
                  <a:pt x="5305" y="540"/>
                </a:cubicBezTo>
                <a:lnTo>
                  <a:pt x="4626" y="28"/>
                </a:lnTo>
                <a:cubicBezTo>
                  <a:pt x="4546" y="-32"/>
                  <a:pt x="4400" y="8"/>
                  <a:pt x="4400" y="98"/>
                </a:cubicBezTo>
                <a:lnTo>
                  <a:pt x="4400" y="244"/>
                </a:lnTo>
                <a:cubicBezTo>
                  <a:pt x="4400" y="299"/>
                  <a:pt x="4340" y="344"/>
                  <a:pt x="4267" y="344"/>
                </a:cubicBezTo>
                <a:lnTo>
                  <a:pt x="3075" y="344"/>
                </a:lnTo>
                <a:cubicBezTo>
                  <a:pt x="3002" y="344"/>
                  <a:pt x="2942" y="390"/>
                  <a:pt x="2942" y="445"/>
                </a:cubicBezTo>
                <a:lnTo>
                  <a:pt x="2942" y="781"/>
                </a:lnTo>
                <a:cubicBezTo>
                  <a:pt x="2942" y="831"/>
                  <a:pt x="3002" y="876"/>
                  <a:pt x="3075" y="876"/>
                </a:cubicBezTo>
                <a:close/>
                <a:moveTo>
                  <a:pt x="16614" y="876"/>
                </a:moveTo>
                <a:lnTo>
                  <a:pt x="17806" y="876"/>
                </a:lnTo>
                <a:cubicBezTo>
                  <a:pt x="17879" y="876"/>
                  <a:pt x="17939" y="922"/>
                  <a:pt x="17939" y="977"/>
                </a:cubicBezTo>
                <a:lnTo>
                  <a:pt x="17939" y="1122"/>
                </a:lnTo>
                <a:cubicBezTo>
                  <a:pt x="17939" y="1213"/>
                  <a:pt x="18079" y="1253"/>
                  <a:pt x="18165" y="1193"/>
                </a:cubicBezTo>
                <a:lnTo>
                  <a:pt x="18844" y="681"/>
                </a:lnTo>
                <a:cubicBezTo>
                  <a:pt x="18897" y="640"/>
                  <a:pt x="18897" y="580"/>
                  <a:pt x="18844" y="540"/>
                </a:cubicBezTo>
                <a:lnTo>
                  <a:pt x="18165" y="28"/>
                </a:lnTo>
                <a:cubicBezTo>
                  <a:pt x="18085" y="-32"/>
                  <a:pt x="17939" y="8"/>
                  <a:pt x="17939" y="98"/>
                </a:cubicBezTo>
                <a:lnTo>
                  <a:pt x="17939" y="244"/>
                </a:lnTo>
                <a:cubicBezTo>
                  <a:pt x="17939" y="299"/>
                  <a:pt x="17879" y="344"/>
                  <a:pt x="17806" y="344"/>
                </a:cubicBezTo>
                <a:lnTo>
                  <a:pt x="16614" y="344"/>
                </a:lnTo>
                <a:cubicBezTo>
                  <a:pt x="16541" y="344"/>
                  <a:pt x="16481" y="390"/>
                  <a:pt x="16481" y="445"/>
                </a:cubicBezTo>
                <a:lnTo>
                  <a:pt x="16481" y="781"/>
                </a:lnTo>
                <a:cubicBezTo>
                  <a:pt x="16481" y="831"/>
                  <a:pt x="16541" y="876"/>
                  <a:pt x="16614" y="876"/>
                </a:cubicBezTo>
                <a:close/>
                <a:moveTo>
                  <a:pt x="18838" y="2543"/>
                </a:moveTo>
                <a:lnTo>
                  <a:pt x="18159" y="2031"/>
                </a:lnTo>
                <a:cubicBezTo>
                  <a:pt x="18079" y="1970"/>
                  <a:pt x="17932" y="2011"/>
                  <a:pt x="17932" y="2101"/>
                </a:cubicBezTo>
                <a:lnTo>
                  <a:pt x="17932" y="2246"/>
                </a:lnTo>
                <a:cubicBezTo>
                  <a:pt x="17932" y="2302"/>
                  <a:pt x="17872" y="2347"/>
                  <a:pt x="17799" y="2347"/>
                </a:cubicBezTo>
                <a:lnTo>
                  <a:pt x="16608" y="2347"/>
                </a:lnTo>
                <a:cubicBezTo>
                  <a:pt x="16534" y="2347"/>
                  <a:pt x="16475" y="2392"/>
                  <a:pt x="16475" y="2447"/>
                </a:cubicBezTo>
                <a:lnTo>
                  <a:pt x="16475" y="2783"/>
                </a:lnTo>
                <a:cubicBezTo>
                  <a:pt x="16475" y="2839"/>
                  <a:pt x="16534" y="2884"/>
                  <a:pt x="16608" y="2884"/>
                </a:cubicBezTo>
                <a:lnTo>
                  <a:pt x="17799" y="2884"/>
                </a:lnTo>
                <a:cubicBezTo>
                  <a:pt x="17872" y="2884"/>
                  <a:pt x="17932" y="2929"/>
                  <a:pt x="17932" y="2984"/>
                </a:cubicBezTo>
                <a:lnTo>
                  <a:pt x="17932" y="3130"/>
                </a:lnTo>
                <a:cubicBezTo>
                  <a:pt x="17932" y="3220"/>
                  <a:pt x="18072" y="3260"/>
                  <a:pt x="18159" y="3200"/>
                </a:cubicBezTo>
                <a:lnTo>
                  <a:pt x="18838" y="2688"/>
                </a:lnTo>
                <a:cubicBezTo>
                  <a:pt x="18891" y="2643"/>
                  <a:pt x="18891" y="2578"/>
                  <a:pt x="18838" y="2543"/>
                </a:cubicBezTo>
                <a:close/>
                <a:moveTo>
                  <a:pt x="16528" y="18231"/>
                </a:moveTo>
                <a:lnTo>
                  <a:pt x="16528" y="18376"/>
                </a:lnTo>
                <a:cubicBezTo>
                  <a:pt x="16528" y="18467"/>
                  <a:pt x="16668" y="18507"/>
                  <a:pt x="16754" y="18446"/>
                </a:cubicBezTo>
                <a:lnTo>
                  <a:pt x="17433" y="17935"/>
                </a:lnTo>
                <a:cubicBezTo>
                  <a:pt x="17486" y="17894"/>
                  <a:pt x="17486" y="17834"/>
                  <a:pt x="17433" y="17794"/>
                </a:cubicBezTo>
                <a:lnTo>
                  <a:pt x="16754" y="17282"/>
                </a:lnTo>
                <a:cubicBezTo>
                  <a:pt x="16674" y="17222"/>
                  <a:pt x="16528" y="17262"/>
                  <a:pt x="16528" y="17352"/>
                </a:cubicBezTo>
                <a:lnTo>
                  <a:pt x="16528" y="17498"/>
                </a:lnTo>
                <a:cubicBezTo>
                  <a:pt x="16528" y="17553"/>
                  <a:pt x="16468" y="17598"/>
                  <a:pt x="16395" y="17598"/>
                </a:cubicBezTo>
                <a:lnTo>
                  <a:pt x="15203" y="17598"/>
                </a:lnTo>
                <a:cubicBezTo>
                  <a:pt x="15130" y="17598"/>
                  <a:pt x="15070" y="17643"/>
                  <a:pt x="15070" y="17699"/>
                </a:cubicBezTo>
                <a:lnTo>
                  <a:pt x="15070" y="18035"/>
                </a:lnTo>
                <a:cubicBezTo>
                  <a:pt x="15070" y="18090"/>
                  <a:pt x="15130" y="18135"/>
                  <a:pt x="15203" y="18135"/>
                </a:cubicBezTo>
                <a:lnTo>
                  <a:pt x="16395" y="18135"/>
                </a:lnTo>
                <a:cubicBezTo>
                  <a:pt x="16468" y="18130"/>
                  <a:pt x="16528" y="18175"/>
                  <a:pt x="16528" y="18231"/>
                </a:cubicBezTo>
                <a:close/>
                <a:moveTo>
                  <a:pt x="13958" y="876"/>
                </a:moveTo>
                <a:lnTo>
                  <a:pt x="15150" y="876"/>
                </a:lnTo>
                <a:cubicBezTo>
                  <a:pt x="15223" y="876"/>
                  <a:pt x="15283" y="922"/>
                  <a:pt x="15283" y="977"/>
                </a:cubicBezTo>
                <a:lnTo>
                  <a:pt x="15283" y="1122"/>
                </a:lnTo>
                <a:cubicBezTo>
                  <a:pt x="15283" y="1213"/>
                  <a:pt x="15423" y="1253"/>
                  <a:pt x="15509" y="1193"/>
                </a:cubicBezTo>
                <a:lnTo>
                  <a:pt x="16188" y="681"/>
                </a:lnTo>
                <a:cubicBezTo>
                  <a:pt x="16242" y="640"/>
                  <a:pt x="16242" y="580"/>
                  <a:pt x="16188" y="540"/>
                </a:cubicBezTo>
                <a:lnTo>
                  <a:pt x="15509" y="28"/>
                </a:lnTo>
                <a:cubicBezTo>
                  <a:pt x="15430" y="-32"/>
                  <a:pt x="15283" y="8"/>
                  <a:pt x="15283" y="98"/>
                </a:cubicBezTo>
                <a:lnTo>
                  <a:pt x="15283" y="244"/>
                </a:lnTo>
                <a:cubicBezTo>
                  <a:pt x="15283" y="299"/>
                  <a:pt x="15223" y="344"/>
                  <a:pt x="15150" y="344"/>
                </a:cubicBezTo>
                <a:lnTo>
                  <a:pt x="13958" y="344"/>
                </a:lnTo>
                <a:cubicBezTo>
                  <a:pt x="13885" y="344"/>
                  <a:pt x="13825" y="390"/>
                  <a:pt x="13825" y="445"/>
                </a:cubicBezTo>
                <a:lnTo>
                  <a:pt x="13825" y="781"/>
                </a:lnTo>
                <a:cubicBezTo>
                  <a:pt x="13825" y="831"/>
                  <a:pt x="13885" y="876"/>
                  <a:pt x="13958" y="876"/>
                </a:cubicBezTo>
                <a:close/>
                <a:moveTo>
                  <a:pt x="13805" y="18226"/>
                </a:moveTo>
                <a:lnTo>
                  <a:pt x="13805" y="18371"/>
                </a:lnTo>
                <a:cubicBezTo>
                  <a:pt x="13805" y="18461"/>
                  <a:pt x="13945" y="18502"/>
                  <a:pt x="14032" y="18441"/>
                </a:cubicBezTo>
                <a:lnTo>
                  <a:pt x="14711" y="17930"/>
                </a:lnTo>
                <a:cubicBezTo>
                  <a:pt x="14764" y="17889"/>
                  <a:pt x="14764" y="17829"/>
                  <a:pt x="14711" y="17789"/>
                </a:cubicBezTo>
                <a:lnTo>
                  <a:pt x="14032" y="17277"/>
                </a:lnTo>
                <a:cubicBezTo>
                  <a:pt x="13952" y="17217"/>
                  <a:pt x="13805" y="17257"/>
                  <a:pt x="13805" y="17347"/>
                </a:cubicBezTo>
                <a:lnTo>
                  <a:pt x="13805" y="17493"/>
                </a:lnTo>
                <a:cubicBezTo>
                  <a:pt x="13805" y="17548"/>
                  <a:pt x="13745" y="17593"/>
                  <a:pt x="13672" y="17593"/>
                </a:cubicBezTo>
                <a:lnTo>
                  <a:pt x="12481" y="17593"/>
                </a:lnTo>
                <a:cubicBezTo>
                  <a:pt x="12408" y="17593"/>
                  <a:pt x="12348" y="17638"/>
                  <a:pt x="12348" y="17694"/>
                </a:cubicBezTo>
                <a:lnTo>
                  <a:pt x="12348" y="18030"/>
                </a:lnTo>
                <a:cubicBezTo>
                  <a:pt x="12348" y="18085"/>
                  <a:pt x="12408" y="18130"/>
                  <a:pt x="12481" y="18130"/>
                </a:cubicBezTo>
                <a:lnTo>
                  <a:pt x="13672" y="18130"/>
                </a:lnTo>
                <a:cubicBezTo>
                  <a:pt x="13745" y="18125"/>
                  <a:pt x="13805" y="18170"/>
                  <a:pt x="13805" y="18226"/>
                </a:cubicBezTo>
                <a:close/>
                <a:moveTo>
                  <a:pt x="11263" y="876"/>
                </a:moveTo>
                <a:lnTo>
                  <a:pt x="12454" y="876"/>
                </a:lnTo>
                <a:cubicBezTo>
                  <a:pt x="12527" y="876"/>
                  <a:pt x="12587" y="922"/>
                  <a:pt x="12587" y="977"/>
                </a:cubicBezTo>
                <a:lnTo>
                  <a:pt x="12587" y="1122"/>
                </a:lnTo>
                <a:cubicBezTo>
                  <a:pt x="12587" y="1213"/>
                  <a:pt x="12727" y="1253"/>
                  <a:pt x="12814" y="1193"/>
                </a:cubicBezTo>
                <a:lnTo>
                  <a:pt x="13492" y="681"/>
                </a:lnTo>
                <a:cubicBezTo>
                  <a:pt x="13546" y="640"/>
                  <a:pt x="13546" y="580"/>
                  <a:pt x="13492" y="540"/>
                </a:cubicBezTo>
                <a:lnTo>
                  <a:pt x="12814" y="28"/>
                </a:lnTo>
                <a:cubicBezTo>
                  <a:pt x="12734" y="-32"/>
                  <a:pt x="12587" y="8"/>
                  <a:pt x="12587" y="98"/>
                </a:cubicBezTo>
                <a:lnTo>
                  <a:pt x="12587" y="244"/>
                </a:lnTo>
                <a:cubicBezTo>
                  <a:pt x="12587" y="299"/>
                  <a:pt x="12527" y="344"/>
                  <a:pt x="12454" y="344"/>
                </a:cubicBezTo>
                <a:lnTo>
                  <a:pt x="11263" y="344"/>
                </a:lnTo>
                <a:cubicBezTo>
                  <a:pt x="11189" y="344"/>
                  <a:pt x="11129" y="390"/>
                  <a:pt x="11129" y="445"/>
                </a:cubicBezTo>
                <a:lnTo>
                  <a:pt x="11129" y="781"/>
                </a:lnTo>
                <a:cubicBezTo>
                  <a:pt x="11136" y="831"/>
                  <a:pt x="11196" y="876"/>
                  <a:pt x="11263" y="876"/>
                </a:cubicBezTo>
                <a:close/>
                <a:moveTo>
                  <a:pt x="15137" y="1428"/>
                </a:moveTo>
                <a:lnTo>
                  <a:pt x="15137" y="1765"/>
                </a:lnTo>
                <a:cubicBezTo>
                  <a:pt x="15137" y="1820"/>
                  <a:pt x="15197" y="1865"/>
                  <a:pt x="15270" y="1865"/>
                </a:cubicBezTo>
                <a:lnTo>
                  <a:pt x="16461" y="1865"/>
                </a:lnTo>
                <a:cubicBezTo>
                  <a:pt x="16534" y="1865"/>
                  <a:pt x="16594" y="1910"/>
                  <a:pt x="16594" y="1965"/>
                </a:cubicBezTo>
                <a:lnTo>
                  <a:pt x="16594" y="2111"/>
                </a:lnTo>
                <a:cubicBezTo>
                  <a:pt x="16594" y="2201"/>
                  <a:pt x="16734" y="2241"/>
                  <a:pt x="16821" y="2181"/>
                </a:cubicBezTo>
                <a:lnTo>
                  <a:pt x="17500" y="1669"/>
                </a:lnTo>
                <a:cubicBezTo>
                  <a:pt x="17553" y="1629"/>
                  <a:pt x="17553" y="1569"/>
                  <a:pt x="17500" y="1529"/>
                </a:cubicBezTo>
                <a:lnTo>
                  <a:pt x="16821" y="1017"/>
                </a:lnTo>
                <a:cubicBezTo>
                  <a:pt x="16741" y="957"/>
                  <a:pt x="16594" y="997"/>
                  <a:pt x="16594" y="1087"/>
                </a:cubicBezTo>
                <a:lnTo>
                  <a:pt x="16594" y="1233"/>
                </a:lnTo>
                <a:cubicBezTo>
                  <a:pt x="16594" y="1288"/>
                  <a:pt x="16534" y="1333"/>
                  <a:pt x="16461" y="1333"/>
                </a:cubicBezTo>
                <a:lnTo>
                  <a:pt x="15270" y="1333"/>
                </a:lnTo>
                <a:cubicBezTo>
                  <a:pt x="15197" y="1328"/>
                  <a:pt x="15137" y="1373"/>
                  <a:pt x="15137" y="1428"/>
                </a:cubicBezTo>
                <a:close/>
                <a:moveTo>
                  <a:pt x="12487" y="1459"/>
                </a:moveTo>
                <a:lnTo>
                  <a:pt x="12487" y="1795"/>
                </a:lnTo>
                <a:cubicBezTo>
                  <a:pt x="12487" y="1850"/>
                  <a:pt x="12547" y="1895"/>
                  <a:pt x="12621" y="1895"/>
                </a:cubicBezTo>
                <a:lnTo>
                  <a:pt x="13812" y="1895"/>
                </a:lnTo>
                <a:cubicBezTo>
                  <a:pt x="13885" y="1895"/>
                  <a:pt x="13945" y="1940"/>
                  <a:pt x="13945" y="1996"/>
                </a:cubicBezTo>
                <a:lnTo>
                  <a:pt x="13945" y="2141"/>
                </a:lnTo>
                <a:cubicBezTo>
                  <a:pt x="13945" y="2231"/>
                  <a:pt x="14085" y="2272"/>
                  <a:pt x="14171" y="2211"/>
                </a:cubicBezTo>
                <a:lnTo>
                  <a:pt x="14850" y="1699"/>
                </a:lnTo>
                <a:cubicBezTo>
                  <a:pt x="14904" y="1659"/>
                  <a:pt x="14904" y="1599"/>
                  <a:pt x="14850" y="1559"/>
                </a:cubicBezTo>
                <a:lnTo>
                  <a:pt x="14171" y="1047"/>
                </a:lnTo>
                <a:cubicBezTo>
                  <a:pt x="14092" y="987"/>
                  <a:pt x="13945" y="1027"/>
                  <a:pt x="13945" y="1117"/>
                </a:cubicBezTo>
                <a:lnTo>
                  <a:pt x="13945" y="1263"/>
                </a:lnTo>
                <a:cubicBezTo>
                  <a:pt x="13945" y="1318"/>
                  <a:pt x="13885" y="1363"/>
                  <a:pt x="13812" y="1363"/>
                </a:cubicBezTo>
                <a:lnTo>
                  <a:pt x="12621" y="1363"/>
                </a:lnTo>
                <a:cubicBezTo>
                  <a:pt x="12547" y="1358"/>
                  <a:pt x="12487" y="1403"/>
                  <a:pt x="12487" y="1459"/>
                </a:cubicBezTo>
                <a:close/>
                <a:moveTo>
                  <a:pt x="0" y="1895"/>
                </a:moveTo>
                <a:lnTo>
                  <a:pt x="120" y="1895"/>
                </a:lnTo>
                <a:cubicBezTo>
                  <a:pt x="193" y="1895"/>
                  <a:pt x="253" y="1940"/>
                  <a:pt x="253" y="1996"/>
                </a:cubicBezTo>
                <a:lnTo>
                  <a:pt x="253" y="2141"/>
                </a:lnTo>
                <a:cubicBezTo>
                  <a:pt x="253" y="2231"/>
                  <a:pt x="393" y="2272"/>
                  <a:pt x="479" y="2211"/>
                </a:cubicBezTo>
                <a:lnTo>
                  <a:pt x="1158" y="1699"/>
                </a:lnTo>
                <a:cubicBezTo>
                  <a:pt x="1211" y="1659"/>
                  <a:pt x="1211" y="1599"/>
                  <a:pt x="1158" y="1559"/>
                </a:cubicBezTo>
                <a:lnTo>
                  <a:pt x="479" y="1047"/>
                </a:lnTo>
                <a:cubicBezTo>
                  <a:pt x="399" y="987"/>
                  <a:pt x="253" y="1027"/>
                  <a:pt x="253" y="1117"/>
                </a:cubicBezTo>
                <a:lnTo>
                  <a:pt x="253" y="1263"/>
                </a:lnTo>
                <a:cubicBezTo>
                  <a:pt x="253" y="1318"/>
                  <a:pt x="193" y="1363"/>
                  <a:pt x="120" y="1363"/>
                </a:cubicBezTo>
                <a:lnTo>
                  <a:pt x="0" y="1363"/>
                </a:lnTo>
                <a:lnTo>
                  <a:pt x="0" y="1895"/>
                </a:lnTo>
                <a:close/>
                <a:moveTo>
                  <a:pt x="11110" y="20263"/>
                </a:moveTo>
                <a:lnTo>
                  <a:pt x="11110" y="20409"/>
                </a:lnTo>
                <a:cubicBezTo>
                  <a:pt x="11110" y="20499"/>
                  <a:pt x="11249" y="20539"/>
                  <a:pt x="11336" y="20479"/>
                </a:cubicBezTo>
                <a:lnTo>
                  <a:pt x="12015" y="19967"/>
                </a:lnTo>
                <a:cubicBezTo>
                  <a:pt x="12068" y="19927"/>
                  <a:pt x="12068" y="19867"/>
                  <a:pt x="12015" y="19827"/>
                </a:cubicBezTo>
                <a:lnTo>
                  <a:pt x="11336" y="19315"/>
                </a:lnTo>
                <a:cubicBezTo>
                  <a:pt x="11256" y="19254"/>
                  <a:pt x="11110" y="19295"/>
                  <a:pt x="11110" y="19385"/>
                </a:cubicBezTo>
                <a:lnTo>
                  <a:pt x="11110" y="19530"/>
                </a:lnTo>
                <a:cubicBezTo>
                  <a:pt x="11110" y="19586"/>
                  <a:pt x="11050" y="19631"/>
                  <a:pt x="10976" y="19631"/>
                </a:cubicBezTo>
                <a:lnTo>
                  <a:pt x="9785" y="19631"/>
                </a:lnTo>
                <a:cubicBezTo>
                  <a:pt x="9712" y="19631"/>
                  <a:pt x="9652" y="19676"/>
                  <a:pt x="9652" y="19731"/>
                </a:cubicBezTo>
                <a:lnTo>
                  <a:pt x="9652" y="20067"/>
                </a:lnTo>
                <a:cubicBezTo>
                  <a:pt x="9652" y="20123"/>
                  <a:pt x="9712" y="20168"/>
                  <a:pt x="9785" y="20168"/>
                </a:cubicBezTo>
                <a:lnTo>
                  <a:pt x="10976" y="20168"/>
                </a:lnTo>
                <a:cubicBezTo>
                  <a:pt x="11050" y="20168"/>
                  <a:pt x="11110" y="20208"/>
                  <a:pt x="11110" y="20263"/>
                </a:cubicBezTo>
                <a:close/>
                <a:moveTo>
                  <a:pt x="12694" y="20338"/>
                </a:moveTo>
                <a:cubicBezTo>
                  <a:pt x="12614" y="20278"/>
                  <a:pt x="12467" y="20318"/>
                  <a:pt x="12467" y="20409"/>
                </a:cubicBezTo>
                <a:lnTo>
                  <a:pt x="12467" y="20554"/>
                </a:lnTo>
                <a:cubicBezTo>
                  <a:pt x="12467" y="20609"/>
                  <a:pt x="12408" y="20655"/>
                  <a:pt x="12334" y="20655"/>
                </a:cubicBezTo>
                <a:lnTo>
                  <a:pt x="11143" y="20655"/>
                </a:lnTo>
                <a:cubicBezTo>
                  <a:pt x="11070" y="20655"/>
                  <a:pt x="11010" y="20700"/>
                  <a:pt x="11010" y="20755"/>
                </a:cubicBezTo>
                <a:lnTo>
                  <a:pt x="11010" y="21091"/>
                </a:lnTo>
                <a:cubicBezTo>
                  <a:pt x="11010" y="21146"/>
                  <a:pt x="11070" y="21192"/>
                  <a:pt x="11143" y="21192"/>
                </a:cubicBezTo>
                <a:lnTo>
                  <a:pt x="12334" y="21192"/>
                </a:lnTo>
                <a:cubicBezTo>
                  <a:pt x="12408" y="21192"/>
                  <a:pt x="12467" y="21237"/>
                  <a:pt x="12467" y="21292"/>
                </a:cubicBezTo>
                <a:lnTo>
                  <a:pt x="12467" y="21438"/>
                </a:lnTo>
                <a:cubicBezTo>
                  <a:pt x="12467" y="21528"/>
                  <a:pt x="12607" y="21568"/>
                  <a:pt x="12694" y="21508"/>
                </a:cubicBezTo>
                <a:lnTo>
                  <a:pt x="13373" y="20996"/>
                </a:lnTo>
                <a:cubicBezTo>
                  <a:pt x="13426" y="20956"/>
                  <a:pt x="13426" y="20896"/>
                  <a:pt x="13373" y="20855"/>
                </a:cubicBezTo>
                <a:lnTo>
                  <a:pt x="12694" y="20338"/>
                </a:lnTo>
                <a:close/>
                <a:moveTo>
                  <a:pt x="15403" y="20338"/>
                </a:moveTo>
                <a:cubicBezTo>
                  <a:pt x="15323" y="20278"/>
                  <a:pt x="15177" y="20318"/>
                  <a:pt x="15177" y="20409"/>
                </a:cubicBezTo>
                <a:lnTo>
                  <a:pt x="15177" y="20554"/>
                </a:lnTo>
                <a:cubicBezTo>
                  <a:pt x="15177" y="20609"/>
                  <a:pt x="15117" y="20655"/>
                  <a:pt x="15043" y="20655"/>
                </a:cubicBezTo>
                <a:lnTo>
                  <a:pt x="13852" y="20655"/>
                </a:lnTo>
                <a:cubicBezTo>
                  <a:pt x="13779" y="20655"/>
                  <a:pt x="13719" y="20700"/>
                  <a:pt x="13719" y="20755"/>
                </a:cubicBezTo>
                <a:lnTo>
                  <a:pt x="13719" y="21091"/>
                </a:lnTo>
                <a:cubicBezTo>
                  <a:pt x="13719" y="21146"/>
                  <a:pt x="13779" y="21192"/>
                  <a:pt x="13852" y="21192"/>
                </a:cubicBezTo>
                <a:lnTo>
                  <a:pt x="15043" y="21192"/>
                </a:lnTo>
                <a:cubicBezTo>
                  <a:pt x="15117" y="21192"/>
                  <a:pt x="15177" y="21237"/>
                  <a:pt x="15177" y="21292"/>
                </a:cubicBezTo>
                <a:lnTo>
                  <a:pt x="15177" y="21438"/>
                </a:lnTo>
                <a:cubicBezTo>
                  <a:pt x="15177" y="21528"/>
                  <a:pt x="15316" y="21568"/>
                  <a:pt x="15403" y="21508"/>
                </a:cubicBezTo>
                <a:lnTo>
                  <a:pt x="16082" y="20996"/>
                </a:lnTo>
                <a:cubicBezTo>
                  <a:pt x="16135" y="20956"/>
                  <a:pt x="16135" y="20896"/>
                  <a:pt x="16082" y="20855"/>
                </a:cubicBezTo>
                <a:lnTo>
                  <a:pt x="15403" y="20338"/>
                </a:lnTo>
                <a:close/>
                <a:moveTo>
                  <a:pt x="21553" y="20850"/>
                </a:moveTo>
                <a:lnTo>
                  <a:pt x="20874" y="20338"/>
                </a:lnTo>
                <a:cubicBezTo>
                  <a:pt x="20795" y="20278"/>
                  <a:pt x="20648" y="20318"/>
                  <a:pt x="20648" y="20409"/>
                </a:cubicBezTo>
                <a:lnTo>
                  <a:pt x="20648" y="20554"/>
                </a:lnTo>
                <a:cubicBezTo>
                  <a:pt x="20648" y="20609"/>
                  <a:pt x="20588" y="20655"/>
                  <a:pt x="20515" y="20655"/>
                </a:cubicBezTo>
                <a:lnTo>
                  <a:pt x="19324" y="20655"/>
                </a:lnTo>
                <a:cubicBezTo>
                  <a:pt x="19250" y="20655"/>
                  <a:pt x="19190" y="20700"/>
                  <a:pt x="19190" y="20755"/>
                </a:cubicBezTo>
                <a:lnTo>
                  <a:pt x="19190" y="21091"/>
                </a:lnTo>
                <a:cubicBezTo>
                  <a:pt x="19190" y="21146"/>
                  <a:pt x="19250" y="21192"/>
                  <a:pt x="19324" y="21192"/>
                </a:cubicBezTo>
                <a:lnTo>
                  <a:pt x="20515" y="21192"/>
                </a:lnTo>
                <a:cubicBezTo>
                  <a:pt x="20588" y="21192"/>
                  <a:pt x="20648" y="21237"/>
                  <a:pt x="20648" y="21292"/>
                </a:cubicBezTo>
                <a:lnTo>
                  <a:pt x="20648" y="21438"/>
                </a:lnTo>
                <a:cubicBezTo>
                  <a:pt x="20648" y="21528"/>
                  <a:pt x="20788" y="21568"/>
                  <a:pt x="20874" y="21508"/>
                </a:cubicBezTo>
                <a:lnTo>
                  <a:pt x="21553" y="20996"/>
                </a:lnTo>
                <a:cubicBezTo>
                  <a:pt x="21600" y="20951"/>
                  <a:pt x="21600" y="20891"/>
                  <a:pt x="21553" y="20850"/>
                </a:cubicBezTo>
                <a:close/>
                <a:moveTo>
                  <a:pt x="18159" y="20338"/>
                </a:moveTo>
                <a:cubicBezTo>
                  <a:pt x="18079" y="20278"/>
                  <a:pt x="17932" y="20318"/>
                  <a:pt x="17932" y="20409"/>
                </a:cubicBezTo>
                <a:lnTo>
                  <a:pt x="17932" y="20554"/>
                </a:lnTo>
                <a:cubicBezTo>
                  <a:pt x="17932" y="20609"/>
                  <a:pt x="17872" y="20655"/>
                  <a:pt x="17799" y="20655"/>
                </a:cubicBezTo>
                <a:lnTo>
                  <a:pt x="16608" y="20655"/>
                </a:lnTo>
                <a:cubicBezTo>
                  <a:pt x="16534" y="20655"/>
                  <a:pt x="16475" y="20700"/>
                  <a:pt x="16475" y="20755"/>
                </a:cubicBezTo>
                <a:lnTo>
                  <a:pt x="16475" y="21091"/>
                </a:lnTo>
                <a:cubicBezTo>
                  <a:pt x="16475" y="21146"/>
                  <a:pt x="16534" y="21192"/>
                  <a:pt x="16608" y="21192"/>
                </a:cubicBezTo>
                <a:lnTo>
                  <a:pt x="17799" y="21192"/>
                </a:lnTo>
                <a:cubicBezTo>
                  <a:pt x="17872" y="21192"/>
                  <a:pt x="17932" y="21237"/>
                  <a:pt x="17932" y="21292"/>
                </a:cubicBezTo>
                <a:lnTo>
                  <a:pt x="17932" y="21438"/>
                </a:lnTo>
                <a:cubicBezTo>
                  <a:pt x="17932" y="21528"/>
                  <a:pt x="18072" y="21568"/>
                  <a:pt x="18159" y="21508"/>
                </a:cubicBezTo>
                <a:lnTo>
                  <a:pt x="18838" y="20996"/>
                </a:lnTo>
                <a:cubicBezTo>
                  <a:pt x="18891" y="20956"/>
                  <a:pt x="18891" y="20896"/>
                  <a:pt x="18838" y="20855"/>
                </a:cubicBezTo>
                <a:lnTo>
                  <a:pt x="18159" y="20338"/>
                </a:lnTo>
                <a:close/>
                <a:moveTo>
                  <a:pt x="16515" y="20414"/>
                </a:moveTo>
                <a:cubicBezTo>
                  <a:pt x="16515" y="20504"/>
                  <a:pt x="16654" y="20544"/>
                  <a:pt x="16741" y="20484"/>
                </a:cubicBezTo>
                <a:lnTo>
                  <a:pt x="17420" y="19972"/>
                </a:lnTo>
                <a:cubicBezTo>
                  <a:pt x="17473" y="19932"/>
                  <a:pt x="17473" y="19872"/>
                  <a:pt x="17420" y="19832"/>
                </a:cubicBezTo>
                <a:lnTo>
                  <a:pt x="16741" y="19320"/>
                </a:lnTo>
                <a:cubicBezTo>
                  <a:pt x="16661" y="19259"/>
                  <a:pt x="16515" y="19300"/>
                  <a:pt x="16515" y="19390"/>
                </a:cubicBezTo>
                <a:lnTo>
                  <a:pt x="16515" y="19535"/>
                </a:lnTo>
                <a:cubicBezTo>
                  <a:pt x="16515" y="19591"/>
                  <a:pt x="16455" y="19636"/>
                  <a:pt x="16381" y="19636"/>
                </a:cubicBezTo>
                <a:lnTo>
                  <a:pt x="15190" y="19636"/>
                </a:lnTo>
                <a:cubicBezTo>
                  <a:pt x="15117" y="19636"/>
                  <a:pt x="15057" y="19681"/>
                  <a:pt x="15057" y="19736"/>
                </a:cubicBezTo>
                <a:lnTo>
                  <a:pt x="15057" y="20072"/>
                </a:lnTo>
                <a:cubicBezTo>
                  <a:pt x="15057" y="20128"/>
                  <a:pt x="15117" y="20173"/>
                  <a:pt x="15190" y="20173"/>
                </a:cubicBezTo>
                <a:lnTo>
                  <a:pt x="16381" y="20173"/>
                </a:lnTo>
                <a:cubicBezTo>
                  <a:pt x="16455" y="20173"/>
                  <a:pt x="16515" y="20218"/>
                  <a:pt x="16515" y="20273"/>
                </a:cubicBezTo>
                <a:lnTo>
                  <a:pt x="16515" y="20414"/>
                </a:lnTo>
                <a:close/>
                <a:moveTo>
                  <a:pt x="13832" y="20268"/>
                </a:moveTo>
                <a:lnTo>
                  <a:pt x="13832" y="20414"/>
                </a:lnTo>
                <a:cubicBezTo>
                  <a:pt x="13832" y="20504"/>
                  <a:pt x="13972" y="20544"/>
                  <a:pt x="14058" y="20484"/>
                </a:cubicBezTo>
                <a:lnTo>
                  <a:pt x="14737" y="19972"/>
                </a:lnTo>
                <a:cubicBezTo>
                  <a:pt x="14790" y="19932"/>
                  <a:pt x="14790" y="19872"/>
                  <a:pt x="14737" y="19832"/>
                </a:cubicBezTo>
                <a:lnTo>
                  <a:pt x="14058" y="19320"/>
                </a:lnTo>
                <a:cubicBezTo>
                  <a:pt x="13978" y="19259"/>
                  <a:pt x="13832" y="19300"/>
                  <a:pt x="13832" y="19390"/>
                </a:cubicBezTo>
                <a:lnTo>
                  <a:pt x="13832" y="19535"/>
                </a:lnTo>
                <a:cubicBezTo>
                  <a:pt x="13832" y="19591"/>
                  <a:pt x="13772" y="19636"/>
                  <a:pt x="13699" y="19636"/>
                </a:cubicBezTo>
                <a:lnTo>
                  <a:pt x="12507" y="19636"/>
                </a:lnTo>
                <a:cubicBezTo>
                  <a:pt x="12434" y="19636"/>
                  <a:pt x="12374" y="19681"/>
                  <a:pt x="12374" y="19736"/>
                </a:cubicBezTo>
                <a:lnTo>
                  <a:pt x="12374" y="20072"/>
                </a:lnTo>
                <a:cubicBezTo>
                  <a:pt x="12374" y="20128"/>
                  <a:pt x="12434" y="20173"/>
                  <a:pt x="12507" y="20173"/>
                </a:cubicBezTo>
                <a:lnTo>
                  <a:pt x="13699" y="20173"/>
                </a:lnTo>
                <a:cubicBezTo>
                  <a:pt x="13772" y="20173"/>
                  <a:pt x="13832" y="20213"/>
                  <a:pt x="13832" y="20268"/>
                </a:cubicBezTo>
                <a:close/>
                <a:moveTo>
                  <a:pt x="9998" y="20333"/>
                </a:moveTo>
                <a:cubicBezTo>
                  <a:pt x="9918" y="20273"/>
                  <a:pt x="9772" y="20313"/>
                  <a:pt x="9772" y="20404"/>
                </a:cubicBezTo>
                <a:lnTo>
                  <a:pt x="9772" y="20549"/>
                </a:lnTo>
                <a:cubicBezTo>
                  <a:pt x="9772" y="20604"/>
                  <a:pt x="9712" y="20650"/>
                  <a:pt x="9638" y="20650"/>
                </a:cubicBezTo>
                <a:lnTo>
                  <a:pt x="8447" y="20650"/>
                </a:lnTo>
                <a:cubicBezTo>
                  <a:pt x="8374" y="20650"/>
                  <a:pt x="8314" y="20695"/>
                  <a:pt x="8314" y="20750"/>
                </a:cubicBezTo>
                <a:lnTo>
                  <a:pt x="8314" y="21086"/>
                </a:lnTo>
                <a:cubicBezTo>
                  <a:pt x="8314" y="21141"/>
                  <a:pt x="8374" y="21187"/>
                  <a:pt x="8447" y="21187"/>
                </a:cubicBezTo>
                <a:lnTo>
                  <a:pt x="9638" y="21187"/>
                </a:lnTo>
                <a:cubicBezTo>
                  <a:pt x="9712" y="21187"/>
                  <a:pt x="9772" y="21232"/>
                  <a:pt x="9772" y="21287"/>
                </a:cubicBezTo>
                <a:lnTo>
                  <a:pt x="9772" y="21432"/>
                </a:lnTo>
                <a:cubicBezTo>
                  <a:pt x="9772" y="21523"/>
                  <a:pt x="9911" y="21563"/>
                  <a:pt x="9998" y="21503"/>
                </a:cubicBezTo>
                <a:lnTo>
                  <a:pt x="10677" y="20991"/>
                </a:lnTo>
                <a:cubicBezTo>
                  <a:pt x="10730" y="20951"/>
                  <a:pt x="10730" y="20890"/>
                  <a:pt x="10677" y="20850"/>
                </a:cubicBezTo>
                <a:lnTo>
                  <a:pt x="9998" y="20333"/>
                </a:lnTo>
                <a:close/>
                <a:moveTo>
                  <a:pt x="7302" y="4068"/>
                </a:moveTo>
                <a:cubicBezTo>
                  <a:pt x="7222" y="4008"/>
                  <a:pt x="7076" y="4048"/>
                  <a:pt x="7076" y="4138"/>
                </a:cubicBezTo>
                <a:lnTo>
                  <a:pt x="7076" y="4284"/>
                </a:lnTo>
                <a:cubicBezTo>
                  <a:pt x="7076" y="4339"/>
                  <a:pt x="7016" y="4384"/>
                  <a:pt x="6943" y="4384"/>
                </a:cubicBezTo>
                <a:lnTo>
                  <a:pt x="5751" y="4384"/>
                </a:lnTo>
                <a:cubicBezTo>
                  <a:pt x="5678" y="4384"/>
                  <a:pt x="5618" y="4430"/>
                  <a:pt x="5618" y="4485"/>
                </a:cubicBezTo>
                <a:lnTo>
                  <a:pt x="5618" y="4821"/>
                </a:lnTo>
                <a:cubicBezTo>
                  <a:pt x="5618" y="4876"/>
                  <a:pt x="5678" y="4921"/>
                  <a:pt x="5751" y="4921"/>
                </a:cubicBezTo>
                <a:lnTo>
                  <a:pt x="6943" y="4921"/>
                </a:lnTo>
                <a:cubicBezTo>
                  <a:pt x="7016" y="4921"/>
                  <a:pt x="7076" y="4967"/>
                  <a:pt x="7076" y="5022"/>
                </a:cubicBezTo>
                <a:lnTo>
                  <a:pt x="7076" y="5167"/>
                </a:lnTo>
                <a:cubicBezTo>
                  <a:pt x="7076" y="5258"/>
                  <a:pt x="7216" y="5298"/>
                  <a:pt x="7302" y="5238"/>
                </a:cubicBezTo>
                <a:lnTo>
                  <a:pt x="7981" y="4726"/>
                </a:lnTo>
                <a:cubicBezTo>
                  <a:pt x="8034" y="4685"/>
                  <a:pt x="8034" y="4625"/>
                  <a:pt x="7981" y="4585"/>
                </a:cubicBezTo>
                <a:lnTo>
                  <a:pt x="7302" y="4068"/>
                </a:lnTo>
                <a:close/>
                <a:moveTo>
                  <a:pt x="379" y="20278"/>
                </a:moveTo>
                <a:lnTo>
                  <a:pt x="379" y="20424"/>
                </a:lnTo>
                <a:cubicBezTo>
                  <a:pt x="379" y="20514"/>
                  <a:pt x="519" y="20554"/>
                  <a:pt x="606" y="20494"/>
                </a:cubicBezTo>
                <a:lnTo>
                  <a:pt x="1285" y="19982"/>
                </a:lnTo>
                <a:cubicBezTo>
                  <a:pt x="1338" y="19942"/>
                  <a:pt x="1338" y="19882"/>
                  <a:pt x="1285" y="19842"/>
                </a:cubicBezTo>
                <a:lnTo>
                  <a:pt x="606" y="19330"/>
                </a:lnTo>
                <a:cubicBezTo>
                  <a:pt x="526" y="19269"/>
                  <a:pt x="379" y="19310"/>
                  <a:pt x="379" y="19400"/>
                </a:cubicBezTo>
                <a:lnTo>
                  <a:pt x="379" y="19546"/>
                </a:lnTo>
                <a:cubicBezTo>
                  <a:pt x="379" y="19601"/>
                  <a:pt x="320" y="19646"/>
                  <a:pt x="246" y="19646"/>
                </a:cubicBezTo>
                <a:lnTo>
                  <a:pt x="0" y="19646"/>
                </a:lnTo>
                <a:lnTo>
                  <a:pt x="0" y="20183"/>
                </a:lnTo>
                <a:lnTo>
                  <a:pt x="246" y="20183"/>
                </a:lnTo>
                <a:cubicBezTo>
                  <a:pt x="320" y="20178"/>
                  <a:pt x="379" y="20223"/>
                  <a:pt x="379" y="20278"/>
                </a:cubicBezTo>
                <a:close/>
                <a:moveTo>
                  <a:pt x="1924" y="20333"/>
                </a:moveTo>
                <a:cubicBezTo>
                  <a:pt x="1844" y="20273"/>
                  <a:pt x="1697" y="20313"/>
                  <a:pt x="1697" y="20404"/>
                </a:cubicBezTo>
                <a:lnTo>
                  <a:pt x="1697" y="20549"/>
                </a:lnTo>
                <a:cubicBezTo>
                  <a:pt x="1697" y="20604"/>
                  <a:pt x="1637" y="20650"/>
                  <a:pt x="1564" y="20650"/>
                </a:cubicBezTo>
                <a:lnTo>
                  <a:pt x="373" y="20650"/>
                </a:lnTo>
                <a:cubicBezTo>
                  <a:pt x="300" y="20650"/>
                  <a:pt x="240" y="20695"/>
                  <a:pt x="240" y="20750"/>
                </a:cubicBezTo>
                <a:lnTo>
                  <a:pt x="240" y="21086"/>
                </a:lnTo>
                <a:cubicBezTo>
                  <a:pt x="240" y="21141"/>
                  <a:pt x="300" y="21187"/>
                  <a:pt x="373" y="21187"/>
                </a:cubicBezTo>
                <a:lnTo>
                  <a:pt x="1564" y="21187"/>
                </a:lnTo>
                <a:cubicBezTo>
                  <a:pt x="1637" y="21187"/>
                  <a:pt x="1697" y="21232"/>
                  <a:pt x="1697" y="21287"/>
                </a:cubicBezTo>
                <a:lnTo>
                  <a:pt x="1697" y="21432"/>
                </a:lnTo>
                <a:cubicBezTo>
                  <a:pt x="1697" y="21523"/>
                  <a:pt x="1837" y="21563"/>
                  <a:pt x="1924" y="21503"/>
                </a:cubicBezTo>
                <a:lnTo>
                  <a:pt x="2603" y="20991"/>
                </a:lnTo>
                <a:cubicBezTo>
                  <a:pt x="2656" y="20951"/>
                  <a:pt x="2656" y="20890"/>
                  <a:pt x="2603" y="20850"/>
                </a:cubicBezTo>
                <a:lnTo>
                  <a:pt x="1924" y="20333"/>
                </a:lnTo>
                <a:close/>
                <a:moveTo>
                  <a:pt x="8420" y="20268"/>
                </a:moveTo>
                <a:lnTo>
                  <a:pt x="8420" y="20414"/>
                </a:lnTo>
                <a:cubicBezTo>
                  <a:pt x="8420" y="20504"/>
                  <a:pt x="8560" y="20544"/>
                  <a:pt x="8647" y="20484"/>
                </a:cubicBezTo>
                <a:lnTo>
                  <a:pt x="9326" y="19972"/>
                </a:lnTo>
                <a:cubicBezTo>
                  <a:pt x="9379" y="19932"/>
                  <a:pt x="9379" y="19872"/>
                  <a:pt x="9326" y="19832"/>
                </a:cubicBezTo>
                <a:lnTo>
                  <a:pt x="8647" y="19320"/>
                </a:lnTo>
                <a:cubicBezTo>
                  <a:pt x="8567" y="19259"/>
                  <a:pt x="8420" y="19300"/>
                  <a:pt x="8420" y="19390"/>
                </a:cubicBezTo>
                <a:lnTo>
                  <a:pt x="8420" y="19535"/>
                </a:lnTo>
                <a:cubicBezTo>
                  <a:pt x="8420" y="19591"/>
                  <a:pt x="8360" y="19636"/>
                  <a:pt x="8287" y="19636"/>
                </a:cubicBezTo>
                <a:lnTo>
                  <a:pt x="7096" y="19636"/>
                </a:lnTo>
                <a:cubicBezTo>
                  <a:pt x="7023" y="19636"/>
                  <a:pt x="6963" y="19681"/>
                  <a:pt x="6963" y="19736"/>
                </a:cubicBezTo>
                <a:lnTo>
                  <a:pt x="6963" y="20072"/>
                </a:lnTo>
                <a:cubicBezTo>
                  <a:pt x="6963" y="20128"/>
                  <a:pt x="7023" y="20173"/>
                  <a:pt x="7096" y="20173"/>
                </a:cubicBezTo>
                <a:lnTo>
                  <a:pt x="8287" y="20173"/>
                </a:lnTo>
                <a:cubicBezTo>
                  <a:pt x="8367" y="20168"/>
                  <a:pt x="8420" y="20213"/>
                  <a:pt x="8420" y="20268"/>
                </a:cubicBezTo>
                <a:close/>
                <a:moveTo>
                  <a:pt x="7282" y="20333"/>
                </a:moveTo>
                <a:cubicBezTo>
                  <a:pt x="7202" y="20273"/>
                  <a:pt x="7056" y="20313"/>
                  <a:pt x="7056" y="20404"/>
                </a:cubicBezTo>
                <a:lnTo>
                  <a:pt x="7056" y="20549"/>
                </a:lnTo>
                <a:cubicBezTo>
                  <a:pt x="7056" y="20604"/>
                  <a:pt x="6996" y="20650"/>
                  <a:pt x="6923" y="20650"/>
                </a:cubicBezTo>
                <a:lnTo>
                  <a:pt x="5731" y="20650"/>
                </a:lnTo>
                <a:cubicBezTo>
                  <a:pt x="5658" y="20650"/>
                  <a:pt x="5598" y="20695"/>
                  <a:pt x="5598" y="20750"/>
                </a:cubicBezTo>
                <a:lnTo>
                  <a:pt x="5598" y="21086"/>
                </a:lnTo>
                <a:cubicBezTo>
                  <a:pt x="5598" y="21141"/>
                  <a:pt x="5658" y="21187"/>
                  <a:pt x="5731" y="21187"/>
                </a:cubicBezTo>
                <a:lnTo>
                  <a:pt x="6923" y="21187"/>
                </a:lnTo>
                <a:cubicBezTo>
                  <a:pt x="6996" y="21187"/>
                  <a:pt x="7056" y="21232"/>
                  <a:pt x="7056" y="21287"/>
                </a:cubicBezTo>
                <a:lnTo>
                  <a:pt x="7056" y="21432"/>
                </a:lnTo>
                <a:cubicBezTo>
                  <a:pt x="7056" y="21523"/>
                  <a:pt x="7196" y="21563"/>
                  <a:pt x="7282" y="21503"/>
                </a:cubicBezTo>
                <a:lnTo>
                  <a:pt x="7961" y="20991"/>
                </a:lnTo>
                <a:cubicBezTo>
                  <a:pt x="8014" y="20951"/>
                  <a:pt x="8014" y="20890"/>
                  <a:pt x="7961" y="20850"/>
                </a:cubicBezTo>
                <a:lnTo>
                  <a:pt x="7282" y="20333"/>
                </a:lnTo>
                <a:close/>
                <a:moveTo>
                  <a:pt x="4640" y="20333"/>
                </a:moveTo>
                <a:cubicBezTo>
                  <a:pt x="4560" y="20273"/>
                  <a:pt x="4413" y="20313"/>
                  <a:pt x="4413" y="20404"/>
                </a:cubicBezTo>
                <a:lnTo>
                  <a:pt x="4413" y="20549"/>
                </a:lnTo>
                <a:cubicBezTo>
                  <a:pt x="4413" y="20604"/>
                  <a:pt x="4353" y="20650"/>
                  <a:pt x="4280" y="20650"/>
                </a:cubicBezTo>
                <a:lnTo>
                  <a:pt x="3089" y="20650"/>
                </a:lnTo>
                <a:cubicBezTo>
                  <a:pt x="3015" y="20650"/>
                  <a:pt x="2955" y="20695"/>
                  <a:pt x="2955" y="20750"/>
                </a:cubicBezTo>
                <a:lnTo>
                  <a:pt x="2955" y="21086"/>
                </a:lnTo>
                <a:cubicBezTo>
                  <a:pt x="2955" y="21141"/>
                  <a:pt x="3015" y="21187"/>
                  <a:pt x="3089" y="21187"/>
                </a:cubicBezTo>
                <a:lnTo>
                  <a:pt x="4280" y="21187"/>
                </a:lnTo>
                <a:cubicBezTo>
                  <a:pt x="4353" y="21187"/>
                  <a:pt x="4413" y="21232"/>
                  <a:pt x="4413" y="21287"/>
                </a:cubicBezTo>
                <a:lnTo>
                  <a:pt x="4413" y="21432"/>
                </a:lnTo>
                <a:cubicBezTo>
                  <a:pt x="4413" y="21523"/>
                  <a:pt x="4553" y="21563"/>
                  <a:pt x="4640" y="21503"/>
                </a:cubicBezTo>
                <a:lnTo>
                  <a:pt x="5318" y="20991"/>
                </a:lnTo>
                <a:cubicBezTo>
                  <a:pt x="5372" y="20951"/>
                  <a:pt x="5372" y="20890"/>
                  <a:pt x="5318" y="20850"/>
                </a:cubicBezTo>
                <a:lnTo>
                  <a:pt x="4640" y="20333"/>
                </a:lnTo>
                <a:close/>
                <a:moveTo>
                  <a:pt x="12567" y="3366"/>
                </a:moveTo>
                <a:cubicBezTo>
                  <a:pt x="12494" y="3366"/>
                  <a:pt x="12434" y="3411"/>
                  <a:pt x="12434" y="3466"/>
                </a:cubicBezTo>
                <a:lnTo>
                  <a:pt x="12434" y="3802"/>
                </a:lnTo>
                <a:cubicBezTo>
                  <a:pt x="12434" y="3857"/>
                  <a:pt x="12494" y="3903"/>
                  <a:pt x="12567" y="3903"/>
                </a:cubicBezTo>
                <a:lnTo>
                  <a:pt x="13759" y="3903"/>
                </a:lnTo>
                <a:cubicBezTo>
                  <a:pt x="13832" y="3903"/>
                  <a:pt x="13892" y="3948"/>
                  <a:pt x="13892" y="4003"/>
                </a:cubicBezTo>
                <a:lnTo>
                  <a:pt x="13892" y="4148"/>
                </a:lnTo>
                <a:cubicBezTo>
                  <a:pt x="13892" y="4239"/>
                  <a:pt x="14032" y="4279"/>
                  <a:pt x="14118" y="4219"/>
                </a:cubicBezTo>
                <a:lnTo>
                  <a:pt x="14797" y="3707"/>
                </a:lnTo>
                <a:cubicBezTo>
                  <a:pt x="14850" y="3667"/>
                  <a:pt x="14850" y="3606"/>
                  <a:pt x="14797" y="3566"/>
                </a:cubicBezTo>
                <a:lnTo>
                  <a:pt x="14118" y="3054"/>
                </a:lnTo>
                <a:cubicBezTo>
                  <a:pt x="14038" y="2994"/>
                  <a:pt x="13892" y="3034"/>
                  <a:pt x="13892" y="3125"/>
                </a:cubicBezTo>
                <a:lnTo>
                  <a:pt x="13892" y="3270"/>
                </a:lnTo>
                <a:cubicBezTo>
                  <a:pt x="13892" y="3325"/>
                  <a:pt x="13832" y="3371"/>
                  <a:pt x="13759" y="3371"/>
                </a:cubicBezTo>
                <a:lnTo>
                  <a:pt x="12567" y="3371"/>
                </a:lnTo>
                <a:close/>
                <a:moveTo>
                  <a:pt x="4440" y="17262"/>
                </a:moveTo>
                <a:lnTo>
                  <a:pt x="4440" y="17408"/>
                </a:lnTo>
                <a:cubicBezTo>
                  <a:pt x="4440" y="17498"/>
                  <a:pt x="4580" y="17538"/>
                  <a:pt x="4666" y="17478"/>
                </a:cubicBezTo>
                <a:lnTo>
                  <a:pt x="5345" y="16966"/>
                </a:lnTo>
                <a:cubicBezTo>
                  <a:pt x="5398" y="16926"/>
                  <a:pt x="5398" y="16866"/>
                  <a:pt x="5345" y="16825"/>
                </a:cubicBezTo>
                <a:lnTo>
                  <a:pt x="4666" y="16314"/>
                </a:lnTo>
                <a:cubicBezTo>
                  <a:pt x="4586" y="16253"/>
                  <a:pt x="4440" y="16293"/>
                  <a:pt x="4440" y="16384"/>
                </a:cubicBezTo>
                <a:lnTo>
                  <a:pt x="4440" y="16529"/>
                </a:lnTo>
                <a:cubicBezTo>
                  <a:pt x="4440" y="16585"/>
                  <a:pt x="4380" y="16630"/>
                  <a:pt x="4307" y="16630"/>
                </a:cubicBezTo>
                <a:lnTo>
                  <a:pt x="3122" y="16630"/>
                </a:lnTo>
                <a:cubicBezTo>
                  <a:pt x="3049" y="16630"/>
                  <a:pt x="2989" y="16675"/>
                  <a:pt x="2989" y="16730"/>
                </a:cubicBezTo>
                <a:lnTo>
                  <a:pt x="2989" y="17066"/>
                </a:lnTo>
                <a:cubicBezTo>
                  <a:pt x="2989" y="17122"/>
                  <a:pt x="3049" y="17167"/>
                  <a:pt x="3122" y="17167"/>
                </a:cubicBezTo>
                <a:lnTo>
                  <a:pt x="4313" y="17167"/>
                </a:lnTo>
                <a:cubicBezTo>
                  <a:pt x="4380" y="17162"/>
                  <a:pt x="4440" y="17207"/>
                  <a:pt x="4440" y="17262"/>
                </a:cubicBezTo>
                <a:close/>
                <a:moveTo>
                  <a:pt x="11183" y="16248"/>
                </a:moveTo>
                <a:lnTo>
                  <a:pt x="11183" y="16394"/>
                </a:lnTo>
                <a:cubicBezTo>
                  <a:pt x="11183" y="16484"/>
                  <a:pt x="11323" y="16524"/>
                  <a:pt x="11409" y="16464"/>
                </a:cubicBezTo>
                <a:lnTo>
                  <a:pt x="12088" y="15952"/>
                </a:lnTo>
                <a:cubicBezTo>
                  <a:pt x="12141" y="15912"/>
                  <a:pt x="12141" y="15852"/>
                  <a:pt x="12088" y="15812"/>
                </a:cubicBezTo>
                <a:lnTo>
                  <a:pt x="11409" y="15300"/>
                </a:lnTo>
                <a:cubicBezTo>
                  <a:pt x="11329" y="15240"/>
                  <a:pt x="11183" y="15280"/>
                  <a:pt x="11183" y="15370"/>
                </a:cubicBezTo>
                <a:lnTo>
                  <a:pt x="11183" y="15516"/>
                </a:lnTo>
                <a:cubicBezTo>
                  <a:pt x="11183" y="15571"/>
                  <a:pt x="11123" y="15616"/>
                  <a:pt x="11050" y="15616"/>
                </a:cubicBezTo>
                <a:lnTo>
                  <a:pt x="9858" y="15616"/>
                </a:lnTo>
                <a:cubicBezTo>
                  <a:pt x="9785" y="15616"/>
                  <a:pt x="9725" y="15661"/>
                  <a:pt x="9725" y="15716"/>
                </a:cubicBezTo>
                <a:lnTo>
                  <a:pt x="9725" y="16053"/>
                </a:lnTo>
                <a:cubicBezTo>
                  <a:pt x="9725" y="16108"/>
                  <a:pt x="9785" y="16153"/>
                  <a:pt x="9858" y="16153"/>
                </a:cubicBezTo>
                <a:lnTo>
                  <a:pt x="11050" y="16153"/>
                </a:lnTo>
                <a:cubicBezTo>
                  <a:pt x="11123" y="16148"/>
                  <a:pt x="11183" y="16193"/>
                  <a:pt x="11183" y="16248"/>
                </a:cubicBezTo>
                <a:close/>
                <a:moveTo>
                  <a:pt x="16135" y="4580"/>
                </a:moveTo>
                <a:lnTo>
                  <a:pt x="15456" y="4068"/>
                </a:lnTo>
                <a:cubicBezTo>
                  <a:pt x="15376" y="4008"/>
                  <a:pt x="15230" y="4048"/>
                  <a:pt x="15230" y="4138"/>
                </a:cubicBezTo>
                <a:lnTo>
                  <a:pt x="15230" y="4284"/>
                </a:lnTo>
                <a:cubicBezTo>
                  <a:pt x="15230" y="4339"/>
                  <a:pt x="15170" y="4384"/>
                  <a:pt x="15097" y="4384"/>
                </a:cubicBezTo>
                <a:lnTo>
                  <a:pt x="13905" y="4384"/>
                </a:lnTo>
                <a:cubicBezTo>
                  <a:pt x="13832" y="4384"/>
                  <a:pt x="13772" y="4430"/>
                  <a:pt x="13772" y="4485"/>
                </a:cubicBezTo>
                <a:lnTo>
                  <a:pt x="13772" y="4821"/>
                </a:lnTo>
                <a:cubicBezTo>
                  <a:pt x="13772" y="4876"/>
                  <a:pt x="13832" y="4921"/>
                  <a:pt x="13905" y="4921"/>
                </a:cubicBezTo>
                <a:lnTo>
                  <a:pt x="15097" y="4921"/>
                </a:lnTo>
                <a:cubicBezTo>
                  <a:pt x="15170" y="4921"/>
                  <a:pt x="15230" y="4967"/>
                  <a:pt x="15230" y="5022"/>
                </a:cubicBezTo>
                <a:lnTo>
                  <a:pt x="15230" y="5167"/>
                </a:lnTo>
                <a:cubicBezTo>
                  <a:pt x="15230" y="5258"/>
                  <a:pt x="15370" y="5298"/>
                  <a:pt x="15456" y="5238"/>
                </a:cubicBezTo>
                <a:lnTo>
                  <a:pt x="16135" y="4726"/>
                </a:lnTo>
                <a:cubicBezTo>
                  <a:pt x="16188" y="4680"/>
                  <a:pt x="16188" y="4620"/>
                  <a:pt x="16135" y="4580"/>
                </a:cubicBezTo>
                <a:close/>
                <a:moveTo>
                  <a:pt x="15469" y="2031"/>
                </a:moveTo>
                <a:cubicBezTo>
                  <a:pt x="15390" y="1970"/>
                  <a:pt x="15243" y="2011"/>
                  <a:pt x="15243" y="2101"/>
                </a:cubicBezTo>
                <a:lnTo>
                  <a:pt x="15243" y="2246"/>
                </a:lnTo>
                <a:cubicBezTo>
                  <a:pt x="15243" y="2302"/>
                  <a:pt x="15183" y="2347"/>
                  <a:pt x="15110" y="2347"/>
                </a:cubicBezTo>
                <a:lnTo>
                  <a:pt x="13919" y="2347"/>
                </a:lnTo>
                <a:cubicBezTo>
                  <a:pt x="13845" y="2347"/>
                  <a:pt x="13785" y="2392"/>
                  <a:pt x="13785" y="2447"/>
                </a:cubicBezTo>
                <a:lnTo>
                  <a:pt x="13785" y="2783"/>
                </a:lnTo>
                <a:cubicBezTo>
                  <a:pt x="13785" y="2839"/>
                  <a:pt x="13845" y="2884"/>
                  <a:pt x="13919" y="2884"/>
                </a:cubicBezTo>
                <a:lnTo>
                  <a:pt x="15110" y="2884"/>
                </a:lnTo>
                <a:cubicBezTo>
                  <a:pt x="15183" y="2884"/>
                  <a:pt x="15243" y="2929"/>
                  <a:pt x="15243" y="2984"/>
                </a:cubicBezTo>
                <a:lnTo>
                  <a:pt x="15243" y="3130"/>
                </a:lnTo>
                <a:cubicBezTo>
                  <a:pt x="15243" y="3220"/>
                  <a:pt x="15383" y="3260"/>
                  <a:pt x="15469" y="3200"/>
                </a:cubicBezTo>
                <a:lnTo>
                  <a:pt x="16148" y="2688"/>
                </a:lnTo>
                <a:cubicBezTo>
                  <a:pt x="16202" y="2648"/>
                  <a:pt x="16202" y="2588"/>
                  <a:pt x="16148" y="2548"/>
                </a:cubicBezTo>
                <a:lnTo>
                  <a:pt x="15469" y="2031"/>
                </a:lnTo>
                <a:close/>
                <a:moveTo>
                  <a:pt x="13819" y="16188"/>
                </a:moveTo>
                <a:lnTo>
                  <a:pt x="13819" y="16334"/>
                </a:lnTo>
                <a:cubicBezTo>
                  <a:pt x="13819" y="16424"/>
                  <a:pt x="13958" y="16464"/>
                  <a:pt x="14045" y="16404"/>
                </a:cubicBezTo>
                <a:lnTo>
                  <a:pt x="14724" y="15892"/>
                </a:lnTo>
                <a:cubicBezTo>
                  <a:pt x="14777" y="15852"/>
                  <a:pt x="14777" y="15792"/>
                  <a:pt x="14724" y="15751"/>
                </a:cubicBezTo>
                <a:lnTo>
                  <a:pt x="14045" y="15240"/>
                </a:lnTo>
                <a:cubicBezTo>
                  <a:pt x="13965" y="15179"/>
                  <a:pt x="13819" y="15219"/>
                  <a:pt x="13819" y="15310"/>
                </a:cubicBezTo>
                <a:lnTo>
                  <a:pt x="13819" y="15455"/>
                </a:lnTo>
                <a:cubicBezTo>
                  <a:pt x="13819" y="15511"/>
                  <a:pt x="13759" y="15556"/>
                  <a:pt x="13686" y="15556"/>
                </a:cubicBezTo>
                <a:lnTo>
                  <a:pt x="12494" y="15556"/>
                </a:lnTo>
                <a:cubicBezTo>
                  <a:pt x="12421" y="15556"/>
                  <a:pt x="12361" y="15601"/>
                  <a:pt x="12361" y="15656"/>
                </a:cubicBezTo>
                <a:lnTo>
                  <a:pt x="12361" y="15992"/>
                </a:lnTo>
                <a:cubicBezTo>
                  <a:pt x="12361" y="16048"/>
                  <a:pt x="12421" y="16093"/>
                  <a:pt x="12494" y="16093"/>
                </a:cubicBezTo>
                <a:lnTo>
                  <a:pt x="13686" y="16093"/>
                </a:lnTo>
                <a:cubicBezTo>
                  <a:pt x="13759" y="16093"/>
                  <a:pt x="13819" y="16133"/>
                  <a:pt x="13819" y="16188"/>
                </a:cubicBezTo>
                <a:close/>
                <a:moveTo>
                  <a:pt x="406" y="17167"/>
                </a:moveTo>
                <a:lnTo>
                  <a:pt x="1598" y="17167"/>
                </a:lnTo>
                <a:cubicBezTo>
                  <a:pt x="1671" y="17167"/>
                  <a:pt x="1731" y="17212"/>
                  <a:pt x="1731" y="17267"/>
                </a:cubicBezTo>
                <a:lnTo>
                  <a:pt x="1731" y="17413"/>
                </a:lnTo>
                <a:cubicBezTo>
                  <a:pt x="1731" y="17503"/>
                  <a:pt x="1870" y="17543"/>
                  <a:pt x="1957" y="17483"/>
                </a:cubicBezTo>
                <a:lnTo>
                  <a:pt x="2636" y="16971"/>
                </a:lnTo>
                <a:cubicBezTo>
                  <a:pt x="2689" y="16931"/>
                  <a:pt x="2689" y="16871"/>
                  <a:pt x="2636" y="16830"/>
                </a:cubicBezTo>
                <a:lnTo>
                  <a:pt x="1957" y="16319"/>
                </a:lnTo>
                <a:cubicBezTo>
                  <a:pt x="1877" y="16258"/>
                  <a:pt x="1731" y="16298"/>
                  <a:pt x="1731" y="16389"/>
                </a:cubicBezTo>
                <a:lnTo>
                  <a:pt x="1731" y="16534"/>
                </a:lnTo>
                <a:cubicBezTo>
                  <a:pt x="1731" y="16590"/>
                  <a:pt x="1671" y="16635"/>
                  <a:pt x="1598" y="16635"/>
                </a:cubicBezTo>
                <a:lnTo>
                  <a:pt x="406" y="16635"/>
                </a:lnTo>
                <a:cubicBezTo>
                  <a:pt x="333" y="16635"/>
                  <a:pt x="273" y="16680"/>
                  <a:pt x="273" y="16735"/>
                </a:cubicBezTo>
                <a:lnTo>
                  <a:pt x="273" y="17071"/>
                </a:lnTo>
                <a:cubicBezTo>
                  <a:pt x="273" y="17122"/>
                  <a:pt x="333" y="17167"/>
                  <a:pt x="406" y="17167"/>
                </a:cubicBezTo>
                <a:close/>
                <a:moveTo>
                  <a:pt x="8500" y="16248"/>
                </a:moveTo>
                <a:lnTo>
                  <a:pt x="8500" y="16394"/>
                </a:lnTo>
                <a:cubicBezTo>
                  <a:pt x="8500" y="16484"/>
                  <a:pt x="8640" y="16524"/>
                  <a:pt x="8727" y="16464"/>
                </a:cubicBezTo>
                <a:lnTo>
                  <a:pt x="9405" y="15952"/>
                </a:lnTo>
                <a:cubicBezTo>
                  <a:pt x="9459" y="15912"/>
                  <a:pt x="9459" y="15852"/>
                  <a:pt x="9405" y="15812"/>
                </a:cubicBezTo>
                <a:lnTo>
                  <a:pt x="8727" y="15300"/>
                </a:lnTo>
                <a:cubicBezTo>
                  <a:pt x="8647" y="15240"/>
                  <a:pt x="8500" y="15280"/>
                  <a:pt x="8500" y="15370"/>
                </a:cubicBezTo>
                <a:lnTo>
                  <a:pt x="8500" y="15516"/>
                </a:lnTo>
                <a:cubicBezTo>
                  <a:pt x="8500" y="15571"/>
                  <a:pt x="8440" y="15616"/>
                  <a:pt x="8367" y="15616"/>
                </a:cubicBezTo>
                <a:lnTo>
                  <a:pt x="7176" y="15616"/>
                </a:lnTo>
                <a:cubicBezTo>
                  <a:pt x="7102" y="15616"/>
                  <a:pt x="7042" y="15661"/>
                  <a:pt x="7042" y="15716"/>
                </a:cubicBezTo>
                <a:lnTo>
                  <a:pt x="7042" y="16053"/>
                </a:lnTo>
                <a:cubicBezTo>
                  <a:pt x="7042" y="16108"/>
                  <a:pt x="7102" y="16153"/>
                  <a:pt x="7176" y="16153"/>
                </a:cubicBezTo>
                <a:lnTo>
                  <a:pt x="8367" y="16153"/>
                </a:lnTo>
                <a:cubicBezTo>
                  <a:pt x="8440" y="16148"/>
                  <a:pt x="8500" y="16193"/>
                  <a:pt x="8500" y="16248"/>
                </a:cubicBezTo>
                <a:close/>
                <a:moveTo>
                  <a:pt x="4573" y="4068"/>
                </a:moveTo>
                <a:cubicBezTo>
                  <a:pt x="4493" y="4008"/>
                  <a:pt x="4347" y="4048"/>
                  <a:pt x="4347" y="4138"/>
                </a:cubicBezTo>
                <a:lnTo>
                  <a:pt x="4347" y="4284"/>
                </a:lnTo>
                <a:cubicBezTo>
                  <a:pt x="4347" y="4339"/>
                  <a:pt x="4287" y="4384"/>
                  <a:pt x="4214" y="4384"/>
                </a:cubicBezTo>
                <a:lnTo>
                  <a:pt x="3022" y="4384"/>
                </a:lnTo>
                <a:cubicBezTo>
                  <a:pt x="2949" y="4384"/>
                  <a:pt x="2889" y="4430"/>
                  <a:pt x="2889" y="4485"/>
                </a:cubicBezTo>
                <a:lnTo>
                  <a:pt x="2889" y="4821"/>
                </a:lnTo>
                <a:cubicBezTo>
                  <a:pt x="2889" y="4876"/>
                  <a:pt x="2949" y="4921"/>
                  <a:pt x="3022" y="4921"/>
                </a:cubicBezTo>
                <a:lnTo>
                  <a:pt x="4214" y="4921"/>
                </a:lnTo>
                <a:cubicBezTo>
                  <a:pt x="4287" y="4921"/>
                  <a:pt x="4347" y="4967"/>
                  <a:pt x="4347" y="5022"/>
                </a:cubicBezTo>
                <a:lnTo>
                  <a:pt x="4347" y="5167"/>
                </a:lnTo>
                <a:cubicBezTo>
                  <a:pt x="4347" y="5258"/>
                  <a:pt x="4486" y="5298"/>
                  <a:pt x="4573" y="5238"/>
                </a:cubicBezTo>
                <a:lnTo>
                  <a:pt x="5252" y="4726"/>
                </a:lnTo>
                <a:cubicBezTo>
                  <a:pt x="5305" y="4685"/>
                  <a:pt x="5305" y="4625"/>
                  <a:pt x="5252" y="4585"/>
                </a:cubicBezTo>
                <a:lnTo>
                  <a:pt x="4573" y="4068"/>
                </a:lnTo>
                <a:close/>
                <a:moveTo>
                  <a:pt x="4427" y="5403"/>
                </a:moveTo>
                <a:cubicBezTo>
                  <a:pt x="4353" y="5403"/>
                  <a:pt x="4293" y="5448"/>
                  <a:pt x="4293" y="5504"/>
                </a:cubicBezTo>
                <a:lnTo>
                  <a:pt x="4293" y="5840"/>
                </a:lnTo>
                <a:cubicBezTo>
                  <a:pt x="4293" y="5895"/>
                  <a:pt x="4353" y="5940"/>
                  <a:pt x="4427" y="5940"/>
                </a:cubicBezTo>
                <a:lnTo>
                  <a:pt x="5618" y="5940"/>
                </a:lnTo>
                <a:cubicBezTo>
                  <a:pt x="5691" y="5940"/>
                  <a:pt x="5751" y="5985"/>
                  <a:pt x="5751" y="6040"/>
                </a:cubicBezTo>
                <a:lnTo>
                  <a:pt x="5751" y="6186"/>
                </a:lnTo>
                <a:cubicBezTo>
                  <a:pt x="5751" y="6276"/>
                  <a:pt x="5891" y="6317"/>
                  <a:pt x="5977" y="6256"/>
                </a:cubicBezTo>
                <a:lnTo>
                  <a:pt x="6656" y="5744"/>
                </a:lnTo>
                <a:cubicBezTo>
                  <a:pt x="6710" y="5704"/>
                  <a:pt x="6710" y="5644"/>
                  <a:pt x="6656" y="5604"/>
                </a:cubicBezTo>
                <a:lnTo>
                  <a:pt x="5977" y="5092"/>
                </a:lnTo>
                <a:cubicBezTo>
                  <a:pt x="5898" y="5032"/>
                  <a:pt x="5751" y="5072"/>
                  <a:pt x="5751" y="5162"/>
                </a:cubicBezTo>
                <a:lnTo>
                  <a:pt x="5751" y="5308"/>
                </a:lnTo>
                <a:cubicBezTo>
                  <a:pt x="5751" y="5363"/>
                  <a:pt x="5691" y="5408"/>
                  <a:pt x="5618" y="5408"/>
                </a:cubicBezTo>
                <a:lnTo>
                  <a:pt x="4427" y="5408"/>
                </a:lnTo>
                <a:close/>
                <a:moveTo>
                  <a:pt x="11123" y="18226"/>
                </a:moveTo>
                <a:lnTo>
                  <a:pt x="11123" y="18371"/>
                </a:lnTo>
                <a:cubicBezTo>
                  <a:pt x="11123" y="18461"/>
                  <a:pt x="11263" y="18502"/>
                  <a:pt x="11349" y="18441"/>
                </a:cubicBezTo>
                <a:lnTo>
                  <a:pt x="12028" y="17930"/>
                </a:lnTo>
                <a:cubicBezTo>
                  <a:pt x="12081" y="17889"/>
                  <a:pt x="12081" y="17829"/>
                  <a:pt x="12028" y="17789"/>
                </a:cubicBezTo>
                <a:lnTo>
                  <a:pt x="11349" y="17277"/>
                </a:lnTo>
                <a:cubicBezTo>
                  <a:pt x="11269" y="17217"/>
                  <a:pt x="11123" y="17257"/>
                  <a:pt x="11123" y="17347"/>
                </a:cubicBezTo>
                <a:lnTo>
                  <a:pt x="11123" y="17493"/>
                </a:lnTo>
                <a:cubicBezTo>
                  <a:pt x="11123" y="17548"/>
                  <a:pt x="11063" y="17593"/>
                  <a:pt x="10990" y="17593"/>
                </a:cubicBezTo>
                <a:lnTo>
                  <a:pt x="9798" y="17593"/>
                </a:lnTo>
                <a:cubicBezTo>
                  <a:pt x="9725" y="17593"/>
                  <a:pt x="9665" y="17638"/>
                  <a:pt x="9665" y="17694"/>
                </a:cubicBezTo>
                <a:lnTo>
                  <a:pt x="9665" y="18030"/>
                </a:lnTo>
                <a:cubicBezTo>
                  <a:pt x="9665" y="18085"/>
                  <a:pt x="9725" y="18130"/>
                  <a:pt x="9798" y="18130"/>
                </a:cubicBezTo>
                <a:lnTo>
                  <a:pt x="10990" y="18130"/>
                </a:lnTo>
                <a:cubicBezTo>
                  <a:pt x="11063" y="18130"/>
                  <a:pt x="11123" y="18175"/>
                  <a:pt x="11123" y="18226"/>
                </a:cubicBezTo>
                <a:close/>
                <a:moveTo>
                  <a:pt x="359" y="16233"/>
                </a:moveTo>
                <a:lnTo>
                  <a:pt x="359" y="16379"/>
                </a:lnTo>
                <a:cubicBezTo>
                  <a:pt x="359" y="16469"/>
                  <a:pt x="499" y="16509"/>
                  <a:pt x="586" y="16449"/>
                </a:cubicBezTo>
                <a:lnTo>
                  <a:pt x="1265" y="15937"/>
                </a:lnTo>
                <a:cubicBezTo>
                  <a:pt x="1318" y="15897"/>
                  <a:pt x="1318" y="15837"/>
                  <a:pt x="1265" y="15797"/>
                </a:cubicBezTo>
                <a:lnTo>
                  <a:pt x="586" y="15285"/>
                </a:lnTo>
                <a:cubicBezTo>
                  <a:pt x="506" y="15225"/>
                  <a:pt x="359" y="15265"/>
                  <a:pt x="359" y="15355"/>
                </a:cubicBezTo>
                <a:lnTo>
                  <a:pt x="359" y="15501"/>
                </a:lnTo>
                <a:cubicBezTo>
                  <a:pt x="359" y="15556"/>
                  <a:pt x="300" y="15601"/>
                  <a:pt x="226" y="15601"/>
                </a:cubicBezTo>
                <a:lnTo>
                  <a:pt x="0" y="15601"/>
                </a:lnTo>
                <a:lnTo>
                  <a:pt x="0" y="16138"/>
                </a:lnTo>
                <a:lnTo>
                  <a:pt x="226" y="16138"/>
                </a:lnTo>
                <a:cubicBezTo>
                  <a:pt x="300" y="16138"/>
                  <a:pt x="359" y="16178"/>
                  <a:pt x="359" y="16233"/>
                </a:cubicBezTo>
                <a:close/>
                <a:moveTo>
                  <a:pt x="220" y="8083"/>
                </a:moveTo>
                <a:lnTo>
                  <a:pt x="220" y="8229"/>
                </a:lnTo>
                <a:cubicBezTo>
                  <a:pt x="220" y="8319"/>
                  <a:pt x="359" y="8359"/>
                  <a:pt x="446" y="8299"/>
                </a:cubicBezTo>
                <a:lnTo>
                  <a:pt x="1125" y="7787"/>
                </a:lnTo>
                <a:cubicBezTo>
                  <a:pt x="1178" y="7747"/>
                  <a:pt x="1178" y="7687"/>
                  <a:pt x="1125" y="7646"/>
                </a:cubicBezTo>
                <a:lnTo>
                  <a:pt x="446" y="7135"/>
                </a:lnTo>
                <a:cubicBezTo>
                  <a:pt x="366" y="7074"/>
                  <a:pt x="220" y="7114"/>
                  <a:pt x="220" y="7205"/>
                </a:cubicBezTo>
                <a:lnTo>
                  <a:pt x="220" y="7350"/>
                </a:lnTo>
                <a:cubicBezTo>
                  <a:pt x="220" y="7406"/>
                  <a:pt x="160" y="7451"/>
                  <a:pt x="87" y="7451"/>
                </a:cubicBezTo>
                <a:lnTo>
                  <a:pt x="0" y="7451"/>
                </a:lnTo>
                <a:lnTo>
                  <a:pt x="0" y="7988"/>
                </a:lnTo>
                <a:lnTo>
                  <a:pt x="87" y="7988"/>
                </a:lnTo>
                <a:cubicBezTo>
                  <a:pt x="160" y="7983"/>
                  <a:pt x="220" y="8028"/>
                  <a:pt x="220" y="8083"/>
                </a:cubicBezTo>
                <a:close/>
                <a:moveTo>
                  <a:pt x="0" y="5403"/>
                </a:moveTo>
                <a:lnTo>
                  <a:pt x="0" y="5940"/>
                </a:lnTo>
                <a:lnTo>
                  <a:pt x="87" y="5940"/>
                </a:lnTo>
                <a:cubicBezTo>
                  <a:pt x="160" y="5940"/>
                  <a:pt x="220" y="5985"/>
                  <a:pt x="220" y="6040"/>
                </a:cubicBezTo>
                <a:lnTo>
                  <a:pt x="220" y="6186"/>
                </a:lnTo>
                <a:cubicBezTo>
                  <a:pt x="220" y="6276"/>
                  <a:pt x="359" y="6317"/>
                  <a:pt x="446" y="6256"/>
                </a:cubicBezTo>
                <a:lnTo>
                  <a:pt x="1125" y="5744"/>
                </a:lnTo>
                <a:cubicBezTo>
                  <a:pt x="1178" y="5704"/>
                  <a:pt x="1178" y="5644"/>
                  <a:pt x="1125" y="5604"/>
                </a:cubicBezTo>
                <a:lnTo>
                  <a:pt x="446" y="5092"/>
                </a:lnTo>
                <a:cubicBezTo>
                  <a:pt x="366" y="5032"/>
                  <a:pt x="220" y="5072"/>
                  <a:pt x="220" y="5162"/>
                </a:cubicBezTo>
                <a:lnTo>
                  <a:pt x="220" y="5308"/>
                </a:lnTo>
                <a:cubicBezTo>
                  <a:pt x="220" y="5363"/>
                  <a:pt x="160" y="5408"/>
                  <a:pt x="87" y="5408"/>
                </a:cubicBezTo>
                <a:lnTo>
                  <a:pt x="0" y="5408"/>
                </a:lnTo>
                <a:close/>
                <a:moveTo>
                  <a:pt x="1771" y="4068"/>
                </a:moveTo>
                <a:cubicBezTo>
                  <a:pt x="1691" y="4008"/>
                  <a:pt x="1544" y="4048"/>
                  <a:pt x="1544" y="4138"/>
                </a:cubicBezTo>
                <a:lnTo>
                  <a:pt x="1544" y="4284"/>
                </a:lnTo>
                <a:cubicBezTo>
                  <a:pt x="1544" y="4339"/>
                  <a:pt x="1484" y="4384"/>
                  <a:pt x="1411" y="4384"/>
                </a:cubicBezTo>
                <a:lnTo>
                  <a:pt x="220" y="4384"/>
                </a:lnTo>
                <a:cubicBezTo>
                  <a:pt x="146" y="4384"/>
                  <a:pt x="87" y="4430"/>
                  <a:pt x="87" y="4485"/>
                </a:cubicBezTo>
                <a:lnTo>
                  <a:pt x="87" y="4821"/>
                </a:lnTo>
                <a:cubicBezTo>
                  <a:pt x="87" y="4876"/>
                  <a:pt x="146" y="4921"/>
                  <a:pt x="220" y="4921"/>
                </a:cubicBezTo>
                <a:lnTo>
                  <a:pt x="1411" y="4921"/>
                </a:lnTo>
                <a:cubicBezTo>
                  <a:pt x="1484" y="4921"/>
                  <a:pt x="1544" y="4967"/>
                  <a:pt x="1544" y="5022"/>
                </a:cubicBezTo>
                <a:lnTo>
                  <a:pt x="1544" y="5167"/>
                </a:lnTo>
                <a:cubicBezTo>
                  <a:pt x="1544" y="5258"/>
                  <a:pt x="1684" y="5298"/>
                  <a:pt x="1771" y="5238"/>
                </a:cubicBezTo>
                <a:lnTo>
                  <a:pt x="2450" y="4726"/>
                </a:lnTo>
                <a:cubicBezTo>
                  <a:pt x="2503" y="4685"/>
                  <a:pt x="2503" y="4625"/>
                  <a:pt x="2450" y="4585"/>
                </a:cubicBezTo>
                <a:lnTo>
                  <a:pt x="1771" y="4068"/>
                </a:lnTo>
                <a:close/>
                <a:moveTo>
                  <a:pt x="1697" y="5403"/>
                </a:moveTo>
                <a:cubicBezTo>
                  <a:pt x="1624" y="5403"/>
                  <a:pt x="1564" y="5448"/>
                  <a:pt x="1564" y="5504"/>
                </a:cubicBezTo>
                <a:lnTo>
                  <a:pt x="1564" y="5840"/>
                </a:lnTo>
                <a:cubicBezTo>
                  <a:pt x="1564" y="5895"/>
                  <a:pt x="1624" y="5940"/>
                  <a:pt x="1697" y="5940"/>
                </a:cubicBezTo>
                <a:lnTo>
                  <a:pt x="2889" y="5940"/>
                </a:lnTo>
                <a:cubicBezTo>
                  <a:pt x="2962" y="5940"/>
                  <a:pt x="3022" y="5985"/>
                  <a:pt x="3022" y="6040"/>
                </a:cubicBezTo>
                <a:lnTo>
                  <a:pt x="3022" y="6186"/>
                </a:lnTo>
                <a:cubicBezTo>
                  <a:pt x="3022" y="6276"/>
                  <a:pt x="3162" y="6317"/>
                  <a:pt x="3248" y="6256"/>
                </a:cubicBezTo>
                <a:lnTo>
                  <a:pt x="3927" y="5744"/>
                </a:lnTo>
                <a:cubicBezTo>
                  <a:pt x="3981" y="5704"/>
                  <a:pt x="3981" y="5644"/>
                  <a:pt x="3927" y="5604"/>
                </a:cubicBezTo>
                <a:lnTo>
                  <a:pt x="3248" y="5092"/>
                </a:lnTo>
                <a:cubicBezTo>
                  <a:pt x="3168" y="5032"/>
                  <a:pt x="3022" y="5072"/>
                  <a:pt x="3022" y="5162"/>
                </a:cubicBezTo>
                <a:lnTo>
                  <a:pt x="3022" y="5308"/>
                </a:lnTo>
                <a:cubicBezTo>
                  <a:pt x="3022" y="5363"/>
                  <a:pt x="2962" y="5408"/>
                  <a:pt x="2889" y="5408"/>
                </a:cubicBezTo>
                <a:lnTo>
                  <a:pt x="1697" y="5408"/>
                </a:lnTo>
                <a:close/>
                <a:moveTo>
                  <a:pt x="0" y="3366"/>
                </a:moveTo>
                <a:lnTo>
                  <a:pt x="0" y="3903"/>
                </a:lnTo>
                <a:lnTo>
                  <a:pt x="73" y="3903"/>
                </a:lnTo>
                <a:cubicBezTo>
                  <a:pt x="146" y="3903"/>
                  <a:pt x="206" y="3948"/>
                  <a:pt x="206" y="4003"/>
                </a:cubicBezTo>
                <a:lnTo>
                  <a:pt x="206" y="4148"/>
                </a:lnTo>
                <a:cubicBezTo>
                  <a:pt x="206" y="4239"/>
                  <a:pt x="346" y="4279"/>
                  <a:pt x="433" y="4219"/>
                </a:cubicBezTo>
                <a:lnTo>
                  <a:pt x="1112" y="3707"/>
                </a:lnTo>
                <a:cubicBezTo>
                  <a:pt x="1165" y="3667"/>
                  <a:pt x="1165" y="3606"/>
                  <a:pt x="1112" y="3566"/>
                </a:cubicBezTo>
                <a:lnTo>
                  <a:pt x="433" y="3054"/>
                </a:lnTo>
                <a:cubicBezTo>
                  <a:pt x="353" y="2994"/>
                  <a:pt x="206" y="3034"/>
                  <a:pt x="206" y="3125"/>
                </a:cubicBezTo>
                <a:lnTo>
                  <a:pt x="206" y="3270"/>
                </a:lnTo>
                <a:cubicBezTo>
                  <a:pt x="206" y="3325"/>
                  <a:pt x="146" y="3371"/>
                  <a:pt x="73" y="3371"/>
                </a:cubicBezTo>
                <a:lnTo>
                  <a:pt x="0" y="3371"/>
                </a:lnTo>
                <a:close/>
                <a:moveTo>
                  <a:pt x="406" y="18266"/>
                </a:moveTo>
                <a:lnTo>
                  <a:pt x="406" y="18411"/>
                </a:lnTo>
                <a:cubicBezTo>
                  <a:pt x="406" y="18502"/>
                  <a:pt x="546" y="18542"/>
                  <a:pt x="632" y="18482"/>
                </a:cubicBezTo>
                <a:lnTo>
                  <a:pt x="1311" y="17970"/>
                </a:lnTo>
                <a:cubicBezTo>
                  <a:pt x="1365" y="17930"/>
                  <a:pt x="1365" y="17869"/>
                  <a:pt x="1311" y="17829"/>
                </a:cubicBezTo>
                <a:lnTo>
                  <a:pt x="632" y="17317"/>
                </a:lnTo>
                <a:cubicBezTo>
                  <a:pt x="552" y="17257"/>
                  <a:pt x="406" y="17297"/>
                  <a:pt x="406" y="17388"/>
                </a:cubicBezTo>
                <a:lnTo>
                  <a:pt x="406" y="17533"/>
                </a:lnTo>
                <a:cubicBezTo>
                  <a:pt x="406" y="17588"/>
                  <a:pt x="346" y="17633"/>
                  <a:pt x="273" y="17633"/>
                </a:cubicBezTo>
                <a:lnTo>
                  <a:pt x="0" y="17633"/>
                </a:lnTo>
                <a:lnTo>
                  <a:pt x="0" y="18170"/>
                </a:lnTo>
                <a:lnTo>
                  <a:pt x="273" y="18170"/>
                </a:lnTo>
                <a:cubicBezTo>
                  <a:pt x="346" y="18170"/>
                  <a:pt x="406" y="18216"/>
                  <a:pt x="406" y="18266"/>
                </a:cubicBezTo>
                <a:close/>
                <a:moveTo>
                  <a:pt x="1791" y="2031"/>
                </a:moveTo>
                <a:cubicBezTo>
                  <a:pt x="1711" y="1970"/>
                  <a:pt x="1564" y="2011"/>
                  <a:pt x="1564" y="2101"/>
                </a:cubicBezTo>
                <a:lnTo>
                  <a:pt x="1564" y="2246"/>
                </a:lnTo>
                <a:cubicBezTo>
                  <a:pt x="1564" y="2302"/>
                  <a:pt x="1504" y="2347"/>
                  <a:pt x="1431" y="2347"/>
                </a:cubicBezTo>
                <a:lnTo>
                  <a:pt x="240" y="2347"/>
                </a:lnTo>
                <a:cubicBezTo>
                  <a:pt x="166" y="2347"/>
                  <a:pt x="107" y="2392"/>
                  <a:pt x="107" y="2447"/>
                </a:cubicBezTo>
                <a:lnTo>
                  <a:pt x="107" y="2783"/>
                </a:lnTo>
                <a:cubicBezTo>
                  <a:pt x="107" y="2839"/>
                  <a:pt x="166" y="2884"/>
                  <a:pt x="240" y="2884"/>
                </a:cubicBezTo>
                <a:lnTo>
                  <a:pt x="1431" y="2884"/>
                </a:lnTo>
                <a:cubicBezTo>
                  <a:pt x="1504" y="2884"/>
                  <a:pt x="1564" y="2929"/>
                  <a:pt x="1564" y="2984"/>
                </a:cubicBezTo>
                <a:lnTo>
                  <a:pt x="1564" y="3130"/>
                </a:lnTo>
                <a:cubicBezTo>
                  <a:pt x="1564" y="3220"/>
                  <a:pt x="1704" y="3260"/>
                  <a:pt x="1791" y="3200"/>
                </a:cubicBezTo>
                <a:lnTo>
                  <a:pt x="2470" y="2688"/>
                </a:lnTo>
                <a:cubicBezTo>
                  <a:pt x="2523" y="2648"/>
                  <a:pt x="2523" y="2588"/>
                  <a:pt x="2470" y="2548"/>
                </a:cubicBezTo>
                <a:lnTo>
                  <a:pt x="1791" y="2031"/>
                </a:lnTo>
                <a:close/>
                <a:moveTo>
                  <a:pt x="4433" y="19305"/>
                </a:moveTo>
                <a:lnTo>
                  <a:pt x="4433" y="19450"/>
                </a:lnTo>
                <a:cubicBezTo>
                  <a:pt x="4433" y="19540"/>
                  <a:pt x="4573" y="19581"/>
                  <a:pt x="4659" y="19520"/>
                </a:cubicBezTo>
                <a:lnTo>
                  <a:pt x="5338" y="19009"/>
                </a:lnTo>
                <a:cubicBezTo>
                  <a:pt x="5392" y="18968"/>
                  <a:pt x="5392" y="18908"/>
                  <a:pt x="5338" y="18868"/>
                </a:cubicBezTo>
                <a:lnTo>
                  <a:pt x="4659" y="18356"/>
                </a:lnTo>
                <a:cubicBezTo>
                  <a:pt x="4580" y="18296"/>
                  <a:pt x="4433" y="18336"/>
                  <a:pt x="4433" y="18426"/>
                </a:cubicBezTo>
                <a:lnTo>
                  <a:pt x="4433" y="18572"/>
                </a:lnTo>
                <a:cubicBezTo>
                  <a:pt x="4433" y="18627"/>
                  <a:pt x="4373" y="18672"/>
                  <a:pt x="4300" y="18672"/>
                </a:cubicBezTo>
                <a:lnTo>
                  <a:pt x="3109" y="18672"/>
                </a:lnTo>
                <a:cubicBezTo>
                  <a:pt x="3035" y="18672"/>
                  <a:pt x="2975" y="18717"/>
                  <a:pt x="2975" y="18773"/>
                </a:cubicBezTo>
                <a:lnTo>
                  <a:pt x="2975" y="19109"/>
                </a:lnTo>
                <a:cubicBezTo>
                  <a:pt x="2975" y="19164"/>
                  <a:pt x="3035" y="19209"/>
                  <a:pt x="3109" y="19209"/>
                </a:cubicBezTo>
                <a:lnTo>
                  <a:pt x="4300" y="19209"/>
                </a:lnTo>
                <a:cubicBezTo>
                  <a:pt x="4373" y="19204"/>
                  <a:pt x="4433" y="19249"/>
                  <a:pt x="4433" y="19305"/>
                </a:cubicBezTo>
                <a:close/>
                <a:moveTo>
                  <a:pt x="12794" y="2061"/>
                </a:moveTo>
                <a:cubicBezTo>
                  <a:pt x="12714" y="2001"/>
                  <a:pt x="12567" y="2041"/>
                  <a:pt x="12567" y="2131"/>
                </a:cubicBezTo>
                <a:lnTo>
                  <a:pt x="12567" y="2277"/>
                </a:lnTo>
                <a:cubicBezTo>
                  <a:pt x="12567" y="2332"/>
                  <a:pt x="12507" y="2377"/>
                  <a:pt x="12434" y="2377"/>
                </a:cubicBezTo>
                <a:lnTo>
                  <a:pt x="11243" y="2377"/>
                </a:lnTo>
                <a:cubicBezTo>
                  <a:pt x="11169" y="2377"/>
                  <a:pt x="11110" y="2422"/>
                  <a:pt x="11110" y="2477"/>
                </a:cubicBezTo>
                <a:lnTo>
                  <a:pt x="11110" y="2814"/>
                </a:lnTo>
                <a:cubicBezTo>
                  <a:pt x="11110" y="2869"/>
                  <a:pt x="11169" y="2914"/>
                  <a:pt x="11243" y="2914"/>
                </a:cubicBezTo>
                <a:lnTo>
                  <a:pt x="12434" y="2914"/>
                </a:lnTo>
                <a:cubicBezTo>
                  <a:pt x="12507" y="2914"/>
                  <a:pt x="12567" y="2959"/>
                  <a:pt x="12567" y="3014"/>
                </a:cubicBezTo>
                <a:lnTo>
                  <a:pt x="12567" y="3160"/>
                </a:lnTo>
                <a:cubicBezTo>
                  <a:pt x="12567" y="3250"/>
                  <a:pt x="12707" y="3290"/>
                  <a:pt x="12794" y="3230"/>
                </a:cubicBezTo>
                <a:lnTo>
                  <a:pt x="13473" y="2718"/>
                </a:lnTo>
                <a:cubicBezTo>
                  <a:pt x="13526" y="2678"/>
                  <a:pt x="13526" y="2618"/>
                  <a:pt x="13473" y="2578"/>
                </a:cubicBezTo>
                <a:lnTo>
                  <a:pt x="12794" y="2061"/>
                </a:lnTo>
                <a:close/>
                <a:moveTo>
                  <a:pt x="1684" y="3366"/>
                </a:moveTo>
                <a:cubicBezTo>
                  <a:pt x="1611" y="3366"/>
                  <a:pt x="1551" y="3411"/>
                  <a:pt x="1551" y="3466"/>
                </a:cubicBezTo>
                <a:lnTo>
                  <a:pt x="1551" y="3802"/>
                </a:lnTo>
                <a:cubicBezTo>
                  <a:pt x="1551" y="3857"/>
                  <a:pt x="1611" y="3903"/>
                  <a:pt x="1684" y="3903"/>
                </a:cubicBezTo>
                <a:lnTo>
                  <a:pt x="2876" y="3903"/>
                </a:lnTo>
                <a:cubicBezTo>
                  <a:pt x="2949" y="3903"/>
                  <a:pt x="3009" y="3948"/>
                  <a:pt x="3009" y="4003"/>
                </a:cubicBezTo>
                <a:lnTo>
                  <a:pt x="3009" y="4148"/>
                </a:lnTo>
                <a:cubicBezTo>
                  <a:pt x="3009" y="4239"/>
                  <a:pt x="3148" y="4279"/>
                  <a:pt x="3235" y="4219"/>
                </a:cubicBezTo>
                <a:lnTo>
                  <a:pt x="3914" y="3707"/>
                </a:lnTo>
                <a:cubicBezTo>
                  <a:pt x="3967" y="3667"/>
                  <a:pt x="3967" y="3606"/>
                  <a:pt x="3914" y="3566"/>
                </a:cubicBezTo>
                <a:lnTo>
                  <a:pt x="3235" y="3054"/>
                </a:lnTo>
                <a:cubicBezTo>
                  <a:pt x="3155" y="2994"/>
                  <a:pt x="3009" y="3034"/>
                  <a:pt x="3009" y="3125"/>
                </a:cubicBezTo>
                <a:lnTo>
                  <a:pt x="3009" y="3270"/>
                </a:lnTo>
                <a:cubicBezTo>
                  <a:pt x="3009" y="3325"/>
                  <a:pt x="2949" y="3371"/>
                  <a:pt x="2876" y="3371"/>
                </a:cubicBezTo>
                <a:lnTo>
                  <a:pt x="1684" y="3371"/>
                </a:lnTo>
                <a:close/>
                <a:moveTo>
                  <a:pt x="379" y="19204"/>
                </a:moveTo>
                <a:lnTo>
                  <a:pt x="1571" y="19204"/>
                </a:lnTo>
                <a:cubicBezTo>
                  <a:pt x="1644" y="19204"/>
                  <a:pt x="1704" y="19249"/>
                  <a:pt x="1704" y="19305"/>
                </a:cubicBezTo>
                <a:lnTo>
                  <a:pt x="1704" y="19450"/>
                </a:lnTo>
                <a:cubicBezTo>
                  <a:pt x="1704" y="19540"/>
                  <a:pt x="1844" y="19581"/>
                  <a:pt x="1930" y="19520"/>
                </a:cubicBezTo>
                <a:lnTo>
                  <a:pt x="2609" y="19009"/>
                </a:lnTo>
                <a:cubicBezTo>
                  <a:pt x="2663" y="18968"/>
                  <a:pt x="2663" y="18908"/>
                  <a:pt x="2609" y="18868"/>
                </a:cubicBezTo>
                <a:lnTo>
                  <a:pt x="1930" y="18356"/>
                </a:lnTo>
                <a:cubicBezTo>
                  <a:pt x="1850" y="18296"/>
                  <a:pt x="1704" y="18336"/>
                  <a:pt x="1704" y="18426"/>
                </a:cubicBezTo>
                <a:lnTo>
                  <a:pt x="1704" y="18572"/>
                </a:lnTo>
                <a:cubicBezTo>
                  <a:pt x="1704" y="18627"/>
                  <a:pt x="1644" y="18672"/>
                  <a:pt x="1571" y="18672"/>
                </a:cubicBezTo>
                <a:lnTo>
                  <a:pt x="379" y="18672"/>
                </a:lnTo>
                <a:cubicBezTo>
                  <a:pt x="306" y="18672"/>
                  <a:pt x="246" y="18717"/>
                  <a:pt x="246" y="18773"/>
                </a:cubicBezTo>
                <a:lnTo>
                  <a:pt x="246" y="19109"/>
                </a:lnTo>
                <a:cubicBezTo>
                  <a:pt x="246" y="19164"/>
                  <a:pt x="306" y="19204"/>
                  <a:pt x="379" y="19204"/>
                </a:cubicBezTo>
                <a:close/>
                <a:moveTo>
                  <a:pt x="8487" y="18286"/>
                </a:moveTo>
                <a:lnTo>
                  <a:pt x="8487" y="18431"/>
                </a:lnTo>
                <a:cubicBezTo>
                  <a:pt x="8487" y="18522"/>
                  <a:pt x="8627" y="18562"/>
                  <a:pt x="8713" y="18502"/>
                </a:cubicBezTo>
                <a:lnTo>
                  <a:pt x="9392" y="17990"/>
                </a:lnTo>
                <a:cubicBezTo>
                  <a:pt x="9445" y="17950"/>
                  <a:pt x="9445" y="17889"/>
                  <a:pt x="9392" y="17849"/>
                </a:cubicBezTo>
                <a:lnTo>
                  <a:pt x="8713" y="17337"/>
                </a:lnTo>
                <a:cubicBezTo>
                  <a:pt x="8633" y="17277"/>
                  <a:pt x="8487" y="17317"/>
                  <a:pt x="8487" y="17408"/>
                </a:cubicBezTo>
                <a:lnTo>
                  <a:pt x="8487" y="17553"/>
                </a:lnTo>
                <a:cubicBezTo>
                  <a:pt x="8487" y="17608"/>
                  <a:pt x="8427" y="17653"/>
                  <a:pt x="8354" y="17653"/>
                </a:cubicBezTo>
                <a:lnTo>
                  <a:pt x="7162" y="17653"/>
                </a:lnTo>
                <a:cubicBezTo>
                  <a:pt x="7089" y="17653"/>
                  <a:pt x="7029" y="17699"/>
                  <a:pt x="7029" y="17754"/>
                </a:cubicBezTo>
                <a:lnTo>
                  <a:pt x="7029" y="18090"/>
                </a:lnTo>
                <a:cubicBezTo>
                  <a:pt x="7029" y="18145"/>
                  <a:pt x="7089" y="18190"/>
                  <a:pt x="7162" y="18190"/>
                </a:cubicBezTo>
                <a:lnTo>
                  <a:pt x="8354" y="18190"/>
                </a:lnTo>
                <a:cubicBezTo>
                  <a:pt x="8427" y="18185"/>
                  <a:pt x="8487" y="18231"/>
                  <a:pt x="8487" y="18286"/>
                </a:cubicBezTo>
                <a:close/>
                <a:moveTo>
                  <a:pt x="10118" y="2031"/>
                </a:moveTo>
                <a:cubicBezTo>
                  <a:pt x="10038" y="1970"/>
                  <a:pt x="9891" y="2011"/>
                  <a:pt x="9891" y="2101"/>
                </a:cubicBezTo>
                <a:lnTo>
                  <a:pt x="9891" y="2246"/>
                </a:lnTo>
                <a:cubicBezTo>
                  <a:pt x="9891" y="2302"/>
                  <a:pt x="9832" y="2347"/>
                  <a:pt x="9758" y="2347"/>
                </a:cubicBezTo>
                <a:lnTo>
                  <a:pt x="8567" y="2347"/>
                </a:lnTo>
                <a:cubicBezTo>
                  <a:pt x="8494" y="2347"/>
                  <a:pt x="8434" y="2392"/>
                  <a:pt x="8434" y="2447"/>
                </a:cubicBezTo>
                <a:lnTo>
                  <a:pt x="8434" y="2783"/>
                </a:lnTo>
                <a:cubicBezTo>
                  <a:pt x="8434" y="2839"/>
                  <a:pt x="8494" y="2884"/>
                  <a:pt x="8567" y="2884"/>
                </a:cubicBezTo>
                <a:lnTo>
                  <a:pt x="9758" y="2884"/>
                </a:lnTo>
                <a:cubicBezTo>
                  <a:pt x="9832" y="2884"/>
                  <a:pt x="9891" y="2929"/>
                  <a:pt x="9891" y="2984"/>
                </a:cubicBezTo>
                <a:lnTo>
                  <a:pt x="9891" y="3130"/>
                </a:lnTo>
                <a:cubicBezTo>
                  <a:pt x="9891" y="3220"/>
                  <a:pt x="10031" y="3260"/>
                  <a:pt x="10118" y="3200"/>
                </a:cubicBezTo>
                <a:lnTo>
                  <a:pt x="10797" y="2688"/>
                </a:lnTo>
                <a:cubicBezTo>
                  <a:pt x="10850" y="2648"/>
                  <a:pt x="10850" y="2588"/>
                  <a:pt x="10797" y="2548"/>
                </a:cubicBezTo>
                <a:lnTo>
                  <a:pt x="10118" y="2031"/>
                </a:lnTo>
                <a:close/>
                <a:moveTo>
                  <a:pt x="9918" y="3396"/>
                </a:moveTo>
                <a:cubicBezTo>
                  <a:pt x="9845" y="3396"/>
                  <a:pt x="9785" y="3441"/>
                  <a:pt x="9785" y="3496"/>
                </a:cubicBezTo>
                <a:lnTo>
                  <a:pt x="9785" y="3832"/>
                </a:lnTo>
                <a:cubicBezTo>
                  <a:pt x="9785" y="3888"/>
                  <a:pt x="9845" y="3933"/>
                  <a:pt x="9918" y="3933"/>
                </a:cubicBezTo>
                <a:lnTo>
                  <a:pt x="11110" y="3933"/>
                </a:lnTo>
                <a:cubicBezTo>
                  <a:pt x="11183" y="3933"/>
                  <a:pt x="11243" y="3978"/>
                  <a:pt x="11243" y="4033"/>
                </a:cubicBezTo>
                <a:lnTo>
                  <a:pt x="11243" y="4179"/>
                </a:lnTo>
                <a:cubicBezTo>
                  <a:pt x="11243" y="4269"/>
                  <a:pt x="11382" y="4309"/>
                  <a:pt x="11469" y="4249"/>
                </a:cubicBezTo>
                <a:lnTo>
                  <a:pt x="12148" y="3737"/>
                </a:lnTo>
                <a:cubicBezTo>
                  <a:pt x="12201" y="3697"/>
                  <a:pt x="12201" y="3637"/>
                  <a:pt x="12148" y="3596"/>
                </a:cubicBezTo>
                <a:lnTo>
                  <a:pt x="11469" y="3085"/>
                </a:lnTo>
                <a:cubicBezTo>
                  <a:pt x="11389" y="3024"/>
                  <a:pt x="11243" y="3064"/>
                  <a:pt x="11243" y="3155"/>
                </a:cubicBezTo>
                <a:lnTo>
                  <a:pt x="11243" y="3300"/>
                </a:lnTo>
                <a:cubicBezTo>
                  <a:pt x="11243" y="3356"/>
                  <a:pt x="11183" y="3401"/>
                  <a:pt x="11110" y="3401"/>
                </a:cubicBezTo>
                <a:lnTo>
                  <a:pt x="9918" y="3401"/>
                </a:lnTo>
                <a:close/>
                <a:moveTo>
                  <a:pt x="4593" y="2031"/>
                </a:moveTo>
                <a:cubicBezTo>
                  <a:pt x="4513" y="1970"/>
                  <a:pt x="4367" y="2011"/>
                  <a:pt x="4367" y="2101"/>
                </a:cubicBezTo>
                <a:lnTo>
                  <a:pt x="4367" y="2246"/>
                </a:lnTo>
                <a:cubicBezTo>
                  <a:pt x="4367" y="2302"/>
                  <a:pt x="4307" y="2347"/>
                  <a:pt x="4233" y="2347"/>
                </a:cubicBezTo>
                <a:lnTo>
                  <a:pt x="3042" y="2347"/>
                </a:lnTo>
                <a:cubicBezTo>
                  <a:pt x="2969" y="2347"/>
                  <a:pt x="2909" y="2392"/>
                  <a:pt x="2909" y="2447"/>
                </a:cubicBezTo>
                <a:lnTo>
                  <a:pt x="2909" y="2783"/>
                </a:lnTo>
                <a:cubicBezTo>
                  <a:pt x="2909" y="2839"/>
                  <a:pt x="2969" y="2884"/>
                  <a:pt x="3042" y="2884"/>
                </a:cubicBezTo>
                <a:lnTo>
                  <a:pt x="4233" y="2884"/>
                </a:lnTo>
                <a:cubicBezTo>
                  <a:pt x="4307" y="2884"/>
                  <a:pt x="4367" y="2929"/>
                  <a:pt x="4367" y="2984"/>
                </a:cubicBezTo>
                <a:lnTo>
                  <a:pt x="4367" y="3130"/>
                </a:lnTo>
                <a:cubicBezTo>
                  <a:pt x="4367" y="3220"/>
                  <a:pt x="4506" y="3260"/>
                  <a:pt x="4593" y="3200"/>
                </a:cubicBezTo>
                <a:lnTo>
                  <a:pt x="5272" y="2688"/>
                </a:lnTo>
                <a:cubicBezTo>
                  <a:pt x="5325" y="2648"/>
                  <a:pt x="5325" y="2588"/>
                  <a:pt x="5272" y="2548"/>
                </a:cubicBezTo>
                <a:lnTo>
                  <a:pt x="4593" y="2031"/>
                </a:lnTo>
                <a:close/>
                <a:moveTo>
                  <a:pt x="7216" y="3366"/>
                </a:moveTo>
                <a:cubicBezTo>
                  <a:pt x="7142" y="3366"/>
                  <a:pt x="7082" y="3411"/>
                  <a:pt x="7082" y="3466"/>
                </a:cubicBezTo>
                <a:lnTo>
                  <a:pt x="7082" y="3802"/>
                </a:lnTo>
                <a:cubicBezTo>
                  <a:pt x="7082" y="3857"/>
                  <a:pt x="7142" y="3903"/>
                  <a:pt x="7216" y="3903"/>
                </a:cubicBezTo>
                <a:lnTo>
                  <a:pt x="8407" y="3903"/>
                </a:lnTo>
                <a:cubicBezTo>
                  <a:pt x="8480" y="3903"/>
                  <a:pt x="8540" y="3948"/>
                  <a:pt x="8540" y="4003"/>
                </a:cubicBezTo>
                <a:lnTo>
                  <a:pt x="8540" y="4148"/>
                </a:lnTo>
                <a:cubicBezTo>
                  <a:pt x="8540" y="4239"/>
                  <a:pt x="8680" y="4279"/>
                  <a:pt x="8766" y="4219"/>
                </a:cubicBezTo>
                <a:lnTo>
                  <a:pt x="9445" y="3707"/>
                </a:lnTo>
                <a:cubicBezTo>
                  <a:pt x="9499" y="3667"/>
                  <a:pt x="9499" y="3606"/>
                  <a:pt x="9445" y="3566"/>
                </a:cubicBezTo>
                <a:lnTo>
                  <a:pt x="8766" y="3054"/>
                </a:lnTo>
                <a:cubicBezTo>
                  <a:pt x="8687" y="2994"/>
                  <a:pt x="8540" y="3034"/>
                  <a:pt x="8540" y="3125"/>
                </a:cubicBezTo>
                <a:lnTo>
                  <a:pt x="8540" y="3270"/>
                </a:lnTo>
                <a:cubicBezTo>
                  <a:pt x="8540" y="3325"/>
                  <a:pt x="8480" y="3371"/>
                  <a:pt x="8407" y="3371"/>
                </a:cubicBezTo>
                <a:lnTo>
                  <a:pt x="7216" y="3371"/>
                </a:lnTo>
                <a:close/>
                <a:moveTo>
                  <a:pt x="4413" y="3366"/>
                </a:moveTo>
                <a:cubicBezTo>
                  <a:pt x="4340" y="3366"/>
                  <a:pt x="4280" y="3411"/>
                  <a:pt x="4280" y="3466"/>
                </a:cubicBezTo>
                <a:lnTo>
                  <a:pt x="4280" y="3802"/>
                </a:lnTo>
                <a:cubicBezTo>
                  <a:pt x="4280" y="3857"/>
                  <a:pt x="4340" y="3903"/>
                  <a:pt x="4413" y="3903"/>
                </a:cubicBezTo>
                <a:lnTo>
                  <a:pt x="5605" y="3903"/>
                </a:lnTo>
                <a:cubicBezTo>
                  <a:pt x="5678" y="3903"/>
                  <a:pt x="5738" y="3948"/>
                  <a:pt x="5738" y="4003"/>
                </a:cubicBezTo>
                <a:lnTo>
                  <a:pt x="5738" y="4148"/>
                </a:lnTo>
                <a:cubicBezTo>
                  <a:pt x="5738" y="4239"/>
                  <a:pt x="5878" y="4279"/>
                  <a:pt x="5964" y="4219"/>
                </a:cubicBezTo>
                <a:lnTo>
                  <a:pt x="6643" y="3707"/>
                </a:lnTo>
                <a:cubicBezTo>
                  <a:pt x="6696" y="3667"/>
                  <a:pt x="6696" y="3606"/>
                  <a:pt x="6643" y="3566"/>
                </a:cubicBezTo>
                <a:lnTo>
                  <a:pt x="5964" y="3054"/>
                </a:lnTo>
                <a:cubicBezTo>
                  <a:pt x="5884" y="2994"/>
                  <a:pt x="5738" y="3034"/>
                  <a:pt x="5738" y="3125"/>
                </a:cubicBezTo>
                <a:lnTo>
                  <a:pt x="5738" y="3270"/>
                </a:lnTo>
                <a:cubicBezTo>
                  <a:pt x="5738" y="3325"/>
                  <a:pt x="5678" y="3371"/>
                  <a:pt x="5605" y="3371"/>
                </a:cubicBezTo>
                <a:lnTo>
                  <a:pt x="4413" y="3371"/>
                </a:lnTo>
                <a:close/>
                <a:moveTo>
                  <a:pt x="7315" y="2031"/>
                </a:moveTo>
                <a:cubicBezTo>
                  <a:pt x="7236" y="1970"/>
                  <a:pt x="7089" y="2011"/>
                  <a:pt x="7089" y="2101"/>
                </a:cubicBezTo>
                <a:lnTo>
                  <a:pt x="7089" y="2246"/>
                </a:lnTo>
                <a:cubicBezTo>
                  <a:pt x="7089" y="2302"/>
                  <a:pt x="7029" y="2347"/>
                  <a:pt x="6956" y="2347"/>
                </a:cubicBezTo>
                <a:lnTo>
                  <a:pt x="5764" y="2347"/>
                </a:lnTo>
                <a:cubicBezTo>
                  <a:pt x="5691" y="2347"/>
                  <a:pt x="5631" y="2392"/>
                  <a:pt x="5631" y="2447"/>
                </a:cubicBezTo>
                <a:lnTo>
                  <a:pt x="5631" y="2783"/>
                </a:lnTo>
                <a:cubicBezTo>
                  <a:pt x="5631" y="2839"/>
                  <a:pt x="5691" y="2884"/>
                  <a:pt x="5764" y="2884"/>
                </a:cubicBezTo>
                <a:lnTo>
                  <a:pt x="6956" y="2884"/>
                </a:lnTo>
                <a:cubicBezTo>
                  <a:pt x="7029" y="2884"/>
                  <a:pt x="7089" y="2929"/>
                  <a:pt x="7089" y="2984"/>
                </a:cubicBezTo>
                <a:lnTo>
                  <a:pt x="7089" y="3130"/>
                </a:lnTo>
                <a:cubicBezTo>
                  <a:pt x="7089" y="3220"/>
                  <a:pt x="7229" y="3260"/>
                  <a:pt x="7315" y="3200"/>
                </a:cubicBezTo>
                <a:lnTo>
                  <a:pt x="7994" y="2688"/>
                </a:lnTo>
                <a:cubicBezTo>
                  <a:pt x="8048" y="2648"/>
                  <a:pt x="8048" y="2588"/>
                  <a:pt x="7994" y="2548"/>
                </a:cubicBezTo>
                <a:lnTo>
                  <a:pt x="7315" y="2031"/>
                </a:lnTo>
                <a:close/>
              </a:path>
            </a:pathLst>
          </a:custGeom>
          <a:solidFill>
            <a:schemeClr val="bg1">
              <a:lumMod val="75000"/>
              <a:alpha val="20000"/>
            </a:schemeClr>
          </a:solidFill>
          <a:ln w="12700">
            <a:miter lim="400000"/>
          </a:ln>
        </p:spPr>
        <p:txBody>
          <a:bodyPr lIns="28575" tIns="28575" rIns="28575" bIns="28575" anchor="ctr"/>
          <a:lstStyle/>
          <a:p>
            <a:endParaRPr sz="2250">
              <a:solidFill>
                <a:srgbClr val="FFFFFF"/>
              </a:solidFill>
            </a:endParaRPr>
          </a:p>
        </p:txBody>
      </p:sp>
      <p:sp>
        <p:nvSpPr>
          <p:cNvPr id="15" name="Shape">
            <a:extLst>
              <a:ext uri="{FF2B5EF4-FFF2-40B4-BE49-F238E27FC236}">
                <a16:creationId xmlns:a16="http://schemas.microsoft.com/office/drawing/2014/main" id="{5D63D2DA-6838-43B1-AFB5-8B50252E24C6}"/>
              </a:ext>
            </a:extLst>
          </p:cNvPr>
          <p:cNvSpPr/>
          <p:nvPr/>
        </p:nvSpPr>
        <p:spPr>
          <a:xfrm>
            <a:off x="1656089" y="2851343"/>
            <a:ext cx="2731802" cy="1855624"/>
          </a:xfrm>
          <a:custGeom>
            <a:avLst/>
            <a:gdLst/>
            <a:ahLst/>
            <a:cxnLst>
              <a:cxn ang="0">
                <a:pos x="wd2" y="hd2"/>
              </a:cxn>
              <a:cxn ang="5400000">
                <a:pos x="wd2" y="hd2"/>
              </a:cxn>
              <a:cxn ang="10800000">
                <a:pos x="wd2" y="hd2"/>
              </a:cxn>
              <a:cxn ang="16200000">
                <a:pos x="wd2" y="hd2"/>
              </a:cxn>
            </a:cxnLst>
            <a:rect l="0" t="0" r="r" b="b"/>
            <a:pathLst>
              <a:path w="21484" h="20498" extrusionOk="0">
                <a:moveTo>
                  <a:pt x="347" y="11427"/>
                </a:moveTo>
                <a:lnTo>
                  <a:pt x="6459" y="20012"/>
                </a:lnTo>
                <a:cubicBezTo>
                  <a:pt x="7196" y="21048"/>
                  <a:pt x="8468" y="20321"/>
                  <a:pt x="8468" y="18844"/>
                </a:cubicBezTo>
                <a:lnTo>
                  <a:pt x="8468" y="16375"/>
                </a:lnTo>
                <a:cubicBezTo>
                  <a:pt x="8468" y="15461"/>
                  <a:pt x="8993" y="14722"/>
                  <a:pt x="9644" y="14722"/>
                </a:cubicBezTo>
                <a:lnTo>
                  <a:pt x="20307" y="14722"/>
                </a:lnTo>
                <a:cubicBezTo>
                  <a:pt x="20958" y="14722"/>
                  <a:pt x="21484" y="13984"/>
                  <a:pt x="21484" y="13069"/>
                </a:cubicBezTo>
                <a:lnTo>
                  <a:pt x="21484" y="7427"/>
                </a:lnTo>
                <a:cubicBezTo>
                  <a:pt x="21484" y="6512"/>
                  <a:pt x="20958" y="5774"/>
                  <a:pt x="20307" y="5774"/>
                </a:cubicBezTo>
                <a:lnTo>
                  <a:pt x="9644" y="5774"/>
                </a:lnTo>
                <a:cubicBezTo>
                  <a:pt x="8993" y="5774"/>
                  <a:pt x="8468" y="5035"/>
                  <a:pt x="8468" y="4121"/>
                </a:cubicBezTo>
                <a:lnTo>
                  <a:pt x="8468" y="1652"/>
                </a:lnTo>
                <a:cubicBezTo>
                  <a:pt x="8468" y="186"/>
                  <a:pt x="7204" y="-552"/>
                  <a:pt x="6459" y="484"/>
                </a:cubicBezTo>
                <a:lnTo>
                  <a:pt x="347" y="9069"/>
                </a:lnTo>
                <a:cubicBezTo>
                  <a:pt x="-116" y="9730"/>
                  <a:pt x="-116" y="10777"/>
                  <a:pt x="347" y="11427"/>
                </a:cubicBezTo>
                <a:close/>
              </a:path>
            </a:pathLst>
          </a:custGeom>
          <a:solidFill>
            <a:schemeClr val="accent5"/>
          </a:solidFill>
          <a:ln w="12700">
            <a:miter lim="400000"/>
          </a:ln>
        </p:spPr>
        <p:txBody>
          <a:bodyPr lIns="28575" tIns="28575" rIns="28575" bIns="28575" anchor="ctr"/>
          <a:lstStyle/>
          <a:p>
            <a:pPr>
              <a:defRPr sz="3000">
                <a:solidFill>
                  <a:srgbClr val="FFFFFF"/>
                </a:solidFill>
              </a:defRPr>
            </a:pPr>
            <a:endParaRPr sz="2250"/>
          </a:p>
        </p:txBody>
      </p:sp>
      <p:sp>
        <p:nvSpPr>
          <p:cNvPr id="16" name="TextBox 15">
            <a:extLst>
              <a:ext uri="{FF2B5EF4-FFF2-40B4-BE49-F238E27FC236}">
                <a16:creationId xmlns:a16="http://schemas.microsoft.com/office/drawing/2014/main" id="{51458686-8A68-4A1B-B53C-5B00237676BB}"/>
              </a:ext>
            </a:extLst>
          </p:cNvPr>
          <p:cNvSpPr txBox="1"/>
          <p:nvPr/>
        </p:nvSpPr>
        <p:spPr>
          <a:xfrm>
            <a:off x="1918437" y="3520021"/>
            <a:ext cx="2207106" cy="518267"/>
          </a:xfrm>
          <a:prstGeom prst="rect">
            <a:avLst/>
          </a:prstGeom>
          <a:noFill/>
        </p:spPr>
        <p:txBody>
          <a:bodyPr wrap="square" lIns="0" rIns="0" rtlCol="0" anchor="ctr">
            <a:spAutoFit/>
          </a:bodyPr>
          <a:lstStyle/>
          <a:p>
            <a:pPr algn="ctr"/>
            <a:r>
              <a:rPr lang="en-US" sz="2400" b="1" noProof="1">
                <a:solidFill>
                  <a:schemeClr val="bg1"/>
                </a:solidFill>
              </a:rPr>
              <a:t>Lorem Ipsum</a:t>
            </a:r>
          </a:p>
        </p:txBody>
      </p:sp>
    </p:spTree>
    <p:extLst>
      <p:ext uri="{BB962C8B-B14F-4D97-AF65-F5344CB8AC3E}">
        <p14:creationId xmlns:p14="http://schemas.microsoft.com/office/powerpoint/2010/main" val="1138114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10275</TotalTime>
  <Words>223</Words>
  <PresentationFormat>On-screen Show (4:3)</PresentationFormat>
  <Paragraphs>16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(Negative) Move Backward – Slide Template</vt:lpstr>
      <vt:lpstr>(Negative) Move Backward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(Negative) Move Backward</dc:title>
  <dc:creator>PresentationGO.com</dc:creator>
  <dc:description>© Copyright PresentationGO.com</dc:description>
  <dcterms:created xsi:type="dcterms:W3CDTF">2014-11-26T05:14:11Z</dcterms:created>
  <dcterms:modified xsi:type="dcterms:W3CDTF">2021-08-02T21:06:15Z</dcterms:modified>
  <cp:category>Graphics &amp; Metaphors</cp:category>
</cp:coreProperties>
</file>