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3" r:id="rId4"/>
    <p:sldId id="352" r:id="rId5"/>
    <p:sldId id="354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9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23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13" Type="http://schemas.openxmlformats.org/officeDocument/2006/relationships/image" Target="../media/image22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svg"/><Relationship Id="rId11" Type="http://schemas.openxmlformats.org/officeDocument/2006/relationships/image" Target="../media/image20.png"/><Relationship Id="rId5" Type="http://schemas.openxmlformats.org/officeDocument/2006/relationships/image" Target="../media/image16.png"/><Relationship Id="rId10" Type="http://schemas.openxmlformats.org/officeDocument/2006/relationships/image" Target="../media/image9.svg"/><Relationship Id="rId4" Type="http://schemas.openxmlformats.org/officeDocument/2006/relationships/image" Target="../media/image15.svg"/><Relationship Id="rId9" Type="http://schemas.openxmlformats.org/officeDocument/2006/relationships/image" Target="../media/image8.png"/><Relationship Id="rId14" Type="http://schemas.openxmlformats.org/officeDocument/2006/relationships/image" Target="../media/image2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sv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svg"/><Relationship Id="rId4" Type="http://schemas.openxmlformats.org/officeDocument/2006/relationships/image" Target="../media/image25.svg"/><Relationship Id="rId9" Type="http://schemas.openxmlformats.org/officeDocument/2006/relationships/image" Target="../media/image30.png"/><Relationship Id="rId14" Type="http://schemas.openxmlformats.org/officeDocument/2006/relationships/image" Target="../media/image35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Nested Alternating Process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32AB1B71-7964-05B6-40C3-4C0C76C3BB96}"/>
              </a:ext>
            </a:extLst>
          </p:cNvPr>
          <p:cNvSpPr/>
          <p:nvPr/>
        </p:nvSpPr>
        <p:spPr>
          <a:xfrm>
            <a:off x="3000991" y="2000863"/>
            <a:ext cx="2049389" cy="2049391"/>
          </a:xfrm>
          <a:custGeom>
            <a:avLst/>
            <a:gdLst>
              <a:gd name="connsiteX0" fmla="*/ 1366261 w 2732519"/>
              <a:gd name="connsiteY0" fmla="*/ 0 h 2732521"/>
              <a:gd name="connsiteX1" fmla="*/ 2732519 w 2732519"/>
              <a:gd name="connsiteY1" fmla="*/ 1366260 h 2732521"/>
              <a:gd name="connsiteX2" fmla="*/ 2225174 w 2732519"/>
              <a:gd name="connsiteY2" fmla="*/ 1873606 h 2732521"/>
              <a:gd name="connsiteX3" fmla="*/ 2225174 w 2732519"/>
              <a:gd name="connsiteY3" fmla="*/ 1876186 h 2732521"/>
              <a:gd name="connsiteX4" fmla="*/ 2225175 w 2732519"/>
              <a:gd name="connsiteY4" fmla="*/ 2225175 h 2732521"/>
              <a:gd name="connsiteX5" fmla="*/ 1876187 w 2732519"/>
              <a:gd name="connsiteY5" fmla="*/ 2225175 h 2732521"/>
              <a:gd name="connsiteX6" fmla="*/ 1876185 w 2732519"/>
              <a:gd name="connsiteY6" fmla="*/ 2225176 h 2732521"/>
              <a:gd name="connsiteX7" fmla="*/ 1873605 w 2732519"/>
              <a:gd name="connsiteY7" fmla="*/ 2225176 h 2732521"/>
              <a:gd name="connsiteX8" fmla="*/ 1366260 w 2732519"/>
              <a:gd name="connsiteY8" fmla="*/ 2732521 h 2732521"/>
              <a:gd name="connsiteX9" fmla="*/ 994524 w 2732519"/>
              <a:gd name="connsiteY9" fmla="*/ 2360785 h 2732521"/>
              <a:gd name="connsiteX10" fmla="*/ 994524 w 2732519"/>
              <a:gd name="connsiteY10" fmla="*/ 2311263 h 2732521"/>
              <a:gd name="connsiteX11" fmla="*/ 1366260 w 2732519"/>
              <a:gd name="connsiteY11" fmla="*/ 2682998 h 2732521"/>
              <a:gd name="connsiteX12" fmla="*/ 1825374 w 2732519"/>
              <a:gd name="connsiteY12" fmla="*/ 2223885 h 2732521"/>
              <a:gd name="connsiteX13" fmla="*/ 1825893 w 2732519"/>
              <a:gd name="connsiteY13" fmla="*/ 2223885 h 2732521"/>
              <a:gd name="connsiteX14" fmla="*/ 1855305 w 2732519"/>
              <a:gd name="connsiteY14" fmla="*/ 2194473 h 2732521"/>
              <a:gd name="connsiteX15" fmla="*/ 1857365 w 2732519"/>
              <a:gd name="connsiteY15" fmla="*/ 2194473 h 2732521"/>
              <a:gd name="connsiteX16" fmla="*/ 1906885 w 2732519"/>
              <a:gd name="connsiteY16" fmla="*/ 2194474 h 2732521"/>
              <a:gd name="connsiteX17" fmla="*/ 1906888 w 2732519"/>
              <a:gd name="connsiteY17" fmla="*/ 2194472 h 2732521"/>
              <a:gd name="connsiteX18" fmla="*/ 2194472 w 2732519"/>
              <a:gd name="connsiteY18" fmla="*/ 2194473 h 2732521"/>
              <a:gd name="connsiteX19" fmla="*/ 2194471 w 2732519"/>
              <a:gd name="connsiteY19" fmla="*/ 1906888 h 2732521"/>
              <a:gd name="connsiteX20" fmla="*/ 2194471 w 2732519"/>
              <a:gd name="connsiteY20" fmla="*/ 1857367 h 2732521"/>
              <a:gd name="connsiteX21" fmla="*/ 2194471 w 2732519"/>
              <a:gd name="connsiteY21" fmla="*/ 1855307 h 2732521"/>
              <a:gd name="connsiteX22" fmla="*/ 2223884 w 2732519"/>
              <a:gd name="connsiteY22" fmla="*/ 1825894 h 2732521"/>
              <a:gd name="connsiteX23" fmla="*/ 2223884 w 2732519"/>
              <a:gd name="connsiteY23" fmla="*/ 1825374 h 2732521"/>
              <a:gd name="connsiteX24" fmla="*/ 2682998 w 2732519"/>
              <a:gd name="connsiteY24" fmla="*/ 1366260 h 2732521"/>
              <a:gd name="connsiteX25" fmla="*/ 1366260 w 2732519"/>
              <a:gd name="connsiteY25" fmla="*/ 49522 h 2732521"/>
              <a:gd name="connsiteX26" fmla="*/ 49521 w 2732519"/>
              <a:gd name="connsiteY26" fmla="*/ 1366260 h 2732521"/>
              <a:gd name="connsiteX27" fmla="*/ 421257 w 2732519"/>
              <a:gd name="connsiteY27" fmla="*/ 1737996 h 2732521"/>
              <a:gd name="connsiteX28" fmla="*/ 371735 w 2732519"/>
              <a:gd name="connsiteY28" fmla="*/ 1737995 h 2732521"/>
              <a:gd name="connsiteX29" fmla="*/ 0 w 2732519"/>
              <a:gd name="connsiteY29" fmla="*/ 1366261 h 2732521"/>
              <a:gd name="connsiteX30" fmla="*/ 1366261 w 2732519"/>
              <a:gd name="connsiteY30" fmla="*/ 0 h 2732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732519" h="2732521">
                <a:moveTo>
                  <a:pt x="1366261" y="0"/>
                </a:moveTo>
                <a:lnTo>
                  <a:pt x="2732519" y="1366260"/>
                </a:lnTo>
                <a:lnTo>
                  <a:pt x="2225174" y="1873606"/>
                </a:lnTo>
                <a:lnTo>
                  <a:pt x="2225174" y="1876186"/>
                </a:lnTo>
                <a:lnTo>
                  <a:pt x="2225175" y="2225175"/>
                </a:lnTo>
                <a:lnTo>
                  <a:pt x="1876187" y="2225175"/>
                </a:lnTo>
                <a:lnTo>
                  <a:pt x="1876185" y="2225176"/>
                </a:lnTo>
                <a:lnTo>
                  <a:pt x="1873605" y="2225176"/>
                </a:lnTo>
                <a:lnTo>
                  <a:pt x="1366260" y="2732521"/>
                </a:lnTo>
                <a:lnTo>
                  <a:pt x="994524" y="2360785"/>
                </a:lnTo>
                <a:lnTo>
                  <a:pt x="994524" y="2311263"/>
                </a:lnTo>
                <a:lnTo>
                  <a:pt x="1366260" y="2682998"/>
                </a:lnTo>
                <a:lnTo>
                  <a:pt x="1825374" y="2223885"/>
                </a:lnTo>
                <a:lnTo>
                  <a:pt x="1825893" y="2223885"/>
                </a:lnTo>
                <a:lnTo>
                  <a:pt x="1855305" y="2194473"/>
                </a:lnTo>
                <a:lnTo>
                  <a:pt x="1857365" y="2194473"/>
                </a:lnTo>
                <a:lnTo>
                  <a:pt x="1906885" y="2194474"/>
                </a:lnTo>
                <a:lnTo>
                  <a:pt x="1906888" y="2194472"/>
                </a:lnTo>
                <a:lnTo>
                  <a:pt x="2194472" y="2194473"/>
                </a:lnTo>
                <a:lnTo>
                  <a:pt x="2194471" y="1906888"/>
                </a:lnTo>
                <a:lnTo>
                  <a:pt x="2194471" y="1857367"/>
                </a:lnTo>
                <a:lnTo>
                  <a:pt x="2194471" y="1855307"/>
                </a:lnTo>
                <a:lnTo>
                  <a:pt x="2223884" y="1825894"/>
                </a:lnTo>
                <a:lnTo>
                  <a:pt x="2223884" y="1825374"/>
                </a:lnTo>
                <a:lnTo>
                  <a:pt x="2682998" y="1366260"/>
                </a:lnTo>
                <a:lnTo>
                  <a:pt x="1366260" y="49522"/>
                </a:lnTo>
                <a:lnTo>
                  <a:pt x="49521" y="1366260"/>
                </a:lnTo>
                <a:lnTo>
                  <a:pt x="421257" y="1737996"/>
                </a:lnTo>
                <a:lnTo>
                  <a:pt x="371735" y="1737995"/>
                </a:lnTo>
                <a:lnTo>
                  <a:pt x="0" y="1366261"/>
                </a:lnTo>
                <a:lnTo>
                  <a:pt x="1366261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396397F-646F-82CF-3110-E2C2FE6E0343}"/>
              </a:ext>
            </a:extLst>
          </p:cNvPr>
          <p:cNvSpPr/>
          <p:nvPr/>
        </p:nvSpPr>
        <p:spPr>
          <a:xfrm>
            <a:off x="815722" y="2000864"/>
            <a:ext cx="2049390" cy="2049391"/>
          </a:xfrm>
          <a:custGeom>
            <a:avLst/>
            <a:gdLst>
              <a:gd name="connsiteX0" fmla="*/ 1366260 w 2732520"/>
              <a:gd name="connsiteY0" fmla="*/ 0 h 2732521"/>
              <a:gd name="connsiteX1" fmla="*/ 2732520 w 2732520"/>
              <a:gd name="connsiteY1" fmla="*/ 1366260 h 2732521"/>
              <a:gd name="connsiteX2" fmla="*/ 2223880 w 2732520"/>
              <a:gd name="connsiteY2" fmla="*/ 1874900 h 2732521"/>
              <a:gd name="connsiteX3" fmla="*/ 2223880 w 2732520"/>
              <a:gd name="connsiteY3" fmla="*/ 2223879 h 2732521"/>
              <a:gd name="connsiteX4" fmla="*/ 1874900 w 2732520"/>
              <a:gd name="connsiteY4" fmla="*/ 2223880 h 2732521"/>
              <a:gd name="connsiteX5" fmla="*/ 1825380 w 2732520"/>
              <a:gd name="connsiteY5" fmla="*/ 2223879 h 2732521"/>
              <a:gd name="connsiteX6" fmla="*/ 1823308 w 2732520"/>
              <a:gd name="connsiteY6" fmla="*/ 2223880 h 2732521"/>
              <a:gd name="connsiteX7" fmla="*/ 1854012 w 2732520"/>
              <a:gd name="connsiteY7" fmla="*/ 2193178 h 2732521"/>
              <a:gd name="connsiteX8" fmla="*/ 1856081 w 2732520"/>
              <a:gd name="connsiteY8" fmla="*/ 2193178 h 2732521"/>
              <a:gd name="connsiteX9" fmla="*/ 1856083 w 2732520"/>
              <a:gd name="connsiteY9" fmla="*/ 2193178 h 2732521"/>
              <a:gd name="connsiteX10" fmla="*/ 1905603 w 2732520"/>
              <a:gd name="connsiteY10" fmla="*/ 2193178 h 2732521"/>
              <a:gd name="connsiteX11" fmla="*/ 1905604 w 2732520"/>
              <a:gd name="connsiteY11" fmla="*/ 2193178 h 2732521"/>
              <a:gd name="connsiteX12" fmla="*/ 2193177 w 2732520"/>
              <a:gd name="connsiteY12" fmla="*/ 2193178 h 2732521"/>
              <a:gd name="connsiteX13" fmla="*/ 2193178 w 2732520"/>
              <a:gd name="connsiteY13" fmla="*/ 1905603 h 2732521"/>
              <a:gd name="connsiteX14" fmla="*/ 2193178 w 2732520"/>
              <a:gd name="connsiteY14" fmla="*/ 1905602 h 2732521"/>
              <a:gd name="connsiteX15" fmla="*/ 2193178 w 2732520"/>
              <a:gd name="connsiteY15" fmla="*/ 1856082 h 2732521"/>
              <a:gd name="connsiteX16" fmla="*/ 2193178 w 2732520"/>
              <a:gd name="connsiteY16" fmla="*/ 1856081 h 2732521"/>
              <a:gd name="connsiteX17" fmla="*/ 2193178 w 2732520"/>
              <a:gd name="connsiteY17" fmla="*/ 1854011 h 2732521"/>
              <a:gd name="connsiteX18" fmla="*/ 2223880 w 2732520"/>
              <a:gd name="connsiteY18" fmla="*/ 1823309 h 2732521"/>
              <a:gd name="connsiteX19" fmla="*/ 2223881 w 2732520"/>
              <a:gd name="connsiteY19" fmla="*/ 1825378 h 2732521"/>
              <a:gd name="connsiteX20" fmla="*/ 2682999 w 2732520"/>
              <a:gd name="connsiteY20" fmla="*/ 1366260 h 2732521"/>
              <a:gd name="connsiteX21" fmla="*/ 1366261 w 2732520"/>
              <a:gd name="connsiteY21" fmla="*/ 49522 h 2732521"/>
              <a:gd name="connsiteX22" fmla="*/ 49522 w 2732520"/>
              <a:gd name="connsiteY22" fmla="*/ 1366260 h 2732521"/>
              <a:gd name="connsiteX23" fmla="*/ 1366260 w 2732520"/>
              <a:gd name="connsiteY23" fmla="*/ 2682999 h 2732521"/>
              <a:gd name="connsiteX24" fmla="*/ 1825380 w 2732520"/>
              <a:gd name="connsiteY24" fmla="*/ 2223880 h 2732521"/>
              <a:gd name="connsiteX25" fmla="*/ 1874900 w 2732520"/>
              <a:gd name="connsiteY25" fmla="*/ 2223880 h 2732521"/>
              <a:gd name="connsiteX26" fmla="*/ 1366260 w 2732520"/>
              <a:gd name="connsiteY26" fmla="*/ 2732521 h 2732521"/>
              <a:gd name="connsiteX27" fmla="*/ 0 w 2732520"/>
              <a:gd name="connsiteY27" fmla="*/ 1366261 h 2732521"/>
              <a:gd name="connsiteX28" fmla="*/ 1366260 w 2732520"/>
              <a:gd name="connsiteY28" fmla="*/ 0 h 2732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32520" h="2732521">
                <a:moveTo>
                  <a:pt x="1366260" y="0"/>
                </a:moveTo>
                <a:lnTo>
                  <a:pt x="2732520" y="1366260"/>
                </a:lnTo>
                <a:lnTo>
                  <a:pt x="2223880" y="1874900"/>
                </a:lnTo>
                <a:lnTo>
                  <a:pt x="2223880" y="2223879"/>
                </a:lnTo>
                <a:lnTo>
                  <a:pt x="1874900" y="2223880"/>
                </a:lnTo>
                <a:lnTo>
                  <a:pt x="1825380" y="2223879"/>
                </a:lnTo>
                <a:lnTo>
                  <a:pt x="1823308" y="2223880"/>
                </a:lnTo>
                <a:lnTo>
                  <a:pt x="1854012" y="2193178"/>
                </a:lnTo>
                <a:lnTo>
                  <a:pt x="1856081" y="2193178"/>
                </a:lnTo>
                <a:lnTo>
                  <a:pt x="1856083" y="2193178"/>
                </a:lnTo>
                <a:lnTo>
                  <a:pt x="1905603" y="2193178"/>
                </a:lnTo>
                <a:lnTo>
                  <a:pt x="1905604" y="2193178"/>
                </a:lnTo>
                <a:lnTo>
                  <a:pt x="2193177" y="2193178"/>
                </a:lnTo>
                <a:lnTo>
                  <a:pt x="2193178" y="1905603"/>
                </a:lnTo>
                <a:lnTo>
                  <a:pt x="2193178" y="1905602"/>
                </a:lnTo>
                <a:lnTo>
                  <a:pt x="2193178" y="1856082"/>
                </a:lnTo>
                <a:lnTo>
                  <a:pt x="2193178" y="1856081"/>
                </a:lnTo>
                <a:lnTo>
                  <a:pt x="2193178" y="1854011"/>
                </a:lnTo>
                <a:lnTo>
                  <a:pt x="2223880" y="1823309"/>
                </a:lnTo>
                <a:lnTo>
                  <a:pt x="2223881" y="1825378"/>
                </a:lnTo>
                <a:lnTo>
                  <a:pt x="2682999" y="1366260"/>
                </a:lnTo>
                <a:lnTo>
                  <a:pt x="1366261" y="49522"/>
                </a:lnTo>
                <a:lnTo>
                  <a:pt x="49522" y="1366260"/>
                </a:lnTo>
                <a:lnTo>
                  <a:pt x="1366260" y="2682999"/>
                </a:lnTo>
                <a:lnTo>
                  <a:pt x="1825380" y="2223880"/>
                </a:lnTo>
                <a:lnTo>
                  <a:pt x="1874900" y="2223880"/>
                </a:lnTo>
                <a:lnTo>
                  <a:pt x="1366260" y="2732521"/>
                </a:lnTo>
                <a:lnTo>
                  <a:pt x="0" y="1366261"/>
                </a:lnTo>
                <a:lnTo>
                  <a:pt x="136626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62EAC51A-30CD-DA31-166F-F665041693ED}"/>
              </a:ext>
            </a:extLst>
          </p:cNvPr>
          <p:cNvSpPr/>
          <p:nvPr/>
        </p:nvSpPr>
        <p:spPr>
          <a:xfrm>
            <a:off x="1908356" y="3093497"/>
            <a:ext cx="2049390" cy="2049390"/>
          </a:xfrm>
          <a:custGeom>
            <a:avLst/>
            <a:gdLst>
              <a:gd name="connsiteX0" fmla="*/ 1366259 w 2732520"/>
              <a:gd name="connsiteY0" fmla="*/ 0 h 2732520"/>
              <a:gd name="connsiteX1" fmla="*/ 1874899 w 2732520"/>
              <a:gd name="connsiteY1" fmla="*/ 508639 h 2732520"/>
              <a:gd name="connsiteX2" fmla="*/ 2223878 w 2732520"/>
              <a:gd name="connsiteY2" fmla="*/ 508639 h 2732520"/>
              <a:gd name="connsiteX3" fmla="*/ 2223878 w 2732520"/>
              <a:gd name="connsiteY3" fmla="*/ 857618 h 2732520"/>
              <a:gd name="connsiteX4" fmla="*/ 2223878 w 2732520"/>
              <a:gd name="connsiteY4" fmla="*/ 857619 h 2732520"/>
              <a:gd name="connsiteX5" fmla="*/ 2223879 w 2732520"/>
              <a:gd name="connsiteY5" fmla="*/ 874928 h 2732520"/>
              <a:gd name="connsiteX6" fmla="*/ 2223878 w 2732520"/>
              <a:gd name="connsiteY6" fmla="*/ 857618 h 2732520"/>
              <a:gd name="connsiteX7" fmla="*/ 2732520 w 2732520"/>
              <a:gd name="connsiteY7" fmla="*/ 1366260 h 2732520"/>
              <a:gd name="connsiteX8" fmla="*/ 1366260 w 2732520"/>
              <a:gd name="connsiteY8" fmla="*/ 2732520 h 2732520"/>
              <a:gd name="connsiteX9" fmla="*/ 0 w 2732520"/>
              <a:gd name="connsiteY9" fmla="*/ 1366261 h 2732520"/>
              <a:gd name="connsiteX10" fmla="*/ 371738 w 2732520"/>
              <a:gd name="connsiteY10" fmla="*/ 994522 h 2732520"/>
              <a:gd name="connsiteX11" fmla="*/ 421259 w 2732520"/>
              <a:gd name="connsiteY11" fmla="*/ 994522 h 2732520"/>
              <a:gd name="connsiteX12" fmla="*/ 49520 w 2732520"/>
              <a:gd name="connsiteY12" fmla="*/ 1366261 h 2732520"/>
              <a:gd name="connsiteX13" fmla="*/ 1366258 w 2732520"/>
              <a:gd name="connsiteY13" fmla="*/ 2682999 h 2732520"/>
              <a:gd name="connsiteX14" fmla="*/ 2682998 w 2732520"/>
              <a:gd name="connsiteY14" fmla="*/ 1366260 h 2732520"/>
              <a:gd name="connsiteX15" fmla="*/ 2223879 w 2732520"/>
              <a:gd name="connsiteY15" fmla="*/ 907141 h 2732520"/>
              <a:gd name="connsiteX16" fmla="*/ 2223879 w 2732520"/>
              <a:gd name="connsiteY16" fmla="*/ 909210 h 2732520"/>
              <a:gd name="connsiteX17" fmla="*/ 2193177 w 2732520"/>
              <a:gd name="connsiteY17" fmla="*/ 878508 h 2732520"/>
              <a:gd name="connsiteX18" fmla="*/ 2193177 w 2732520"/>
              <a:gd name="connsiteY18" fmla="*/ 876438 h 2732520"/>
              <a:gd name="connsiteX19" fmla="*/ 2193176 w 2732520"/>
              <a:gd name="connsiteY19" fmla="*/ 876437 h 2732520"/>
              <a:gd name="connsiteX20" fmla="*/ 2193177 w 2732520"/>
              <a:gd name="connsiteY20" fmla="*/ 826917 h 2732520"/>
              <a:gd name="connsiteX21" fmla="*/ 2193176 w 2732520"/>
              <a:gd name="connsiteY21" fmla="*/ 539340 h 2732520"/>
              <a:gd name="connsiteX22" fmla="*/ 1905602 w 2732520"/>
              <a:gd name="connsiteY22" fmla="*/ 539342 h 2732520"/>
              <a:gd name="connsiteX23" fmla="*/ 1856080 w 2732520"/>
              <a:gd name="connsiteY23" fmla="*/ 539343 h 2732520"/>
              <a:gd name="connsiteX24" fmla="*/ 1854011 w 2732520"/>
              <a:gd name="connsiteY24" fmla="*/ 539343 h 2732520"/>
              <a:gd name="connsiteX25" fmla="*/ 1823308 w 2732520"/>
              <a:gd name="connsiteY25" fmla="*/ 508639 h 2732520"/>
              <a:gd name="connsiteX26" fmla="*/ 1825377 w 2732520"/>
              <a:gd name="connsiteY26" fmla="*/ 508640 h 2732520"/>
              <a:gd name="connsiteX27" fmla="*/ 1825378 w 2732520"/>
              <a:gd name="connsiteY27" fmla="*/ 508639 h 2732520"/>
              <a:gd name="connsiteX28" fmla="*/ 1366259 w 2732520"/>
              <a:gd name="connsiteY28" fmla="*/ 49522 h 2732520"/>
              <a:gd name="connsiteX29" fmla="*/ 994523 w 2732520"/>
              <a:gd name="connsiteY29" fmla="*/ 421258 h 2732520"/>
              <a:gd name="connsiteX30" fmla="*/ 994523 w 2732520"/>
              <a:gd name="connsiteY30" fmla="*/ 371737 h 2732520"/>
              <a:gd name="connsiteX31" fmla="*/ 1366259 w 2732520"/>
              <a:gd name="connsiteY31" fmla="*/ 0 h 273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732520" h="2732520">
                <a:moveTo>
                  <a:pt x="1366259" y="0"/>
                </a:moveTo>
                <a:lnTo>
                  <a:pt x="1874899" y="508639"/>
                </a:lnTo>
                <a:lnTo>
                  <a:pt x="2223878" y="508639"/>
                </a:lnTo>
                <a:lnTo>
                  <a:pt x="2223878" y="857618"/>
                </a:lnTo>
                <a:lnTo>
                  <a:pt x="2223878" y="857619"/>
                </a:lnTo>
                <a:lnTo>
                  <a:pt x="2223879" y="874928"/>
                </a:lnTo>
                <a:lnTo>
                  <a:pt x="2223878" y="857618"/>
                </a:lnTo>
                <a:lnTo>
                  <a:pt x="2732520" y="1366260"/>
                </a:lnTo>
                <a:lnTo>
                  <a:pt x="1366260" y="2732520"/>
                </a:lnTo>
                <a:lnTo>
                  <a:pt x="0" y="1366261"/>
                </a:lnTo>
                <a:lnTo>
                  <a:pt x="371738" y="994522"/>
                </a:lnTo>
                <a:lnTo>
                  <a:pt x="421259" y="994522"/>
                </a:lnTo>
                <a:lnTo>
                  <a:pt x="49520" y="1366261"/>
                </a:lnTo>
                <a:lnTo>
                  <a:pt x="1366258" y="2682999"/>
                </a:lnTo>
                <a:lnTo>
                  <a:pt x="2682998" y="1366260"/>
                </a:lnTo>
                <a:lnTo>
                  <a:pt x="2223879" y="907141"/>
                </a:lnTo>
                <a:lnTo>
                  <a:pt x="2223879" y="909210"/>
                </a:lnTo>
                <a:lnTo>
                  <a:pt x="2193177" y="878508"/>
                </a:lnTo>
                <a:lnTo>
                  <a:pt x="2193177" y="876438"/>
                </a:lnTo>
                <a:lnTo>
                  <a:pt x="2193176" y="876437"/>
                </a:lnTo>
                <a:lnTo>
                  <a:pt x="2193177" y="826917"/>
                </a:lnTo>
                <a:lnTo>
                  <a:pt x="2193176" y="539340"/>
                </a:lnTo>
                <a:lnTo>
                  <a:pt x="1905602" y="539342"/>
                </a:lnTo>
                <a:lnTo>
                  <a:pt x="1856080" y="539343"/>
                </a:lnTo>
                <a:lnTo>
                  <a:pt x="1854011" y="539343"/>
                </a:lnTo>
                <a:lnTo>
                  <a:pt x="1823308" y="508639"/>
                </a:lnTo>
                <a:lnTo>
                  <a:pt x="1825377" y="508640"/>
                </a:lnTo>
                <a:lnTo>
                  <a:pt x="1825378" y="508639"/>
                </a:lnTo>
                <a:lnTo>
                  <a:pt x="1366259" y="49522"/>
                </a:lnTo>
                <a:lnTo>
                  <a:pt x="994523" y="421258"/>
                </a:lnTo>
                <a:lnTo>
                  <a:pt x="994523" y="371737"/>
                </a:lnTo>
                <a:lnTo>
                  <a:pt x="136625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756A852-3139-6A2D-F459-41B23583B0BE}"/>
              </a:ext>
            </a:extLst>
          </p:cNvPr>
          <p:cNvSpPr/>
          <p:nvPr/>
        </p:nvSpPr>
        <p:spPr>
          <a:xfrm>
            <a:off x="6278889" y="3093498"/>
            <a:ext cx="2049391" cy="2049391"/>
          </a:xfrm>
          <a:custGeom>
            <a:avLst/>
            <a:gdLst>
              <a:gd name="connsiteX0" fmla="*/ 1366261 w 2732521"/>
              <a:gd name="connsiteY0" fmla="*/ 0 h 2732521"/>
              <a:gd name="connsiteX1" fmla="*/ 2732521 w 2732521"/>
              <a:gd name="connsiteY1" fmla="*/ 1366261 h 2732521"/>
              <a:gd name="connsiteX2" fmla="*/ 1366261 w 2732521"/>
              <a:gd name="connsiteY2" fmla="*/ 2732521 h 2732521"/>
              <a:gd name="connsiteX3" fmla="*/ 0 w 2732521"/>
              <a:gd name="connsiteY3" fmla="*/ 1366261 h 2732521"/>
              <a:gd name="connsiteX4" fmla="*/ 371739 w 2732521"/>
              <a:gd name="connsiteY4" fmla="*/ 994523 h 2732521"/>
              <a:gd name="connsiteX5" fmla="*/ 421260 w 2732521"/>
              <a:gd name="connsiteY5" fmla="*/ 994523 h 2732521"/>
              <a:gd name="connsiteX6" fmla="*/ 49523 w 2732521"/>
              <a:gd name="connsiteY6" fmla="*/ 1366260 h 2732521"/>
              <a:gd name="connsiteX7" fmla="*/ 1366261 w 2732521"/>
              <a:gd name="connsiteY7" fmla="*/ 2682999 h 2732521"/>
              <a:gd name="connsiteX8" fmla="*/ 2683000 w 2732521"/>
              <a:gd name="connsiteY8" fmla="*/ 1366260 h 2732521"/>
              <a:gd name="connsiteX9" fmla="*/ 1366261 w 2732521"/>
              <a:gd name="connsiteY9" fmla="*/ 49522 h 2732521"/>
              <a:gd name="connsiteX10" fmla="*/ 994522 w 2732521"/>
              <a:gd name="connsiteY10" fmla="*/ 421261 h 2732521"/>
              <a:gd name="connsiteX11" fmla="*/ 994522 w 2732521"/>
              <a:gd name="connsiteY11" fmla="*/ 371739 h 2732521"/>
              <a:gd name="connsiteX12" fmla="*/ 1366261 w 2732521"/>
              <a:gd name="connsiteY12" fmla="*/ 0 h 2732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32521" h="2732521">
                <a:moveTo>
                  <a:pt x="1366261" y="0"/>
                </a:moveTo>
                <a:lnTo>
                  <a:pt x="2732521" y="1366261"/>
                </a:lnTo>
                <a:lnTo>
                  <a:pt x="1366261" y="2732521"/>
                </a:lnTo>
                <a:lnTo>
                  <a:pt x="0" y="1366261"/>
                </a:lnTo>
                <a:lnTo>
                  <a:pt x="371739" y="994523"/>
                </a:lnTo>
                <a:lnTo>
                  <a:pt x="421260" y="994523"/>
                </a:lnTo>
                <a:lnTo>
                  <a:pt x="49523" y="1366260"/>
                </a:lnTo>
                <a:lnTo>
                  <a:pt x="1366261" y="2682999"/>
                </a:lnTo>
                <a:lnTo>
                  <a:pt x="2683000" y="1366260"/>
                </a:lnTo>
                <a:lnTo>
                  <a:pt x="1366261" y="49522"/>
                </a:lnTo>
                <a:lnTo>
                  <a:pt x="994522" y="421261"/>
                </a:lnTo>
                <a:lnTo>
                  <a:pt x="994522" y="371739"/>
                </a:lnTo>
                <a:lnTo>
                  <a:pt x="1366261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A3823D1-05CC-717B-A3D3-D0F8DB31B326}"/>
              </a:ext>
            </a:extLst>
          </p:cNvPr>
          <p:cNvSpPr/>
          <p:nvPr/>
        </p:nvSpPr>
        <p:spPr>
          <a:xfrm>
            <a:off x="6831141" y="3368348"/>
            <a:ext cx="23028" cy="61712"/>
          </a:xfrm>
          <a:custGeom>
            <a:avLst/>
            <a:gdLst>
              <a:gd name="connsiteX0" fmla="*/ 30704 w 30704"/>
              <a:gd name="connsiteY0" fmla="*/ 0 h 82282"/>
              <a:gd name="connsiteX1" fmla="*/ 30704 w 30704"/>
              <a:gd name="connsiteY1" fmla="*/ 2059 h 82282"/>
              <a:gd name="connsiteX2" fmla="*/ 30703 w 30704"/>
              <a:gd name="connsiteY2" fmla="*/ 2059 h 82282"/>
              <a:gd name="connsiteX3" fmla="*/ 30703 w 30704"/>
              <a:gd name="connsiteY3" fmla="*/ 15881 h 82282"/>
              <a:gd name="connsiteX4" fmla="*/ 30703 w 30704"/>
              <a:gd name="connsiteY4" fmla="*/ 51581 h 82282"/>
              <a:gd name="connsiteX5" fmla="*/ 0 w 30704"/>
              <a:gd name="connsiteY5" fmla="*/ 82282 h 82282"/>
              <a:gd name="connsiteX6" fmla="*/ 2 w 30704"/>
              <a:gd name="connsiteY6" fmla="*/ 32761 h 82282"/>
              <a:gd name="connsiteX7" fmla="*/ 1 w 30704"/>
              <a:gd name="connsiteY7" fmla="*/ 32761 h 82282"/>
              <a:gd name="connsiteX8" fmla="*/ 0 w 30704"/>
              <a:gd name="connsiteY8" fmla="*/ 30701 h 82282"/>
              <a:gd name="connsiteX9" fmla="*/ 30704 w 30704"/>
              <a:gd name="connsiteY9" fmla="*/ 0 h 82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704" h="82282">
                <a:moveTo>
                  <a:pt x="30704" y="0"/>
                </a:moveTo>
                <a:lnTo>
                  <a:pt x="30704" y="2059"/>
                </a:lnTo>
                <a:lnTo>
                  <a:pt x="30703" y="2059"/>
                </a:lnTo>
                <a:lnTo>
                  <a:pt x="30703" y="15881"/>
                </a:lnTo>
                <a:lnTo>
                  <a:pt x="30703" y="51581"/>
                </a:lnTo>
                <a:lnTo>
                  <a:pt x="0" y="82282"/>
                </a:lnTo>
                <a:lnTo>
                  <a:pt x="2" y="32761"/>
                </a:lnTo>
                <a:lnTo>
                  <a:pt x="1" y="32761"/>
                </a:lnTo>
                <a:lnTo>
                  <a:pt x="0" y="30701"/>
                </a:lnTo>
                <a:lnTo>
                  <a:pt x="30704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D3BA375-8469-76FF-23C5-A01CD164F0AB}"/>
              </a:ext>
            </a:extLst>
          </p:cNvPr>
          <p:cNvSpPr/>
          <p:nvPr/>
        </p:nvSpPr>
        <p:spPr>
          <a:xfrm>
            <a:off x="5186255" y="2000863"/>
            <a:ext cx="2049390" cy="2049390"/>
          </a:xfrm>
          <a:custGeom>
            <a:avLst/>
            <a:gdLst>
              <a:gd name="connsiteX0" fmla="*/ 2223886 w 2732520"/>
              <a:gd name="connsiteY0" fmla="*/ 1874896 h 2732520"/>
              <a:gd name="connsiteX1" fmla="*/ 2223886 w 2732520"/>
              <a:gd name="connsiteY1" fmla="*/ 2223884 h 2732520"/>
              <a:gd name="connsiteX2" fmla="*/ 1874898 w 2732520"/>
              <a:gd name="connsiteY2" fmla="*/ 2223885 h 2732520"/>
              <a:gd name="connsiteX3" fmla="*/ 1874896 w 2732520"/>
              <a:gd name="connsiteY3" fmla="*/ 2223885 h 2732520"/>
              <a:gd name="connsiteX4" fmla="*/ 1366260 w 2732520"/>
              <a:gd name="connsiteY4" fmla="*/ 2732520 h 2732520"/>
              <a:gd name="connsiteX5" fmla="*/ 994525 w 2732520"/>
              <a:gd name="connsiteY5" fmla="*/ 2360785 h 2732520"/>
              <a:gd name="connsiteX6" fmla="*/ 994526 w 2732520"/>
              <a:gd name="connsiteY6" fmla="*/ 2311263 h 2732520"/>
              <a:gd name="connsiteX7" fmla="*/ 1366261 w 2732520"/>
              <a:gd name="connsiteY7" fmla="*/ 2682999 h 2732520"/>
              <a:gd name="connsiteX8" fmla="*/ 1825375 w 2732520"/>
              <a:gd name="connsiteY8" fmla="*/ 2223886 h 2732520"/>
              <a:gd name="connsiteX9" fmla="*/ 1864710 w 2732520"/>
              <a:gd name="connsiteY9" fmla="*/ 2223885 h 2732520"/>
              <a:gd name="connsiteX10" fmla="*/ 1825374 w 2732520"/>
              <a:gd name="connsiteY10" fmla="*/ 2223885 h 2732520"/>
              <a:gd name="connsiteX11" fmla="*/ 1825375 w 2732520"/>
              <a:gd name="connsiteY11" fmla="*/ 2223886 h 2732520"/>
              <a:gd name="connsiteX12" fmla="*/ 1823315 w 2732520"/>
              <a:gd name="connsiteY12" fmla="*/ 2223884 h 2732520"/>
              <a:gd name="connsiteX13" fmla="*/ 1854017 w 2732520"/>
              <a:gd name="connsiteY13" fmla="*/ 2193183 h 2732520"/>
              <a:gd name="connsiteX14" fmla="*/ 1856077 w 2732520"/>
              <a:gd name="connsiteY14" fmla="*/ 2193182 h 2732520"/>
              <a:gd name="connsiteX15" fmla="*/ 1856076 w 2732520"/>
              <a:gd name="connsiteY15" fmla="*/ 2193183 h 2732520"/>
              <a:gd name="connsiteX16" fmla="*/ 1905598 w 2732520"/>
              <a:gd name="connsiteY16" fmla="*/ 2193182 h 2732520"/>
              <a:gd name="connsiteX17" fmla="*/ 1905600 w 2732520"/>
              <a:gd name="connsiteY17" fmla="*/ 2193182 h 2732520"/>
              <a:gd name="connsiteX18" fmla="*/ 2193183 w 2732520"/>
              <a:gd name="connsiteY18" fmla="*/ 2193183 h 2732520"/>
              <a:gd name="connsiteX19" fmla="*/ 2193184 w 2732520"/>
              <a:gd name="connsiteY19" fmla="*/ 1905599 h 2732520"/>
              <a:gd name="connsiteX20" fmla="*/ 1366260 w 2732520"/>
              <a:gd name="connsiteY20" fmla="*/ 0 h 2732520"/>
              <a:gd name="connsiteX21" fmla="*/ 2732520 w 2732520"/>
              <a:gd name="connsiteY21" fmla="*/ 1366259 h 2732520"/>
              <a:gd name="connsiteX22" fmla="*/ 2223885 w 2732520"/>
              <a:gd name="connsiteY22" fmla="*/ 1874896 h 2732520"/>
              <a:gd name="connsiteX23" fmla="*/ 2223884 w 2732520"/>
              <a:gd name="connsiteY23" fmla="*/ 1839195 h 2732520"/>
              <a:gd name="connsiteX24" fmla="*/ 2223885 w 2732520"/>
              <a:gd name="connsiteY24" fmla="*/ 1825373 h 2732520"/>
              <a:gd name="connsiteX25" fmla="*/ 2682999 w 2732520"/>
              <a:gd name="connsiteY25" fmla="*/ 1366259 h 2732520"/>
              <a:gd name="connsiteX26" fmla="*/ 1366260 w 2732520"/>
              <a:gd name="connsiteY26" fmla="*/ 49521 h 2732520"/>
              <a:gd name="connsiteX27" fmla="*/ 49521 w 2732520"/>
              <a:gd name="connsiteY27" fmla="*/ 1366259 h 2732520"/>
              <a:gd name="connsiteX28" fmla="*/ 421258 w 2732520"/>
              <a:gd name="connsiteY28" fmla="*/ 1737996 h 2732520"/>
              <a:gd name="connsiteX29" fmla="*/ 371735 w 2732520"/>
              <a:gd name="connsiteY29" fmla="*/ 1737996 h 2732520"/>
              <a:gd name="connsiteX30" fmla="*/ 0 w 2732520"/>
              <a:gd name="connsiteY30" fmla="*/ 1366259 h 273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732520" h="2732520">
                <a:moveTo>
                  <a:pt x="2223886" y="1874896"/>
                </a:moveTo>
                <a:lnTo>
                  <a:pt x="2223886" y="2223884"/>
                </a:lnTo>
                <a:lnTo>
                  <a:pt x="1874898" y="2223885"/>
                </a:lnTo>
                <a:lnTo>
                  <a:pt x="1874896" y="2223885"/>
                </a:lnTo>
                <a:lnTo>
                  <a:pt x="1366260" y="2732520"/>
                </a:lnTo>
                <a:lnTo>
                  <a:pt x="994525" y="2360785"/>
                </a:lnTo>
                <a:lnTo>
                  <a:pt x="994526" y="2311263"/>
                </a:lnTo>
                <a:lnTo>
                  <a:pt x="1366261" y="2682999"/>
                </a:lnTo>
                <a:lnTo>
                  <a:pt x="1825375" y="2223886"/>
                </a:lnTo>
                <a:lnTo>
                  <a:pt x="1864710" y="2223885"/>
                </a:lnTo>
                <a:lnTo>
                  <a:pt x="1825374" y="2223885"/>
                </a:lnTo>
                <a:lnTo>
                  <a:pt x="1825375" y="2223886"/>
                </a:lnTo>
                <a:lnTo>
                  <a:pt x="1823315" y="2223884"/>
                </a:lnTo>
                <a:lnTo>
                  <a:pt x="1854017" y="2193183"/>
                </a:lnTo>
                <a:lnTo>
                  <a:pt x="1856077" y="2193182"/>
                </a:lnTo>
                <a:lnTo>
                  <a:pt x="1856076" y="2193183"/>
                </a:lnTo>
                <a:lnTo>
                  <a:pt x="1905598" y="2193182"/>
                </a:lnTo>
                <a:lnTo>
                  <a:pt x="1905600" y="2193182"/>
                </a:lnTo>
                <a:lnTo>
                  <a:pt x="2193183" y="2193183"/>
                </a:lnTo>
                <a:lnTo>
                  <a:pt x="2193184" y="1905599"/>
                </a:lnTo>
                <a:close/>
                <a:moveTo>
                  <a:pt x="1366260" y="0"/>
                </a:moveTo>
                <a:lnTo>
                  <a:pt x="2732520" y="1366259"/>
                </a:lnTo>
                <a:lnTo>
                  <a:pt x="2223885" y="1874896"/>
                </a:lnTo>
                <a:lnTo>
                  <a:pt x="2223884" y="1839195"/>
                </a:lnTo>
                <a:lnTo>
                  <a:pt x="2223885" y="1825373"/>
                </a:lnTo>
                <a:lnTo>
                  <a:pt x="2682999" y="1366259"/>
                </a:lnTo>
                <a:lnTo>
                  <a:pt x="1366260" y="49521"/>
                </a:lnTo>
                <a:lnTo>
                  <a:pt x="49521" y="1366259"/>
                </a:lnTo>
                <a:lnTo>
                  <a:pt x="421258" y="1737996"/>
                </a:lnTo>
                <a:lnTo>
                  <a:pt x="371735" y="1737996"/>
                </a:lnTo>
                <a:lnTo>
                  <a:pt x="0" y="136625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C9BE7FC-ED4E-3AB3-3715-798B22A9A1EA}"/>
              </a:ext>
            </a:extLst>
          </p:cNvPr>
          <p:cNvSpPr/>
          <p:nvPr/>
        </p:nvSpPr>
        <p:spPr>
          <a:xfrm>
            <a:off x="5461657" y="3474424"/>
            <a:ext cx="23471" cy="23027"/>
          </a:xfrm>
          <a:custGeom>
            <a:avLst/>
            <a:gdLst>
              <a:gd name="connsiteX0" fmla="*/ 0 w 31294"/>
              <a:gd name="connsiteY0" fmla="*/ 0 h 30703"/>
              <a:gd name="connsiteX1" fmla="*/ 592 w 31294"/>
              <a:gd name="connsiteY1" fmla="*/ 0 h 30703"/>
              <a:gd name="connsiteX2" fmla="*/ 31294 w 31294"/>
              <a:gd name="connsiteY2" fmla="*/ 30703 h 30703"/>
              <a:gd name="connsiteX3" fmla="*/ 30702 w 31294"/>
              <a:gd name="connsiteY3" fmla="*/ 30703 h 30703"/>
              <a:gd name="connsiteX4" fmla="*/ 0 w 31294"/>
              <a:gd name="connsiteY4" fmla="*/ 0 h 30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94" h="30703">
                <a:moveTo>
                  <a:pt x="0" y="0"/>
                </a:moveTo>
                <a:lnTo>
                  <a:pt x="592" y="0"/>
                </a:lnTo>
                <a:lnTo>
                  <a:pt x="31294" y="30703"/>
                </a:lnTo>
                <a:lnTo>
                  <a:pt x="30702" y="3070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99016C5-40C5-91C4-80B6-9DCA661868C1}"/>
              </a:ext>
            </a:extLst>
          </p:cNvPr>
          <p:cNvSpPr/>
          <p:nvPr/>
        </p:nvSpPr>
        <p:spPr>
          <a:xfrm>
            <a:off x="4093622" y="3093496"/>
            <a:ext cx="2049390" cy="2049390"/>
          </a:xfrm>
          <a:custGeom>
            <a:avLst/>
            <a:gdLst>
              <a:gd name="connsiteX0" fmla="*/ 1824641 w 2732520"/>
              <a:gd name="connsiteY0" fmla="*/ 507902 h 2732520"/>
              <a:gd name="connsiteX1" fmla="*/ 1874162 w 2732520"/>
              <a:gd name="connsiteY1" fmla="*/ 507902 h 2732520"/>
              <a:gd name="connsiteX2" fmla="*/ 2224619 w 2732520"/>
              <a:gd name="connsiteY2" fmla="*/ 507902 h 2732520"/>
              <a:gd name="connsiteX3" fmla="*/ 2224618 w 2732520"/>
              <a:gd name="connsiteY3" fmla="*/ 858357 h 2732520"/>
              <a:gd name="connsiteX4" fmla="*/ 2732520 w 2732520"/>
              <a:gd name="connsiteY4" fmla="*/ 1366259 h 2732520"/>
              <a:gd name="connsiteX5" fmla="*/ 1366261 w 2732520"/>
              <a:gd name="connsiteY5" fmla="*/ 2732520 h 2732520"/>
              <a:gd name="connsiteX6" fmla="*/ 0 w 2732520"/>
              <a:gd name="connsiteY6" fmla="*/ 1366259 h 2732520"/>
              <a:gd name="connsiteX7" fmla="*/ 371739 w 2732520"/>
              <a:gd name="connsiteY7" fmla="*/ 994521 h 2732520"/>
              <a:gd name="connsiteX8" fmla="*/ 421261 w 2732520"/>
              <a:gd name="connsiteY8" fmla="*/ 994521 h 2732520"/>
              <a:gd name="connsiteX9" fmla="*/ 49522 w 2732520"/>
              <a:gd name="connsiteY9" fmla="*/ 1366260 h 2732520"/>
              <a:gd name="connsiteX10" fmla="*/ 1366260 w 2732520"/>
              <a:gd name="connsiteY10" fmla="*/ 2682999 h 2732520"/>
              <a:gd name="connsiteX11" fmla="*/ 2682998 w 2732520"/>
              <a:gd name="connsiteY11" fmla="*/ 1366260 h 2732520"/>
              <a:gd name="connsiteX12" fmla="*/ 2224619 w 2732520"/>
              <a:gd name="connsiteY12" fmla="*/ 907880 h 2732520"/>
              <a:gd name="connsiteX13" fmla="*/ 2224619 w 2732520"/>
              <a:gd name="connsiteY13" fmla="*/ 908473 h 2732520"/>
              <a:gd name="connsiteX14" fmla="*/ 2193916 w 2732520"/>
              <a:gd name="connsiteY14" fmla="*/ 877770 h 2732520"/>
              <a:gd name="connsiteX15" fmla="*/ 2193916 w 2732520"/>
              <a:gd name="connsiteY15" fmla="*/ 877177 h 2732520"/>
              <a:gd name="connsiteX16" fmla="*/ 2193917 w 2732520"/>
              <a:gd name="connsiteY16" fmla="*/ 827657 h 2732520"/>
              <a:gd name="connsiteX17" fmla="*/ 2193916 w 2732520"/>
              <a:gd name="connsiteY17" fmla="*/ 827656 h 2732520"/>
              <a:gd name="connsiteX18" fmla="*/ 2193917 w 2732520"/>
              <a:gd name="connsiteY18" fmla="*/ 538604 h 2732520"/>
              <a:gd name="connsiteX19" fmla="*/ 1904863 w 2732520"/>
              <a:gd name="connsiteY19" fmla="*/ 538604 h 2732520"/>
              <a:gd name="connsiteX20" fmla="*/ 1855343 w 2732520"/>
              <a:gd name="connsiteY20" fmla="*/ 538604 h 2732520"/>
              <a:gd name="connsiteX21" fmla="*/ 1366261 w 2732520"/>
              <a:gd name="connsiteY21" fmla="*/ 0 h 2732520"/>
              <a:gd name="connsiteX22" fmla="*/ 1874162 w 2732520"/>
              <a:gd name="connsiteY22" fmla="*/ 507900 h 2732520"/>
              <a:gd name="connsiteX23" fmla="*/ 1824641 w 2732520"/>
              <a:gd name="connsiteY23" fmla="*/ 507900 h 2732520"/>
              <a:gd name="connsiteX24" fmla="*/ 1366261 w 2732520"/>
              <a:gd name="connsiteY24" fmla="*/ 49521 h 2732520"/>
              <a:gd name="connsiteX25" fmla="*/ 994524 w 2732520"/>
              <a:gd name="connsiteY25" fmla="*/ 421260 h 2732520"/>
              <a:gd name="connsiteX26" fmla="*/ 994523 w 2732520"/>
              <a:gd name="connsiteY26" fmla="*/ 371737 h 273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732520" h="2732520">
                <a:moveTo>
                  <a:pt x="1824641" y="507902"/>
                </a:moveTo>
                <a:lnTo>
                  <a:pt x="1874162" y="507902"/>
                </a:lnTo>
                <a:lnTo>
                  <a:pt x="2224619" y="507902"/>
                </a:lnTo>
                <a:lnTo>
                  <a:pt x="2224618" y="858357"/>
                </a:lnTo>
                <a:lnTo>
                  <a:pt x="2732520" y="1366259"/>
                </a:lnTo>
                <a:lnTo>
                  <a:pt x="1366261" y="2732520"/>
                </a:lnTo>
                <a:lnTo>
                  <a:pt x="0" y="1366259"/>
                </a:lnTo>
                <a:lnTo>
                  <a:pt x="371739" y="994521"/>
                </a:lnTo>
                <a:lnTo>
                  <a:pt x="421261" y="994521"/>
                </a:lnTo>
                <a:lnTo>
                  <a:pt x="49522" y="1366260"/>
                </a:lnTo>
                <a:lnTo>
                  <a:pt x="1366260" y="2682999"/>
                </a:lnTo>
                <a:lnTo>
                  <a:pt x="2682998" y="1366260"/>
                </a:lnTo>
                <a:lnTo>
                  <a:pt x="2224619" y="907880"/>
                </a:lnTo>
                <a:lnTo>
                  <a:pt x="2224619" y="908473"/>
                </a:lnTo>
                <a:lnTo>
                  <a:pt x="2193916" y="877770"/>
                </a:lnTo>
                <a:lnTo>
                  <a:pt x="2193916" y="877177"/>
                </a:lnTo>
                <a:lnTo>
                  <a:pt x="2193917" y="827657"/>
                </a:lnTo>
                <a:lnTo>
                  <a:pt x="2193916" y="827656"/>
                </a:lnTo>
                <a:lnTo>
                  <a:pt x="2193917" y="538604"/>
                </a:lnTo>
                <a:lnTo>
                  <a:pt x="1904863" y="538604"/>
                </a:lnTo>
                <a:lnTo>
                  <a:pt x="1855343" y="538604"/>
                </a:lnTo>
                <a:close/>
                <a:moveTo>
                  <a:pt x="1366261" y="0"/>
                </a:moveTo>
                <a:lnTo>
                  <a:pt x="1874162" y="507900"/>
                </a:lnTo>
                <a:lnTo>
                  <a:pt x="1824641" y="507900"/>
                </a:lnTo>
                <a:lnTo>
                  <a:pt x="1366261" y="49521"/>
                </a:lnTo>
                <a:lnTo>
                  <a:pt x="994524" y="421260"/>
                </a:lnTo>
                <a:lnTo>
                  <a:pt x="994523" y="371737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2" name="Graphic 11" descr="Bullseye with solid fill">
            <a:extLst>
              <a:ext uri="{FF2B5EF4-FFF2-40B4-BE49-F238E27FC236}">
                <a16:creationId xmlns:a16="http://schemas.microsoft.com/office/drawing/2014/main" id="{BBC06389-2422-1D59-3AEC-DC8C2D64B1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90037" y="2305470"/>
            <a:ext cx="642632" cy="642632"/>
          </a:xfrm>
          <a:prstGeom prst="rect">
            <a:avLst/>
          </a:prstGeom>
        </p:spPr>
      </p:pic>
      <p:pic>
        <p:nvPicPr>
          <p:cNvPr id="13" name="Graphic 12" descr="Coins with solid fill">
            <a:extLst>
              <a:ext uri="{FF2B5EF4-FFF2-40B4-BE49-F238E27FC236}">
                <a16:creationId xmlns:a16="http://schemas.microsoft.com/office/drawing/2014/main" id="{E14EE66F-7FD7-8D08-7206-A265D0B931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82267" y="4201377"/>
            <a:ext cx="642632" cy="642632"/>
          </a:xfrm>
          <a:prstGeom prst="rect">
            <a:avLst/>
          </a:prstGeom>
        </p:spPr>
      </p:pic>
      <p:pic>
        <p:nvPicPr>
          <p:cNvPr id="14" name="Graphic 13" descr="Chat with solid fill">
            <a:extLst>
              <a:ext uri="{FF2B5EF4-FFF2-40B4-BE49-F238E27FC236}">
                <a16:creationId xmlns:a16="http://schemas.microsoft.com/office/drawing/2014/main" id="{FDCFFFDD-C2C9-091D-AEFC-A38A7E8581F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11330" y="4201377"/>
            <a:ext cx="642632" cy="642632"/>
          </a:xfrm>
          <a:prstGeom prst="rect">
            <a:avLst/>
          </a:prstGeom>
        </p:spPr>
      </p:pic>
      <p:pic>
        <p:nvPicPr>
          <p:cNvPr id="15" name="Graphic 14" descr="Single gear with solid fill">
            <a:extLst>
              <a:ext uri="{FF2B5EF4-FFF2-40B4-BE49-F238E27FC236}">
                <a16:creationId xmlns:a16="http://schemas.microsoft.com/office/drawing/2014/main" id="{52BB540C-F2F3-3866-084E-272564F67B7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519102" y="2305470"/>
            <a:ext cx="642632" cy="642632"/>
          </a:xfrm>
          <a:prstGeom prst="rect">
            <a:avLst/>
          </a:prstGeom>
        </p:spPr>
      </p:pic>
      <p:pic>
        <p:nvPicPr>
          <p:cNvPr id="16" name="Graphic 15" descr="Magnifying glass with solid fill">
            <a:extLst>
              <a:ext uri="{FF2B5EF4-FFF2-40B4-BE49-F238E27FC236}">
                <a16:creationId xmlns:a16="http://schemas.microsoft.com/office/drawing/2014/main" id="{A2B9CEAC-2B3B-86BA-3417-6DB95FD7DED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703559" y="2305470"/>
            <a:ext cx="642632" cy="642632"/>
          </a:xfrm>
          <a:prstGeom prst="rect">
            <a:avLst/>
          </a:prstGeom>
        </p:spPr>
      </p:pic>
      <p:pic>
        <p:nvPicPr>
          <p:cNvPr id="17" name="Graphic 16" descr="Lightbulb">
            <a:extLst>
              <a:ext uri="{FF2B5EF4-FFF2-40B4-BE49-F238E27FC236}">
                <a16:creationId xmlns:a16="http://schemas.microsoft.com/office/drawing/2014/main" id="{A6A25186-94D4-2958-06E1-96290ADBCF3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795788" y="4199357"/>
            <a:ext cx="644652" cy="64465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9F223E7-1E8C-50B3-674C-4446DE488B23}"/>
              </a:ext>
            </a:extLst>
          </p:cNvPr>
          <p:cNvSpPr txBox="1"/>
          <p:nvPr/>
        </p:nvSpPr>
        <p:spPr>
          <a:xfrm>
            <a:off x="1255698" y="2982727"/>
            <a:ext cx="1169438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6FE49DC-D987-2115-5848-35BEB783BB2A}"/>
              </a:ext>
            </a:extLst>
          </p:cNvPr>
          <p:cNvSpPr txBox="1"/>
          <p:nvPr/>
        </p:nvSpPr>
        <p:spPr>
          <a:xfrm>
            <a:off x="3440965" y="2982727"/>
            <a:ext cx="1169438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6EF931A-C81F-1B23-FC07-56E3641950B7}"/>
              </a:ext>
            </a:extLst>
          </p:cNvPr>
          <p:cNvSpPr txBox="1"/>
          <p:nvPr/>
        </p:nvSpPr>
        <p:spPr>
          <a:xfrm>
            <a:off x="5626231" y="2948102"/>
            <a:ext cx="1169438" cy="346249"/>
          </a:xfrm>
          <a:prstGeom prst="rect">
            <a:avLst/>
          </a:prstGeom>
          <a:noFill/>
        </p:spPr>
        <p:txBody>
          <a:bodyPr wrap="square" lIns="0" rIns="0" rtlCol="0" anchor="ctr">
            <a:normAutofit/>
          </a:bodyPr>
          <a:lstStyle/>
          <a:p>
            <a:pPr algn="ctr"/>
            <a:r>
              <a:rPr lang="en-US" sz="15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765D40-F5E3-30EB-C682-40523E16C68F}"/>
              </a:ext>
            </a:extLst>
          </p:cNvPr>
          <p:cNvSpPr txBox="1"/>
          <p:nvPr/>
        </p:nvSpPr>
        <p:spPr>
          <a:xfrm>
            <a:off x="2347927" y="3864990"/>
            <a:ext cx="1169438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A54CBFB-8B8C-91CB-1BEE-71C1B95ECF23}"/>
              </a:ext>
            </a:extLst>
          </p:cNvPr>
          <p:cNvSpPr txBox="1"/>
          <p:nvPr/>
        </p:nvSpPr>
        <p:spPr>
          <a:xfrm>
            <a:off x="4533396" y="3864990"/>
            <a:ext cx="1169438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9DC8D3F-0B71-0A75-E298-21738F07D393}"/>
              </a:ext>
            </a:extLst>
          </p:cNvPr>
          <p:cNvSpPr txBox="1"/>
          <p:nvPr/>
        </p:nvSpPr>
        <p:spPr>
          <a:xfrm>
            <a:off x="6718864" y="3864990"/>
            <a:ext cx="1169438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794881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Nested Alternating Process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32AB1B71-7964-05B6-40C3-4C0C76C3BB96}"/>
              </a:ext>
            </a:extLst>
          </p:cNvPr>
          <p:cNvSpPr/>
          <p:nvPr/>
        </p:nvSpPr>
        <p:spPr>
          <a:xfrm>
            <a:off x="3000991" y="2000863"/>
            <a:ext cx="2049389" cy="2049391"/>
          </a:xfrm>
          <a:custGeom>
            <a:avLst/>
            <a:gdLst>
              <a:gd name="connsiteX0" fmla="*/ 1366261 w 2732519"/>
              <a:gd name="connsiteY0" fmla="*/ 0 h 2732521"/>
              <a:gd name="connsiteX1" fmla="*/ 2732519 w 2732519"/>
              <a:gd name="connsiteY1" fmla="*/ 1366260 h 2732521"/>
              <a:gd name="connsiteX2" fmla="*/ 2225174 w 2732519"/>
              <a:gd name="connsiteY2" fmla="*/ 1873606 h 2732521"/>
              <a:gd name="connsiteX3" fmla="*/ 2225174 w 2732519"/>
              <a:gd name="connsiteY3" fmla="*/ 1876186 h 2732521"/>
              <a:gd name="connsiteX4" fmla="*/ 2225175 w 2732519"/>
              <a:gd name="connsiteY4" fmla="*/ 2225175 h 2732521"/>
              <a:gd name="connsiteX5" fmla="*/ 1876187 w 2732519"/>
              <a:gd name="connsiteY5" fmla="*/ 2225175 h 2732521"/>
              <a:gd name="connsiteX6" fmla="*/ 1876185 w 2732519"/>
              <a:gd name="connsiteY6" fmla="*/ 2225176 h 2732521"/>
              <a:gd name="connsiteX7" fmla="*/ 1873605 w 2732519"/>
              <a:gd name="connsiteY7" fmla="*/ 2225176 h 2732521"/>
              <a:gd name="connsiteX8" fmla="*/ 1366260 w 2732519"/>
              <a:gd name="connsiteY8" fmla="*/ 2732521 h 2732521"/>
              <a:gd name="connsiteX9" fmla="*/ 994524 w 2732519"/>
              <a:gd name="connsiteY9" fmla="*/ 2360785 h 2732521"/>
              <a:gd name="connsiteX10" fmla="*/ 994524 w 2732519"/>
              <a:gd name="connsiteY10" fmla="*/ 2311263 h 2732521"/>
              <a:gd name="connsiteX11" fmla="*/ 1366260 w 2732519"/>
              <a:gd name="connsiteY11" fmla="*/ 2682998 h 2732521"/>
              <a:gd name="connsiteX12" fmla="*/ 1825374 w 2732519"/>
              <a:gd name="connsiteY12" fmla="*/ 2223885 h 2732521"/>
              <a:gd name="connsiteX13" fmla="*/ 1825893 w 2732519"/>
              <a:gd name="connsiteY13" fmla="*/ 2223885 h 2732521"/>
              <a:gd name="connsiteX14" fmla="*/ 1855305 w 2732519"/>
              <a:gd name="connsiteY14" fmla="*/ 2194473 h 2732521"/>
              <a:gd name="connsiteX15" fmla="*/ 1857365 w 2732519"/>
              <a:gd name="connsiteY15" fmla="*/ 2194473 h 2732521"/>
              <a:gd name="connsiteX16" fmla="*/ 1906885 w 2732519"/>
              <a:gd name="connsiteY16" fmla="*/ 2194474 h 2732521"/>
              <a:gd name="connsiteX17" fmla="*/ 1906888 w 2732519"/>
              <a:gd name="connsiteY17" fmla="*/ 2194472 h 2732521"/>
              <a:gd name="connsiteX18" fmla="*/ 2194472 w 2732519"/>
              <a:gd name="connsiteY18" fmla="*/ 2194473 h 2732521"/>
              <a:gd name="connsiteX19" fmla="*/ 2194471 w 2732519"/>
              <a:gd name="connsiteY19" fmla="*/ 1906888 h 2732521"/>
              <a:gd name="connsiteX20" fmla="*/ 2194471 w 2732519"/>
              <a:gd name="connsiteY20" fmla="*/ 1857367 h 2732521"/>
              <a:gd name="connsiteX21" fmla="*/ 2194471 w 2732519"/>
              <a:gd name="connsiteY21" fmla="*/ 1855307 h 2732521"/>
              <a:gd name="connsiteX22" fmla="*/ 2223884 w 2732519"/>
              <a:gd name="connsiteY22" fmla="*/ 1825894 h 2732521"/>
              <a:gd name="connsiteX23" fmla="*/ 2223884 w 2732519"/>
              <a:gd name="connsiteY23" fmla="*/ 1825374 h 2732521"/>
              <a:gd name="connsiteX24" fmla="*/ 2682998 w 2732519"/>
              <a:gd name="connsiteY24" fmla="*/ 1366260 h 2732521"/>
              <a:gd name="connsiteX25" fmla="*/ 1366260 w 2732519"/>
              <a:gd name="connsiteY25" fmla="*/ 49522 h 2732521"/>
              <a:gd name="connsiteX26" fmla="*/ 49521 w 2732519"/>
              <a:gd name="connsiteY26" fmla="*/ 1366260 h 2732521"/>
              <a:gd name="connsiteX27" fmla="*/ 421257 w 2732519"/>
              <a:gd name="connsiteY27" fmla="*/ 1737996 h 2732521"/>
              <a:gd name="connsiteX28" fmla="*/ 371735 w 2732519"/>
              <a:gd name="connsiteY28" fmla="*/ 1737995 h 2732521"/>
              <a:gd name="connsiteX29" fmla="*/ 0 w 2732519"/>
              <a:gd name="connsiteY29" fmla="*/ 1366261 h 2732521"/>
              <a:gd name="connsiteX30" fmla="*/ 1366261 w 2732519"/>
              <a:gd name="connsiteY30" fmla="*/ 0 h 2732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732519" h="2732521">
                <a:moveTo>
                  <a:pt x="1366261" y="0"/>
                </a:moveTo>
                <a:lnTo>
                  <a:pt x="2732519" y="1366260"/>
                </a:lnTo>
                <a:lnTo>
                  <a:pt x="2225174" y="1873606"/>
                </a:lnTo>
                <a:lnTo>
                  <a:pt x="2225174" y="1876186"/>
                </a:lnTo>
                <a:lnTo>
                  <a:pt x="2225175" y="2225175"/>
                </a:lnTo>
                <a:lnTo>
                  <a:pt x="1876187" y="2225175"/>
                </a:lnTo>
                <a:lnTo>
                  <a:pt x="1876185" y="2225176"/>
                </a:lnTo>
                <a:lnTo>
                  <a:pt x="1873605" y="2225176"/>
                </a:lnTo>
                <a:lnTo>
                  <a:pt x="1366260" y="2732521"/>
                </a:lnTo>
                <a:lnTo>
                  <a:pt x="994524" y="2360785"/>
                </a:lnTo>
                <a:lnTo>
                  <a:pt x="994524" y="2311263"/>
                </a:lnTo>
                <a:lnTo>
                  <a:pt x="1366260" y="2682998"/>
                </a:lnTo>
                <a:lnTo>
                  <a:pt x="1825374" y="2223885"/>
                </a:lnTo>
                <a:lnTo>
                  <a:pt x="1825893" y="2223885"/>
                </a:lnTo>
                <a:lnTo>
                  <a:pt x="1855305" y="2194473"/>
                </a:lnTo>
                <a:lnTo>
                  <a:pt x="1857365" y="2194473"/>
                </a:lnTo>
                <a:lnTo>
                  <a:pt x="1906885" y="2194474"/>
                </a:lnTo>
                <a:lnTo>
                  <a:pt x="1906888" y="2194472"/>
                </a:lnTo>
                <a:lnTo>
                  <a:pt x="2194472" y="2194473"/>
                </a:lnTo>
                <a:lnTo>
                  <a:pt x="2194471" y="1906888"/>
                </a:lnTo>
                <a:lnTo>
                  <a:pt x="2194471" y="1857367"/>
                </a:lnTo>
                <a:lnTo>
                  <a:pt x="2194471" y="1855307"/>
                </a:lnTo>
                <a:lnTo>
                  <a:pt x="2223884" y="1825894"/>
                </a:lnTo>
                <a:lnTo>
                  <a:pt x="2223884" y="1825374"/>
                </a:lnTo>
                <a:lnTo>
                  <a:pt x="2682998" y="1366260"/>
                </a:lnTo>
                <a:lnTo>
                  <a:pt x="1366260" y="49522"/>
                </a:lnTo>
                <a:lnTo>
                  <a:pt x="49521" y="1366260"/>
                </a:lnTo>
                <a:lnTo>
                  <a:pt x="421257" y="1737996"/>
                </a:lnTo>
                <a:lnTo>
                  <a:pt x="371735" y="1737995"/>
                </a:lnTo>
                <a:lnTo>
                  <a:pt x="0" y="1366261"/>
                </a:lnTo>
                <a:lnTo>
                  <a:pt x="1366261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396397F-646F-82CF-3110-E2C2FE6E0343}"/>
              </a:ext>
            </a:extLst>
          </p:cNvPr>
          <p:cNvSpPr/>
          <p:nvPr/>
        </p:nvSpPr>
        <p:spPr>
          <a:xfrm>
            <a:off x="815722" y="2000864"/>
            <a:ext cx="2049390" cy="2049391"/>
          </a:xfrm>
          <a:custGeom>
            <a:avLst/>
            <a:gdLst>
              <a:gd name="connsiteX0" fmla="*/ 1366260 w 2732520"/>
              <a:gd name="connsiteY0" fmla="*/ 0 h 2732521"/>
              <a:gd name="connsiteX1" fmla="*/ 2732520 w 2732520"/>
              <a:gd name="connsiteY1" fmla="*/ 1366260 h 2732521"/>
              <a:gd name="connsiteX2" fmla="*/ 2223880 w 2732520"/>
              <a:gd name="connsiteY2" fmla="*/ 1874900 h 2732521"/>
              <a:gd name="connsiteX3" fmla="*/ 2223880 w 2732520"/>
              <a:gd name="connsiteY3" fmla="*/ 2223879 h 2732521"/>
              <a:gd name="connsiteX4" fmla="*/ 1874900 w 2732520"/>
              <a:gd name="connsiteY4" fmla="*/ 2223880 h 2732521"/>
              <a:gd name="connsiteX5" fmla="*/ 1825380 w 2732520"/>
              <a:gd name="connsiteY5" fmla="*/ 2223879 h 2732521"/>
              <a:gd name="connsiteX6" fmla="*/ 1823308 w 2732520"/>
              <a:gd name="connsiteY6" fmla="*/ 2223880 h 2732521"/>
              <a:gd name="connsiteX7" fmla="*/ 1854012 w 2732520"/>
              <a:gd name="connsiteY7" fmla="*/ 2193178 h 2732521"/>
              <a:gd name="connsiteX8" fmla="*/ 1856081 w 2732520"/>
              <a:gd name="connsiteY8" fmla="*/ 2193178 h 2732521"/>
              <a:gd name="connsiteX9" fmla="*/ 1856083 w 2732520"/>
              <a:gd name="connsiteY9" fmla="*/ 2193178 h 2732521"/>
              <a:gd name="connsiteX10" fmla="*/ 1905603 w 2732520"/>
              <a:gd name="connsiteY10" fmla="*/ 2193178 h 2732521"/>
              <a:gd name="connsiteX11" fmla="*/ 1905604 w 2732520"/>
              <a:gd name="connsiteY11" fmla="*/ 2193178 h 2732521"/>
              <a:gd name="connsiteX12" fmla="*/ 2193177 w 2732520"/>
              <a:gd name="connsiteY12" fmla="*/ 2193178 h 2732521"/>
              <a:gd name="connsiteX13" fmla="*/ 2193178 w 2732520"/>
              <a:gd name="connsiteY13" fmla="*/ 1905603 h 2732521"/>
              <a:gd name="connsiteX14" fmla="*/ 2193178 w 2732520"/>
              <a:gd name="connsiteY14" fmla="*/ 1905602 h 2732521"/>
              <a:gd name="connsiteX15" fmla="*/ 2193178 w 2732520"/>
              <a:gd name="connsiteY15" fmla="*/ 1856082 h 2732521"/>
              <a:gd name="connsiteX16" fmla="*/ 2193178 w 2732520"/>
              <a:gd name="connsiteY16" fmla="*/ 1856081 h 2732521"/>
              <a:gd name="connsiteX17" fmla="*/ 2193178 w 2732520"/>
              <a:gd name="connsiteY17" fmla="*/ 1854011 h 2732521"/>
              <a:gd name="connsiteX18" fmla="*/ 2223880 w 2732520"/>
              <a:gd name="connsiteY18" fmla="*/ 1823309 h 2732521"/>
              <a:gd name="connsiteX19" fmla="*/ 2223881 w 2732520"/>
              <a:gd name="connsiteY19" fmla="*/ 1825378 h 2732521"/>
              <a:gd name="connsiteX20" fmla="*/ 2682999 w 2732520"/>
              <a:gd name="connsiteY20" fmla="*/ 1366260 h 2732521"/>
              <a:gd name="connsiteX21" fmla="*/ 1366261 w 2732520"/>
              <a:gd name="connsiteY21" fmla="*/ 49522 h 2732521"/>
              <a:gd name="connsiteX22" fmla="*/ 49522 w 2732520"/>
              <a:gd name="connsiteY22" fmla="*/ 1366260 h 2732521"/>
              <a:gd name="connsiteX23" fmla="*/ 1366260 w 2732520"/>
              <a:gd name="connsiteY23" fmla="*/ 2682999 h 2732521"/>
              <a:gd name="connsiteX24" fmla="*/ 1825380 w 2732520"/>
              <a:gd name="connsiteY24" fmla="*/ 2223880 h 2732521"/>
              <a:gd name="connsiteX25" fmla="*/ 1874900 w 2732520"/>
              <a:gd name="connsiteY25" fmla="*/ 2223880 h 2732521"/>
              <a:gd name="connsiteX26" fmla="*/ 1366260 w 2732520"/>
              <a:gd name="connsiteY26" fmla="*/ 2732521 h 2732521"/>
              <a:gd name="connsiteX27" fmla="*/ 0 w 2732520"/>
              <a:gd name="connsiteY27" fmla="*/ 1366261 h 2732521"/>
              <a:gd name="connsiteX28" fmla="*/ 1366260 w 2732520"/>
              <a:gd name="connsiteY28" fmla="*/ 0 h 2732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32520" h="2732521">
                <a:moveTo>
                  <a:pt x="1366260" y="0"/>
                </a:moveTo>
                <a:lnTo>
                  <a:pt x="2732520" y="1366260"/>
                </a:lnTo>
                <a:lnTo>
                  <a:pt x="2223880" y="1874900"/>
                </a:lnTo>
                <a:lnTo>
                  <a:pt x="2223880" y="2223879"/>
                </a:lnTo>
                <a:lnTo>
                  <a:pt x="1874900" y="2223880"/>
                </a:lnTo>
                <a:lnTo>
                  <a:pt x="1825380" y="2223879"/>
                </a:lnTo>
                <a:lnTo>
                  <a:pt x="1823308" y="2223880"/>
                </a:lnTo>
                <a:lnTo>
                  <a:pt x="1854012" y="2193178"/>
                </a:lnTo>
                <a:lnTo>
                  <a:pt x="1856081" y="2193178"/>
                </a:lnTo>
                <a:lnTo>
                  <a:pt x="1856083" y="2193178"/>
                </a:lnTo>
                <a:lnTo>
                  <a:pt x="1905603" y="2193178"/>
                </a:lnTo>
                <a:lnTo>
                  <a:pt x="1905604" y="2193178"/>
                </a:lnTo>
                <a:lnTo>
                  <a:pt x="2193177" y="2193178"/>
                </a:lnTo>
                <a:lnTo>
                  <a:pt x="2193178" y="1905603"/>
                </a:lnTo>
                <a:lnTo>
                  <a:pt x="2193178" y="1905602"/>
                </a:lnTo>
                <a:lnTo>
                  <a:pt x="2193178" y="1856082"/>
                </a:lnTo>
                <a:lnTo>
                  <a:pt x="2193178" y="1856081"/>
                </a:lnTo>
                <a:lnTo>
                  <a:pt x="2193178" y="1854011"/>
                </a:lnTo>
                <a:lnTo>
                  <a:pt x="2223880" y="1823309"/>
                </a:lnTo>
                <a:lnTo>
                  <a:pt x="2223881" y="1825378"/>
                </a:lnTo>
                <a:lnTo>
                  <a:pt x="2682999" y="1366260"/>
                </a:lnTo>
                <a:lnTo>
                  <a:pt x="1366261" y="49522"/>
                </a:lnTo>
                <a:lnTo>
                  <a:pt x="49522" y="1366260"/>
                </a:lnTo>
                <a:lnTo>
                  <a:pt x="1366260" y="2682999"/>
                </a:lnTo>
                <a:lnTo>
                  <a:pt x="1825380" y="2223880"/>
                </a:lnTo>
                <a:lnTo>
                  <a:pt x="1874900" y="2223880"/>
                </a:lnTo>
                <a:lnTo>
                  <a:pt x="1366260" y="2732521"/>
                </a:lnTo>
                <a:lnTo>
                  <a:pt x="0" y="1366261"/>
                </a:lnTo>
                <a:lnTo>
                  <a:pt x="136626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62EAC51A-30CD-DA31-166F-F665041693ED}"/>
              </a:ext>
            </a:extLst>
          </p:cNvPr>
          <p:cNvSpPr/>
          <p:nvPr/>
        </p:nvSpPr>
        <p:spPr>
          <a:xfrm>
            <a:off x="1908356" y="3093497"/>
            <a:ext cx="2049390" cy="2049390"/>
          </a:xfrm>
          <a:custGeom>
            <a:avLst/>
            <a:gdLst>
              <a:gd name="connsiteX0" fmla="*/ 1366259 w 2732520"/>
              <a:gd name="connsiteY0" fmla="*/ 0 h 2732520"/>
              <a:gd name="connsiteX1" fmla="*/ 1874899 w 2732520"/>
              <a:gd name="connsiteY1" fmla="*/ 508639 h 2732520"/>
              <a:gd name="connsiteX2" fmla="*/ 2223878 w 2732520"/>
              <a:gd name="connsiteY2" fmla="*/ 508639 h 2732520"/>
              <a:gd name="connsiteX3" fmla="*/ 2223878 w 2732520"/>
              <a:gd name="connsiteY3" fmla="*/ 857618 h 2732520"/>
              <a:gd name="connsiteX4" fmla="*/ 2223878 w 2732520"/>
              <a:gd name="connsiteY4" fmla="*/ 857619 h 2732520"/>
              <a:gd name="connsiteX5" fmla="*/ 2223879 w 2732520"/>
              <a:gd name="connsiteY5" fmla="*/ 874928 h 2732520"/>
              <a:gd name="connsiteX6" fmla="*/ 2223878 w 2732520"/>
              <a:gd name="connsiteY6" fmla="*/ 857618 h 2732520"/>
              <a:gd name="connsiteX7" fmla="*/ 2732520 w 2732520"/>
              <a:gd name="connsiteY7" fmla="*/ 1366260 h 2732520"/>
              <a:gd name="connsiteX8" fmla="*/ 1366260 w 2732520"/>
              <a:gd name="connsiteY8" fmla="*/ 2732520 h 2732520"/>
              <a:gd name="connsiteX9" fmla="*/ 0 w 2732520"/>
              <a:gd name="connsiteY9" fmla="*/ 1366261 h 2732520"/>
              <a:gd name="connsiteX10" fmla="*/ 371738 w 2732520"/>
              <a:gd name="connsiteY10" fmla="*/ 994522 h 2732520"/>
              <a:gd name="connsiteX11" fmla="*/ 421259 w 2732520"/>
              <a:gd name="connsiteY11" fmla="*/ 994522 h 2732520"/>
              <a:gd name="connsiteX12" fmla="*/ 49520 w 2732520"/>
              <a:gd name="connsiteY12" fmla="*/ 1366261 h 2732520"/>
              <a:gd name="connsiteX13" fmla="*/ 1366258 w 2732520"/>
              <a:gd name="connsiteY13" fmla="*/ 2682999 h 2732520"/>
              <a:gd name="connsiteX14" fmla="*/ 2682998 w 2732520"/>
              <a:gd name="connsiteY14" fmla="*/ 1366260 h 2732520"/>
              <a:gd name="connsiteX15" fmla="*/ 2223879 w 2732520"/>
              <a:gd name="connsiteY15" fmla="*/ 907141 h 2732520"/>
              <a:gd name="connsiteX16" fmla="*/ 2223879 w 2732520"/>
              <a:gd name="connsiteY16" fmla="*/ 909210 h 2732520"/>
              <a:gd name="connsiteX17" fmla="*/ 2193177 w 2732520"/>
              <a:gd name="connsiteY17" fmla="*/ 878508 h 2732520"/>
              <a:gd name="connsiteX18" fmla="*/ 2193177 w 2732520"/>
              <a:gd name="connsiteY18" fmla="*/ 876438 h 2732520"/>
              <a:gd name="connsiteX19" fmla="*/ 2193176 w 2732520"/>
              <a:gd name="connsiteY19" fmla="*/ 876437 h 2732520"/>
              <a:gd name="connsiteX20" fmla="*/ 2193177 w 2732520"/>
              <a:gd name="connsiteY20" fmla="*/ 826917 h 2732520"/>
              <a:gd name="connsiteX21" fmla="*/ 2193176 w 2732520"/>
              <a:gd name="connsiteY21" fmla="*/ 539340 h 2732520"/>
              <a:gd name="connsiteX22" fmla="*/ 1905602 w 2732520"/>
              <a:gd name="connsiteY22" fmla="*/ 539342 h 2732520"/>
              <a:gd name="connsiteX23" fmla="*/ 1856080 w 2732520"/>
              <a:gd name="connsiteY23" fmla="*/ 539343 h 2732520"/>
              <a:gd name="connsiteX24" fmla="*/ 1854011 w 2732520"/>
              <a:gd name="connsiteY24" fmla="*/ 539343 h 2732520"/>
              <a:gd name="connsiteX25" fmla="*/ 1823308 w 2732520"/>
              <a:gd name="connsiteY25" fmla="*/ 508639 h 2732520"/>
              <a:gd name="connsiteX26" fmla="*/ 1825377 w 2732520"/>
              <a:gd name="connsiteY26" fmla="*/ 508640 h 2732520"/>
              <a:gd name="connsiteX27" fmla="*/ 1825378 w 2732520"/>
              <a:gd name="connsiteY27" fmla="*/ 508639 h 2732520"/>
              <a:gd name="connsiteX28" fmla="*/ 1366259 w 2732520"/>
              <a:gd name="connsiteY28" fmla="*/ 49522 h 2732520"/>
              <a:gd name="connsiteX29" fmla="*/ 994523 w 2732520"/>
              <a:gd name="connsiteY29" fmla="*/ 421258 h 2732520"/>
              <a:gd name="connsiteX30" fmla="*/ 994523 w 2732520"/>
              <a:gd name="connsiteY30" fmla="*/ 371737 h 2732520"/>
              <a:gd name="connsiteX31" fmla="*/ 1366259 w 2732520"/>
              <a:gd name="connsiteY31" fmla="*/ 0 h 273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732520" h="2732520">
                <a:moveTo>
                  <a:pt x="1366259" y="0"/>
                </a:moveTo>
                <a:lnTo>
                  <a:pt x="1874899" y="508639"/>
                </a:lnTo>
                <a:lnTo>
                  <a:pt x="2223878" y="508639"/>
                </a:lnTo>
                <a:lnTo>
                  <a:pt x="2223878" y="857618"/>
                </a:lnTo>
                <a:lnTo>
                  <a:pt x="2223878" y="857619"/>
                </a:lnTo>
                <a:lnTo>
                  <a:pt x="2223879" y="874928"/>
                </a:lnTo>
                <a:lnTo>
                  <a:pt x="2223878" y="857618"/>
                </a:lnTo>
                <a:lnTo>
                  <a:pt x="2732520" y="1366260"/>
                </a:lnTo>
                <a:lnTo>
                  <a:pt x="1366260" y="2732520"/>
                </a:lnTo>
                <a:lnTo>
                  <a:pt x="0" y="1366261"/>
                </a:lnTo>
                <a:lnTo>
                  <a:pt x="371738" y="994522"/>
                </a:lnTo>
                <a:lnTo>
                  <a:pt x="421259" y="994522"/>
                </a:lnTo>
                <a:lnTo>
                  <a:pt x="49520" y="1366261"/>
                </a:lnTo>
                <a:lnTo>
                  <a:pt x="1366258" y="2682999"/>
                </a:lnTo>
                <a:lnTo>
                  <a:pt x="2682998" y="1366260"/>
                </a:lnTo>
                <a:lnTo>
                  <a:pt x="2223879" y="907141"/>
                </a:lnTo>
                <a:lnTo>
                  <a:pt x="2223879" y="909210"/>
                </a:lnTo>
                <a:lnTo>
                  <a:pt x="2193177" y="878508"/>
                </a:lnTo>
                <a:lnTo>
                  <a:pt x="2193177" y="876438"/>
                </a:lnTo>
                <a:lnTo>
                  <a:pt x="2193176" y="876437"/>
                </a:lnTo>
                <a:lnTo>
                  <a:pt x="2193177" y="826917"/>
                </a:lnTo>
                <a:lnTo>
                  <a:pt x="2193176" y="539340"/>
                </a:lnTo>
                <a:lnTo>
                  <a:pt x="1905602" y="539342"/>
                </a:lnTo>
                <a:lnTo>
                  <a:pt x="1856080" y="539343"/>
                </a:lnTo>
                <a:lnTo>
                  <a:pt x="1854011" y="539343"/>
                </a:lnTo>
                <a:lnTo>
                  <a:pt x="1823308" y="508639"/>
                </a:lnTo>
                <a:lnTo>
                  <a:pt x="1825377" y="508640"/>
                </a:lnTo>
                <a:lnTo>
                  <a:pt x="1825378" y="508639"/>
                </a:lnTo>
                <a:lnTo>
                  <a:pt x="1366259" y="49522"/>
                </a:lnTo>
                <a:lnTo>
                  <a:pt x="994523" y="421258"/>
                </a:lnTo>
                <a:lnTo>
                  <a:pt x="994523" y="371737"/>
                </a:lnTo>
                <a:lnTo>
                  <a:pt x="1366259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756A852-3139-6A2D-F459-41B23583B0BE}"/>
              </a:ext>
            </a:extLst>
          </p:cNvPr>
          <p:cNvSpPr/>
          <p:nvPr/>
        </p:nvSpPr>
        <p:spPr>
          <a:xfrm>
            <a:off x="6278889" y="3093498"/>
            <a:ext cx="2049391" cy="2049391"/>
          </a:xfrm>
          <a:custGeom>
            <a:avLst/>
            <a:gdLst>
              <a:gd name="connsiteX0" fmla="*/ 1366261 w 2732521"/>
              <a:gd name="connsiteY0" fmla="*/ 0 h 2732521"/>
              <a:gd name="connsiteX1" fmla="*/ 2732521 w 2732521"/>
              <a:gd name="connsiteY1" fmla="*/ 1366261 h 2732521"/>
              <a:gd name="connsiteX2" fmla="*/ 1366261 w 2732521"/>
              <a:gd name="connsiteY2" fmla="*/ 2732521 h 2732521"/>
              <a:gd name="connsiteX3" fmla="*/ 0 w 2732521"/>
              <a:gd name="connsiteY3" fmla="*/ 1366261 h 2732521"/>
              <a:gd name="connsiteX4" fmla="*/ 371739 w 2732521"/>
              <a:gd name="connsiteY4" fmla="*/ 994523 h 2732521"/>
              <a:gd name="connsiteX5" fmla="*/ 421260 w 2732521"/>
              <a:gd name="connsiteY5" fmla="*/ 994523 h 2732521"/>
              <a:gd name="connsiteX6" fmla="*/ 49523 w 2732521"/>
              <a:gd name="connsiteY6" fmla="*/ 1366260 h 2732521"/>
              <a:gd name="connsiteX7" fmla="*/ 1366261 w 2732521"/>
              <a:gd name="connsiteY7" fmla="*/ 2682999 h 2732521"/>
              <a:gd name="connsiteX8" fmla="*/ 2683000 w 2732521"/>
              <a:gd name="connsiteY8" fmla="*/ 1366260 h 2732521"/>
              <a:gd name="connsiteX9" fmla="*/ 1366261 w 2732521"/>
              <a:gd name="connsiteY9" fmla="*/ 49522 h 2732521"/>
              <a:gd name="connsiteX10" fmla="*/ 994522 w 2732521"/>
              <a:gd name="connsiteY10" fmla="*/ 421261 h 2732521"/>
              <a:gd name="connsiteX11" fmla="*/ 994522 w 2732521"/>
              <a:gd name="connsiteY11" fmla="*/ 371739 h 2732521"/>
              <a:gd name="connsiteX12" fmla="*/ 1366261 w 2732521"/>
              <a:gd name="connsiteY12" fmla="*/ 0 h 2732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32521" h="2732521">
                <a:moveTo>
                  <a:pt x="1366261" y="0"/>
                </a:moveTo>
                <a:lnTo>
                  <a:pt x="2732521" y="1366261"/>
                </a:lnTo>
                <a:lnTo>
                  <a:pt x="1366261" y="2732521"/>
                </a:lnTo>
                <a:lnTo>
                  <a:pt x="0" y="1366261"/>
                </a:lnTo>
                <a:lnTo>
                  <a:pt x="371739" y="994523"/>
                </a:lnTo>
                <a:lnTo>
                  <a:pt x="421260" y="994523"/>
                </a:lnTo>
                <a:lnTo>
                  <a:pt x="49523" y="1366260"/>
                </a:lnTo>
                <a:lnTo>
                  <a:pt x="1366261" y="2682999"/>
                </a:lnTo>
                <a:lnTo>
                  <a:pt x="2683000" y="1366260"/>
                </a:lnTo>
                <a:lnTo>
                  <a:pt x="1366261" y="49522"/>
                </a:lnTo>
                <a:lnTo>
                  <a:pt x="994522" y="421261"/>
                </a:lnTo>
                <a:lnTo>
                  <a:pt x="994522" y="371739"/>
                </a:lnTo>
                <a:lnTo>
                  <a:pt x="1366261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A3823D1-05CC-717B-A3D3-D0F8DB31B326}"/>
              </a:ext>
            </a:extLst>
          </p:cNvPr>
          <p:cNvSpPr/>
          <p:nvPr/>
        </p:nvSpPr>
        <p:spPr>
          <a:xfrm>
            <a:off x="6831141" y="3368348"/>
            <a:ext cx="23028" cy="61712"/>
          </a:xfrm>
          <a:custGeom>
            <a:avLst/>
            <a:gdLst>
              <a:gd name="connsiteX0" fmla="*/ 30704 w 30704"/>
              <a:gd name="connsiteY0" fmla="*/ 0 h 82282"/>
              <a:gd name="connsiteX1" fmla="*/ 30704 w 30704"/>
              <a:gd name="connsiteY1" fmla="*/ 2059 h 82282"/>
              <a:gd name="connsiteX2" fmla="*/ 30703 w 30704"/>
              <a:gd name="connsiteY2" fmla="*/ 2059 h 82282"/>
              <a:gd name="connsiteX3" fmla="*/ 30703 w 30704"/>
              <a:gd name="connsiteY3" fmla="*/ 15881 h 82282"/>
              <a:gd name="connsiteX4" fmla="*/ 30703 w 30704"/>
              <a:gd name="connsiteY4" fmla="*/ 51581 h 82282"/>
              <a:gd name="connsiteX5" fmla="*/ 0 w 30704"/>
              <a:gd name="connsiteY5" fmla="*/ 82282 h 82282"/>
              <a:gd name="connsiteX6" fmla="*/ 2 w 30704"/>
              <a:gd name="connsiteY6" fmla="*/ 32761 h 82282"/>
              <a:gd name="connsiteX7" fmla="*/ 1 w 30704"/>
              <a:gd name="connsiteY7" fmla="*/ 32761 h 82282"/>
              <a:gd name="connsiteX8" fmla="*/ 0 w 30704"/>
              <a:gd name="connsiteY8" fmla="*/ 30701 h 82282"/>
              <a:gd name="connsiteX9" fmla="*/ 30704 w 30704"/>
              <a:gd name="connsiteY9" fmla="*/ 0 h 82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704" h="82282">
                <a:moveTo>
                  <a:pt x="30704" y="0"/>
                </a:moveTo>
                <a:lnTo>
                  <a:pt x="30704" y="2059"/>
                </a:lnTo>
                <a:lnTo>
                  <a:pt x="30703" y="2059"/>
                </a:lnTo>
                <a:lnTo>
                  <a:pt x="30703" y="15881"/>
                </a:lnTo>
                <a:lnTo>
                  <a:pt x="30703" y="51581"/>
                </a:lnTo>
                <a:lnTo>
                  <a:pt x="0" y="82282"/>
                </a:lnTo>
                <a:lnTo>
                  <a:pt x="2" y="32761"/>
                </a:lnTo>
                <a:lnTo>
                  <a:pt x="1" y="32761"/>
                </a:lnTo>
                <a:lnTo>
                  <a:pt x="0" y="30701"/>
                </a:lnTo>
                <a:lnTo>
                  <a:pt x="30704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D3BA375-8469-76FF-23C5-A01CD164F0AB}"/>
              </a:ext>
            </a:extLst>
          </p:cNvPr>
          <p:cNvSpPr/>
          <p:nvPr/>
        </p:nvSpPr>
        <p:spPr>
          <a:xfrm>
            <a:off x="5186255" y="2000863"/>
            <a:ext cx="2049390" cy="2049390"/>
          </a:xfrm>
          <a:custGeom>
            <a:avLst/>
            <a:gdLst>
              <a:gd name="connsiteX0" fmla="*/ 2223886 w 2732520"/>
              <a:gd name="connsiteY0" fmla="*/ 1874896 h 2732520"/>
              <a:gd name="connsiteX1" fmla="*/ 2223886 w 2732520"/>
              <a:gd name="connsiteY1" fmla="*/ 2223884 h 2732520"/>
              <a:gd name="connsiteX2" fmla="*/ 1874898 w 2732520"/>
              <a:gd name="connsiteY2" fmla="*/ 2223885 h 2732520"/>
              <a:gd name="connsiteX3" fmla="*/ 1874896 w 2732520"/>
              <a:gd name="connsiteY3" fmla="*/ 2223885 h 2732520"/>
              <a:gd name="connsiteX4" fmla="*/ 1366260 w 2732520"/>
              <a:gd name="connsiteY4" fmla="*/ 2732520 h 2732520"/>
              <a:gd name="connsiteX5" fmla="*/ 994525 w 2732520"/>
              <a:gd name="connsiteY5" fmla="*/ 2360785 h 2732520"/>
              <a:gd name="connsiteX6" fmla="*/ 994526 w 2732520"/>
              <a:gd name="connsiteY6" fmla="*/ 2311263 h 2732520"/>
              <a:gd name="connsiteX7" fmla="*/ 1366261 w 2732520"/>
              <a:gd name="connsiteY7" fmla="*/ 2682999 h 2732520"/>
              <a:gd name="connsiteX8" fmla="*/ 1825375 w 2732520"/>
              <a:gd name="connsiteY8" fmla="*/ 2223886 h 2732520"/>
              <a:gd name="connsiteX9" fmla="*/ 1864710 w 2732520"/>
              <a:gd name="connsiteY9" fmla="*/ 2223885 h 2732520"/>
              <a:gd name="connsiteX10" fmla="*/ 1825374 w 2732520"/>
              <a:gd name="connsiteY10" fmla="*/ 2223885 h 2732520"/>
              <a:gd name="connsiteX11" fmla="*/ 1825375 w 2732520"/>
              <a:gd name="connsiteY11" fmla="*/ 2223886 h 2732520"/>
              <a:gd name="connsiteX12" fmla="*/ 1823315 w 2732520"/>
              <a:gd name="connsiteY12" fmla="*/ 2223884 h 2732520"/>
              <a:gd name="connsiteX13" fmla="*/ 1854017 w 2732520"/>
              <a:gd name="connsiteY13" fmla="*/ 2193183 h 2732520"/>
              <a:gd name="connsiteX14" fmla="*/ 1856077 w 2732520"/>
              <a:gd name="connsiteY14" fmla="*/ 2193182 h 2732520"/>
              <a:gd name="connsiteX15" fmla="*/ 1856076 w 2732520"/>
              <a:gd name="connsiteY15" fmla="*/ 2193183 h 2732520"/>
              <a:gd name="connsiteX16" fmla="*/ 1905598 w 2732520"/>
              <a:gd name="connsiteY16" fmla="*/ 2193182 h 2732520"/>
              <a:gd name="connsiteX17" fmla="*/ 1905600 w 2732520"/>
              <a:gd name="connsiteY17" fmla="*/ 2193182 h 2732520"/>
              <a:gd name="connsiteX18" fmla="*/ 2193183 w 2732520"/>
              <a:gd name="connsiteY18" fmla="*/ 2193183 h 2732520"/>
              <a:gd name="connsiteX19" fmla="*/ 2193184 w 2732520"/>
              <a:gd name="connsiteY19" fmla="*/ 1905599 h 2732520"/>
              <a:gd name="connsiteX20" fmla="*/ 1366260 w 2732520"/>
              <a:gd name="connsiteY20" fmla="*/ 0 h 2732520"/>
              <a:gd name="connsiteX21" fmla="*/ 2732520 w 2732520"/>
              <a:gd name="connsiteY21" fmla="*/ 1366259 h 2732520"/>
              <a:gd name="connsiteX22" fmla="*/ 2223885 w 2732520"/>
              <a:gd name="connsiteY22" fmla="*/ 1874896 h 2732520"/>
              <a:gd name="connsiteX23" fmla="*/ 2223884 w 2732520"/>
              <a:gd name="connsiteY23" fmla="*/ 1839195 h 2732520"/>
              <a:gd name="connsiteX24" fmla="*/ 2223885 w 2732520"/>
              <a:gd name="connsiteY24" fmla="*/ 1825373 h 2732520"/>
              <a:gd name="connsiteX25" fmla="*/ 2682999 w 2732520"/>
              <a:gd name="connsiteY25" fmla="*/ 1366259 h 2732520"/>
              <a:gd name="connsiteX26" fmla="*/ 1366260 w 2732520"/>
              <a:gd name="connsiteY26" fmla="*/ 49521 h 2732520"/>
              <a:gd name="connsiteX27" fmla="*/ 49521 w 2732520"/>
              <a:gd name="connsiteY27" fmla="*/ 1366259 h 2732520"/>
              <a:gd name="connsiteX28" fmla="*/ 421258 w 2732520"/>
              <a:gd name="connsiteY28" fmla="*/ 1737996 h 2732520"/>
              <a:gd name="connsiteX29" fmla="*/ 371735 w 2732520"/>
              <a:gd name="connsiteY29" fmla="*/ 1737996 h 2732520"/>
              <a:gd name="connsiteX30" fmla="*/ 0 w 2732520"/>
              <a:gd name="connsiteY30" fmla="*/ 1366259 h 273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732520" h="2732520">
                <a:moveTo>
                  <a:pt x="2223886" y="1874896"/>
                </a:moveTo>
                <a:lnTo>
                  <a:pt x="2223886" y="2223884"/>
                </a:lnTo>
                <a:lnTo>
                  <a:pt x="1874898" y="2223885"/>
                </a:lnTo>
                <a:lnTo>
                  <a:pt x="1874896" y="2223885"/>
                </a:lnTo>
                <a:lnTo>
                  <a:pt x="1366260" y="2732520"/>
                </a:lnTo>
                <a:lnTo>
                  <a:pt x="994525" y="2360785"/>
                </a:lnTo>
                <a:lnTo>
                  <a:pt x="994526" y="2311263"/>
                </a:lnTo>
                <a:lnTo>
                  <a:pt x="1366261" y="2682999"/>
                </a:lnTo>
                <a:lnTo>
                  <a:pt x="1825375" y="2223886"/>
                </a:lnTo>
                <a:lnTo>
                  <a:pt x="1864710" y="2223885"/>
                </a:lnTo>
                <a:lnTo>
                  <a:pt x="1825374" y="2223885"/>
                </a:lnTo>
                <a:lnTo>
                  <a:pt x="1825375" y="2223886"/>
                </a:lnTo>
                <a:lnTo>
                  <a:pt x="1823315" y="2223884"/>
                </a:lnTo>
                <a:lnTo>
                  <a:pt x="1854017" y="2193183"/>
                </a:lnTo>
                <a:lnTo>
                  <a:pt x="1856077" y="2193182"/>
                </a:lnTo>
                <a:lnTo>
                  <a:pt x="1856076" y="2193183"/>
                </a:lnTo>
                <a:lnTo>
                  <a:pt x="1905598" y="2193182"/>
                </a:lnTo>
                <a:lnTo>
                  <a:pt x="1905600" y="2193182"/>
                </a:lnTo>
                <a:lnTo>
                  <a:pt x="2193183" y="2193183"/>
                </a:lnTo>
                <a:lnTo>
                  <a:pt x="2193184" y="1905599"/>
                </a:lnTo>
                <a:close/>
                <a:moveTo>
                  <a:pt x="1366260" y="0"/>
                </a:moveTo>
                <a:lnTo>
                  <a:pt x="2732520" y="1366259"/>
                </a:lnTo>
                <a:lnTo>
                  <a:pt x="2223885" y="1874896"/>
                </a:lnTo>
                <a:lnTo>
                  <a:pt x="2223884" y="1839195"/>
                </a:lnTo>
                <a:lnTo>
                  <a:pt x="2223885" y="1825373"/>
                </a:lnTo>
                <a:lnTo>
                  <a:pt x="2682999" y="1366259"/>
                </a:lnTo>
                <a:lnTo>
                  <a:pt x="1366260" y="49521"/>
                </a:lnTo>
                <a:lnTo>
                  <a:pt x="49521" y="1366259"/>
                </a:lnTo>
                <a:lnTo>
                  <a:pt x="421258" y="1737996"/>
                </a:lnTo>
                <a:lnTo>
                  <a:pt x="371735" y="1737996"/>
                </a:lnTo>
                <a:lnTo>
                  <a:pt x="0" y="136625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C9BE7FC-ED4E-3AB3-3715-798B22A9A1EA}"/>
              </a:ext>
            </a:extLst>
          </p:cNvPr>
          <p:cNvSpPr/>
          <p:nvPr/>
        </p:nvSpPr>
        <p:spPr>
          <a:xfrm>
            <a:off x="5461657" y="3474424"/>
            <a:ext cx="23471" cy="23027"/>
          </a:xfrm>
          <a:custGeom>
            <a:avLst/>
            <a:gdLst>
              <a:gd name="connsiteX0" fmla="*/ 0 w 31294"/>
              <a:gd name="connsiteY0" fmla="*/ 0 h 30703"/>
              <a:gd name="connsiteX1" fmla="*/ 592 w 31294"/>
              <a:gd name="connsiteY1" fmla="*/ 0 h 30703"/>
              <a:gd name="connsiteX2" fmla="*/ 31294 w 31294"/>
              <a:gd name="connsiteY2" fmla="*/ 30703 h 30703"/>
              <a:gd name="connsiteX3" fmla="*/ 30702 w 31294"/>
              <a:gd name="connsiteY3" fmla="*/ 30703 h 30703"/>
              <a:gd name="connsiteX4" fmla="*/ 0 w 31294"/>
              <a:gd name="connsiteY4" fmla="*/ 0 h 30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94" h="30703">
                <a:moveTo>
                  <a:pt x="0" y="0"/>
                </a:moveTo>
                <a:lnTo>
                  <a:pt x="592" y="0"/>
                </a:lnTo>
                <a:lnTo>
                  <a:pt x="31294" y="30703"/>
                </a:lnTo>
                <a:lnTo>
                  <a:pt x="30702" y="3070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99016C5-40C5-91C4-80B6-9DCA661868C1}"/>
              </a:ext>
            </a:extLst>
          </p:cNvPr>
          <p:cNvSpPr/>
          <p:nvPr/>
        </p:nvSpPr>
        <p:spPr>
          <a:xfrm>
            <a:off x="4093622" y="3093496"/>
            <a:ext cx="2049390" cy="2049390"/>
          </a:xfrm>
          <a:custGeom>
            <a:avLst/>
            <a:gdLst>
              <a:gd name="connsiteX0" fmla="*/ 1824641 w 2732520"/>
              <a:gd name="connsiteY0" fmla="*/ 507902 h 2732520"/>
              <a:gd name="connsiteX1" fmla="*/ 1874162 w 2732520"/>
              <a:gd name="connsiteY1" fmla="*/ 507902 h 2732520"/>
              <a:gd name="connsiteX2" fmla="*/ 2224619 w 2732520"/>
              <a:gd name="connsiteY2" fmla="*/ 507902 h 2732520"/>
              <a:gd name="connsiteX3" fmla="*/ 2224618 w 2732520"/>
              <a:gd name="connsiteY3" fmla="*/ 858357 h 2732520"/>
              <a:gd name="connsiteX4" fmla="*/ 2732520 w 2732520"/>
              <a:gd name="connsiteY4" fmla="*/ 1366259 h 2732520"/>
              <a:gd name="connsiteX5" fmla="*/ 1366261 w 2732520"/>
              <a:gd name="connsiteY5" fmla="*/ 2732520 h 2732520"/>
              <a:gd name="connsiteX6" fmla="*/ 0 w 2732520"/>
              <a:gd name="connsiteY6" fmla="*/ 1366259 h 2732520"/>
              <a:gd name="connsiteX7" fmla="*/ 371739 w 2732520"/>
              <a:gd name="connsiteY7" fmla="*/ 994521 h 2732520"/>
              <a:gd name="connsiteX8" fmla="*/ 421261 w 2732520"/>
              <a:gd name="connsiteY8" fmla="*/ 994521 h 2732520"/>
              <a:gd name="connsiteX9" fmla="*/ 49522 w 2732520"/>
              <a:gd name="connsiteY9" fmla="*/ 1366260 h 2732520"/>
              <a:gd name="connsiteX10" fmla="*/ 1366260 w 2732520"/>
              <a:gd name="connsiteY10" fmla="*/ 2682999 h 2732520"/>
              <a:gd name="connsiteX11" fmla="*/ 2682998 w 2732520"/>
              <a:gd name="connsiteY11" fmla="*/ 1366260 h 2732520"/>
              <a:gd name="connsiteX12" fmla="*/ 2224619 w 2732520"/>
              <a:gd name="connsiteY12" fmla="*/ 907880 h 2732520"/>
              <a:gd name="connsiteX13" fmla="*/ 2224619 w 2732520"/>
              <a:gd name="connsiteY13" fmla="*/ 908473 h 2732520"/>
              <a:gd name="connsiteX14" fmla="*/ 2193916 w 2732520"/>
              <a:gd name="connsiteY14" fmla="*/ 877770 h 2732520"/>
              <a:gd name="connsiteX15" fmla="*/ 2193916 w 2732520"/>
              <a:gd name="connsiteY15" fmla="*/ 877177 h 2732520"/>
              <a:gd name="connsiteX16" fmla="*/ 2193917 w 2732520"/>
              <a:gd name="connsiteY16" fmla="*/ 827657 h 2732520"/>
              <a:gd name="connsiteX17" fmla="*/ 2193916 w 2732520"/>
              <a:gd name="connsiteY17" fmla="*/ 827656 h 2732520"/>
              <a:gd name="connsiteX18" fmla="*/ 2193917 w 2732520"/>
              <a:gd name="connsiteY18" fmla="*/ 538604 h 2732520"/>
              <a:gd name="connsiteX19" fmla="*/ 1904863 w 2732520"/>
              <a:gd name="connsiteY19" fmla="*/ 538604 h 2732520"/>
              <a:gd name="connsiteX20" fmla="*/ 1855343 w 2732520"/>
              <a:gd name="connsiteY20" fmla="*/ 538604 h 2732520"/>
              <a:gd name="connsiteX21" fmla="*/ 1366261 w 2732520"/>
              <a:gd name="connsiteY21" fmla="*/ 0 h 2732520"/>
              <a:gd name="connsiteX22" fmla="*/ 1874162 w 2732520"/>
              <a:gd name="connsiteY22" fmla="*/ 507900 h 2732520"/>
              <a:gd name="connsiteX23" fmla="*/ 1824641 w 2732520"/>
              <a:gd name="connsiteY23" fmla="*/ 507900 h 2732520"/>
              <a:gd name="connsiteX24" fmla="*/ 1366261 w 2732520"/>
              <a:gd name="connsiteY24" fmla="*/ 49521 h 2732520"/>
              <a:gd name="connsiteX25" fmla="*/ 994524 w 2732520"/>
              <a:gd name="connsiteY25" fmla="*/ 421260 h 2732520"/>
              <a:gd name="connsiteX26" fmla="*/ 994523 w 2732520"/>
              <a:gd name="connsiteY26" fmla="*/ 371737 h 273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732520" h="2732520">
                <a:moveTo>
                  <a:pt x="1824641" y="507902"/>
                </a:moveTo>
                <a:lnTo>
                  <a:pt x="1874162" y="507902"/>
                </a:lnTo>
                <a:lnTo>
                  <a:pt x="2224619" y="507902"/>
                </a:lnTo>
                <a:lnTo>
                  <a:pt x="2224618" y="858357"/>
                </a:lnTo>
                <a:lnTo>
                  <a:pt x="2732520" y="1366259"/>
                </a:lnTo>
                <a:lnTo>
                  <a:pt x="1366261" y="2732520"/>
                </a:lnTo>
                <a:lnTo>
                  <a:pt x="0" y="1366259"/>
                </a:lnTo>
                <a:lnTo>
                  <a:pt x="371739" y="994521"/>
                </a:lnTo>
                <a:lnTo>
                  <a:pt x="421261" y="994521"/>
                </a:lnTo>
                <a:lnTo>
                  <a:pt x="49522" y="1366260"/>
                </a:lnTo>
                <a:lnTo>
                  <a:pt x="1366260" y="2682999"/>
                </a:lnTo>
                <a:lnTo>
                  <a:pt x="2682998" y="1366260"/>
                </a:lnTo>
                <a:lnTo>
                  <a:pt x="2224619" y="907880"/>
                </a:lnTo>
                <a:lnTo>
                  <a:pt x="2224619" y="908473"/>
                </a:lnTo>
                <a:lnTo>
                  <a:pt x="2193916" y="877770"/>
                </a:lnTo>
                <a:lnTo>
                  <a:pt x="2193916" y="877177"/>
                </a:lnTo>
                <a:lnTo>
                  <a:pt x="2193917" y="827657"/>
                </a:lnTo>
                <a:lnTo>
                  <a:pt x="2193916" y="827656"/>
                </a:lnTo>
                <a:lnTo>
                  <a:pt x="2193917" y="538604"/>
                </a:lnTo>
                <a:lnTo>
                  <a:pt x="1904863" y="538604"/>
                </a:lnTo>
                <a:lnTo>
                  <a:pt x="1855343" y="538604"/>
                </a:lnTo>
                <a:close/>
                <a:moveTo>
                  <a:pt x="1366261" y="0"/>
                </a:moveTo>
                <a:lnTo>
                  <a:pt x="1874162" y="507900"/>
                </a:lnTo>
                <a:lnTo>
                  <a:pt x="1824641" y="507900"/>
                </a:lnTo>
                <a:lnTo>
                  <a:pt x="1366261" y="49521"/>
                </a:lnTo>
                <a:lnTo>
                  <a:pt x="994524" y="421260"/>
                </a:lnTo>
                <a:lnTo>
                  <a:pt x="994523" y="37173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2" name="Graphic 11" descr="Bullseye with solid fill">
            <a:extLst>
              <a:ext uri="{FF2B5EF4-FFF2-40B4-BE49-F238E27FC236}">
                <a16:creationId xmlns:a16="http://schemas.microsoft.com/office/drawing/2014/main" id="{BBC06389-2422-1D59-3AEC-DC8C2D64B1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90037" y="2305470"/>
            <a:ext cx="642632" cy="642632"/>
          </a:xfrm>
          <a:prstGeom prst="rect">
            <a:avLst/>
          </a:prstGeom>
        </p:spPr>
      </p:pic>
      <p:pic>
        <p:nvPicPr>
          <p:cNvPr id="13" name="Graphic 12" descr="Coins with solid fill">
            <a:extLst>
              <a:ext uri="{FF2B5EF4-FFF2-40B4-BE49-F238E27FC236}">
                <a16:creationId xmlns:a16="http://schemas.microsoft.com/office/drawing/2014/main" id="{E14EE66F-7FD7-8D08-7206-A265D0B931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82267" y="4201377"/>
            <a:ext cx="642632" cy="642632"/>
          </a:xfrm>
          <a:prstGeom prst="rect">
            <a:avLst/>
          </a:prstGeom>
        </p:spPr>
      </p:pic>
      <p:pic>
        <p:nvPicPr>
          <p:cNvPr id="14" name="Graphic 13" descr="Chat with solid fill">
            <a:extLst>
              <a:ext uri="{FF2B5EF4-FFF2-40B4-BE49-F238E27FC236}">
                <a16:creationId xmlns:a16="http://schemas.microsoft.com/office/drawing/2014/main" id="{FDCFFFDD-C2C9-091D-AEFC-A38A7E8581F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11330" y="4201377"/>
            <a:ext cx="642632" cy="642632"/>
          </a:xfrm>
          <a:prstGeom prst="rect">
            <a:avLst/>
          </a:prstGeom>
        </p:spPr>
      </p:pic>
      <p:pic>
        <p:nvPicPr>
          <p:cNvPr id="15" name="Graphic 14" descr="Single gear with solid fill">
            <a:extLst>
              <a:ext uri="{FF2B5EF4-FFF2-40B4-BE49-F238E27FC236}">
                <a16:creationId xmlns:a16="http://schemas.microsoft.com/office/drawing/2014/main" id="{52BB540C-F2F3-3866-084E-272564F67B7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519102" y="2305470"/>
            <a:ext cx="642632" cy="642632"/>
          </a:xfrm>
          <a:prstGeom prst="rect">
            <a:avLst/>
          </a:prstGeom>
        </p:spPr>
      </p:pic>
      <p:pic>
        <p:nvPicPr>
          <p:cNvPr id="16" name="Graphic 15" descr="Magnifying glass with solid fill">
            <a:extLst>
              <a:ext uri="{FF2B5EF4-FFF2-40B4-BE49-F238E27FC236}">
                <a16:creationId xmlns:a16="http://schemas.microsoft.com/office/drawing/2014/main" id="{A2B9CEAC-2B3B-86BA-3417-6DB95FD7DED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703559" y="2305470"/>
            <a:ext cx="642632" cy="642632"/>
          </a:xfrm>
          <a:prstGeom prst="rect">
            <a:avLst/>
          </a:prstGeom>
        </p:spPr>
      </p:pic>
      <p:pic>
        <p:nvPicPr>
          <p:cNvPr id="17" name="Graphic 16" descr="Lightbulb">
            <a:extLst>
              <a:ext uri="{FF2B5EF4-FFF2-40B4-BE49-F238E27FC236}">
                <a16:creationId xmlns:a16="http://schemas.microsoft.com/office/drawing/2014/main" id="{A6A25186-94D4-2958-06E1-96290ADBCF3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795788" y="4199357"/>
            <a:ext cx="644652" cy="64465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9F223E7-1E8C-50B3-674C-4446DE488B23}"/>
              </a:ext>
            </a:extLst>
          </p:cNvPr>
          <p:cNvSpPr txBox="1"/>
          <p:nvPr/>
        </p:nvSpPr>
        <p:spPr>
          <a:xfrm>
            <a:off x="1255698" y="2982727"/>
            <a:ext cx="1169438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noProof="1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6FE49DC-D987-2115-5848-35BEB783BB2A}"/>
              </a:ext>
            </a:extLst>
          </p:cNvPr>
          <p:cNvSpPr txBox="1"/>
          <p:nvPr/>
        </p:nvSpPr>
        <p:spPr>
          <a:xfrm>
            <a:off x="3440965" y="2982727"/>
            <a:ext cx="1169438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noProof="1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6EF931A-C81F-1B23-FC07-56E3641950B7}"/>
              </a:ext>
            </a:extLst>
          </p:cNvPr>
          <p:cNvSpPr txBox="1"/>
          <p:nvPr/>
        </p:nvSpPr>
        <p:spPr>
          <a:xfrm>
            <a:off x="5626231" y="2948102"/>
            <a:ext cx="1169438" cy="346249"/>
          </a:xfrm>
          <a:prstGeom prst="rect">
            <a:avLst/>
          </a:prstGeom>
          <a:noFill/>
        </p:spPr>
        <p:txBody>
          <a:bodyPr wrap="square" lIns="0" rIns="0" rtlCol="0" anchor="ctr">
            <a:normAutofit/>
          </a:bodyPr>
          <a:lstStyle/>
          <a:p>
            <a:pPr algn="ctr"/>
            <a:r>
              <a:rPr lang="en-US" sz="1500" b="1" noProof="1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765D40-F5E3-30EB-C682-40523E16C68F}"/>
              </a:ext>
            </a:extLst>
          </p:cNvPr>
          <p:cNvSpPr txBox="1"/>
          <p:nvPr/>
        </p:nvSpPr>
        <p:spPr>
          <a:xfrm>
            <a:off x="2347927" y="3864990"/>
            <a:ext cx="1169438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noProof="1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A54CBFB-8B8C-91CB-1BEE-71C1B95ECF23}"/>
              </a:ext>
            </a:extLst>
          </p:cNvPr>
          <p:cNvSpPr txBox="1"/>
          <p:nvPr/>
        </p:nvSpPr>
        <p:spPr>
          <a:xfrm>
            <a:off x="4533396" y="3864990"/>
            <a:ext cx="1169438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noProof="1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9DC8D3F-0B71-0A75-E298-21738F07D393}"/>
              </a:ext>
            </a:extLst>
          </p:cNvPr>
          <p:cNvSpPr txBox="1"/>
          <p:nvPr/>
        </p:nvSpPr>
        <p:spPr>
          <a:xfrm>
            <a:off x="6718864" y="3864990"/>
            <a:ext cx="1169438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noProof="1">
                <a:solidFill>
                  <a:schemeClr val="tx2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Nested Alternating Process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32AB1B71-7964-05B6-40C3-4C0C76C3BB96}"/>
              </a:ext>
            </a:extLst>
          </p:cNvPr>
          <p:cNvSpPr/>
          <p:nvPr/>
        </p:nvSpPr>
        <p:spPr>
          <a:xfrm>
            <a:off x="3000991" y="2000863"/>
            <a:ext cx="2049389" cy="2049391"/>
          </a:xfrm>
          <a:custGeom>
            <a:avLst/>
            <a:gdLst>
              <a:gd name="connsiteX0" fmla="*/ 1366261 w 2732519"/>
              <a:gd name="connsiteY0" fmla="*/ 0 h 2732521"/>
              <a:gd name="connsiteX1" fmla="*/ 2732519 w 2732519"/>
              <a:gd name="connsiteY1" fmla="*/ 1366260 h 2732521"/>
              <a:gd name="connsiteX2" fmla="*/ 2225174 w 2732519"/>
              <a:gd name="connsiteY2" fmla="*/ 1873606 h 2732521"/>
              <a:gd name="connsiteX3" fmla="*/ 2225174 w 2732519"/>
              <a:gd name="connsiteY3" fmla="*/ 1876186 h 2732521"/>
              <a:gd name="connsiteX4" fmla="*/ 2225175 w 2732519"/>
              <a:gd name="connsiteY4" fmla="*/ 2225175 h 2732521"/>
              <a:gd name="connsiteX5" fmla="*/ 1876187 w 2732519"/>
              <a:gd name="connsiteY5" fmla="*/ 2225175 h 2732521"/>
              <a:gd name="connsiteX6" fmla="*/ 1876185 w 2732519"/>
              <a:gd name="connsiteY6" fmla="*/ 2225176 h 2732521"/>
              <a:gd name="connsiteX7" fmla="*/ 1873605 w 2732519"/>
              <a:gd name="connsiteY7" fmla="*/ 2225176 h 2732521"/>
              <a:gd name="connsiteX8" fmla="*/ 1366260 w 2732519"/>
              <a:gd name="connsiteY8" fmla="*/ 2732521 h 2732521"/>
              <a:gd name="connsiteX9" fmla="*/ 994524 w 2732519"/>
              <a:gd name="connsiteY9" fmla="*/ 2360785 h 2732521"/>
              <a:gd name="connsiteX10" fmla="*/ 994524 w 2732519"/>
              <a:gd name="connsiteY10" fmla="*/ 2311263 h 2732521"/>
              <a:gd name="connsiteX11" fmla="*/ 1366260 w 2732519"/>
              <a:gd name="connsiteY11" fmla="*/ 2682998 h 2732521"/>
              <a:gd name="connsiteX12" fmla="*/ 1825374 w 2732519"/>
              <a:gd name="connsiteY12" fmla="*/ 2223885 h 2732521"/>
              <a:gd name="connsiteX13" fmla="*/ 1825893 w 2732519"/>
              <a:gd name="connsiteY13" fmla="*/ 2223885 h 2732521"/>
              <a:gd name="connsiteX14" fmla="*/ 1855305 w 2732519"/>
              <a:gd name="connsiteY14" fmla="*/ 2194473 h 2732521"/>
              <a:gd name="connsiteX15" fmla="*/ 1857365 w 2732519"/>
              <a:gd name="connsiteY15" fmla="*/ 2194473 h 2732521"/>
              <a:gd name="connsiteX16" fmla="*/ 1906885 w 2732519"/>
              <a:gd name="connsiteY16" fmla="*/ 2194474 h 2732521"/>
              <a:gd name="connsiteX17" fmla="*/ 1906888 w 2732519"/>
              <a:gd name="connsiteY17" fmla="*/ 2194472 h 2732521"/>
              <a:gd name="connsiteX18" fmla="*/ 2194472 w 2732519"/>
              <a:gd name="connsiteY18" fmla="*/ 2194473 h 2732521"/>
              <a:gd name="connsiteX19" fmla="*/ 2194471 w 2732519"/>
              <a:gd name="connsiteY19" fmla="*/ 1906888 h 2732521"/>
              <a:gd name="connsiteX20" fmla="*/ 2194471 w 2732519"/>
              <a:gd name="connsiteY20" fmla="*/ 1857367 h 2732521"/>
              <a:gd name="connsiteX21" fmla="*/ 2194471 w 2732519"/>
              <a:gd name="connsiteY21" fmla="*/ 1855307 h 2732521"/>
              <a:gd name="connsiteX22" fmla="*/ 2223884 w 2732519"/>
              <a:gd name="connsiteY22" fmla="*/ 1825894 h 2732521"/>
              <a:gd name="connsiteX23" fmla="*/ 2223884 w 2732519"/>
              <a:gd name="connsiteY23" fmla="*/ 1825374 h 2732521"/>
              <a:gd name="connsiteX24" fmla="*/ 2682998 w 2732519"/>
              <a:gd name="connsiteY24" fmla="*/ 1366260 h 2732521"/>
              <a:gd name="connsiteX25" fmla="*/ 1366260 w 2732519"/>
              <a:gd name="connsiteY25" fmla="*/ 49522 h 2732521"/>
              <a:gd name="connsiteX26" fmla="*/ 49521 w 2732519"/>
              <a:gd name="connsiteY26" fmla="*/ 1366260 h 2732521"/>
              <a:gd name="connsiteX27" fmla="*/ 421257 w 2732519"/>
              <a:gd name="connsiteY27" fmla="*/ 1737996 h 2732521"/>
              <a:gd name="connsiteX28" fmla="*/ 371735 w 2732519"/>
              <a:gd name="connsiteY28" fmla="*/ 1737995 h 2732521"/>
              <a:gd name="connsiteX29" fmla="*/ 0 w 2732519"/>
              <a:gd name="connsiteY29" fmla="*/ 1366261 h 2732521"/>
              <a:gd name="connsiteX30" fmla="*/ 1366261 w 2732519"/>
              <a:gd name="connsiteY30" fmla="*/ 0 h 2732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732519" h="2732521">
                <a:moveTo>
                  <a:pt x="1366261" y="0"/>
                </a:moveTo>
                <a:lnTo>
                  <a:pt x="2732519" y="1366260"/>
                </a:lnTo>
                <a:lnTo>
                  <a:pt x="2225174" y="1873606"/>
                </a:lnTo>
                <a:lnTo>
                  <a:pt x="2225174" y="1876186"/>
                </a:lnTo>
                <a:lnTo>
                  <a:pt x="2225175" y="2225175"/>
                </a:lnTo>
                <a:lnTo>
                  <a:pt x="1876187" y="2225175"/>
                </a:lnTo>
                <a:lnTo>
                  <a:pt x="1876185" y="2225176"/>
                </a:lnTo>
                <a:lnTo>
                  <a:pt x="1873605" y="2225176"/>
                </a:lnTo>
                <a:lnTo>
                  <a:pt x="1366260" y="2732521"/>
                </a:lnTo>
                <a:lnTo>
                  <a:pt x="994524" y="2360785"/>
                </a:lnTo>
                <a:lnTo>
                  <a:pt x="994524" y="2311263"/>
                </a:lnTo>
                <a:lnTo>
                  <a:pt x="1366260" y="2682998"/>
                </a:lnTo>
                <a:lnTo>
                  <a:pt x="1825374" y="2223885"/>
                </a:lnTo>
                <a:lnTo>
                  <a:pt x="1825893" y="2223885"/>
                </a:lnTo>
                <a:lnTo>
                  <a:pt x="1855305" y="2194473"/>
                </a:lnTo>
                <a:lnTo>
                  <a:pt x="1857365" y="2194473"/>
                </a:lnTo>
                <a:lnTo>
                  <a:pt x="1906885" y="2194474"/>
                </a:lnTo>
                <a:lnTo>
                  <a:pt x="1906888" y="2194472"/>
                </a:lnTo>
                <a:lnTo>
                  <a:pt x="2194472" y="2194473"/>
                </a:lnTo>
                <a:lnTo>
                  <a:pt x="2194471" y="1906888"/>
                </a:lnTo>
                <a:lnTo>
                  <a:pt x="2194471" y="1857367"/>
                </a:lnTo>
                <a:lnTo>
                  <a:pt x="2194471" y="1855307"/>
                </a:lnTo>
                <a:lnTo>
                  <a:pt x="2223884" y="1825894"/>
                </a:lnTo>
                <a:lnTo>
                  <a:pt x="2223884" y="1825374"/>
                </a:lnTo>
                <a:lnTo>
                  <a:pt x="2682998" y="1366260"/>
                </a:lnTo>
                <a:lnTo>
                  <a:pt x="1366260" y="49522"/>
                </a:lnTo>
                <a:lnTo>
                  <a:pt x="49521" y="1366260"/>
                </a:lnTo>
                <a:lnTo>
                  <a:pt x="421257" y="1737996"/>
                </a:lnTo>
                <a:lnTo>
                  <a:pt x="371735" y="1737995"/>
                </a:lnTo>
                <a:lnTo>
                  <a:pt x="0" y="1366261"/>
                </a:lnTo>
                <a:lnTo>
                  <a:pt x="136626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396397F-646F-82CF-3110-E2C2FE6E0343}"/>
              </a:ext>
            </a:extLst>
          </p:cNvPr>
          <p:cNvSpPr/>
          <p:nvPr/>
        </p:nvSpPr>
        <p:spPr>
          <a:xfrm>
            <a:off x="815722" y="2000864"/>
            <a:ext cx="2049390" cy="2049391"/>
          </a:xfrm>
          <a:custGeom>
            <a:avLst/>
            <a:gdLst>
              <a:gd name="connsiteX0" fmla="*/ 1366260 w 2732520"/>
              <a:gd name="connsiteY0" fmla="*/ 0 h 2732521"/>
              <a:gd name="connsiteX1" fmla="*/ 2732520 w 2732520"/>
              <a:gd name="connsiteY1" fmla="*/ 1366260 h 2732521"/>
              <a:gd name="connsiteX2" fmla="*/ 2223880 w 2732520"/>
              <a:gd name="connsiteY2" fmla="*/ 1874900 h 2732521"/>
              <a:gd name="connsiteX3" fmla="*/ 2223880 w 2732520"/>
              <a:gd name="connsiteY3" fmla="*/ 2223879 h 2732521"/>
              <a:gd name="connsiteX4" fmla="*/ 1874900 w 2732520"/>
              <a:gd name="connsiteY4" fmla="*/ 2223880 h 2732521"/>
              <a:gd name="connsiteX5" fmla="*/ 1825380 w 2732520"/>
              <a:gd name="connsiteY5" fmla="*/ 2223879 h 2732521"/>
              <a:gd name="connsiteX6" fmla="*/ 1823308 w 2732520"/>
              <a:gd name="connsiteY6" fmla="*/ 2223880 h 2732521"/>
              <a:gd name="connsiteX7" fmla="*/ 1854012 w 2732520"/>
              <a:gd name="connsiteY7" fmla="*/ 2193178 h 2732521"/>
              <a:gd name="connsiteX8" fmla="*/ 1856081 w 2732520"/>
              <a:gd name="connsiteY8" fmla="*/ 2193178 h 2732521"/>
              <a:gd name="connsiteX9" fmla="*/ 1856083 w 2732520"/>
              <a:gd name="connsiteY9" fmla="*/ 2193178 h 2732521"/>
              <a:gd name="connsiteX10" fmla="*/ 1905603 w 2732520"/>
              <a:gd name="connsiteY10" fmla="*/ 2193178 h 2732521"/>
              <a:gd name="connsiteX11" fmla="*/ 1905604 w 2732520"/>
              <a:gd name="connsiteY11" fmla="*/ 2193178 h 2732521"/>
              <a:gd name="connsiteX12" fmla="*/ 2193177 w 2732520"/>
              <a:gd name="connsiteY12" fmla="*/ 2193178 h 2732521"/>
              <a:gd name="connsiteX13" fmla="*/ 2193178 w 2732520"/>
              <a:gd name="connsiteY13" fmla="*/ 1905603 h 2732521"/>
              <a:gd name="connsiteX14" fmla="*/ 2193178 w 2732520"/>
              <a:gd name="connsiteY14" fmla="*/ 1905602 h 2732521"/>
              <a:gd name="connsiteX15" fmla="*/ 2193178 w 2732520"/>
              <a:gd name="connsiteY15" fmla="*/ 1856082 h 2732521"/>
              <a:gd name="connsiteX16" fmla="*/ 2193178 w 2732520"/>
              <a:gd name="connsiteY16" fmla="*/ 1856081 h 2732521"/>
              <a:gd name="connsiteX17" fmla="*/ 2193178 w 2732520"/>
              <a:gd name="connsiteY17" fmla="*/ 1854011 h 2732521"/>
              <a:gd name="connsiteX18" fmla="*/ 2223880 w 2732520"/>
              <a:gd name="connsiteY18" fmla="*/ 1823309 h 2732521"/>
              <a:gd name="connsiteX19" fmla="*/ 2223881 w 2732520"/>
              <a:gd name="connsiteY19" fmla="*/ 1825378 h 2732521"/>
              <a:gd name="connsiteX20" fmla="*/ 2682999 w 2732520"/>
              <a:gd name="connsiteY20" fmla="*/ 1366260 h 2732521"/>
              <a:gd name="connsiteX21" fmla="*/ 1366261 w 2732520"/>
              <a:gd name="connsiteY21" fmla="*/ 49522 h 2732521"/>
              <a:gd name="connsiteX22" fmla="*/ 49522 w 2732520"/>
              <a:gd name="connsiteY22" fmla="*/ 1366260 h 2732521"/>
              <a:gd name="connsiteX23" fmla="*/ 1366260 w 2732520"/>
              <a:gd name="connsiteY23" fmla="*/ 2682999 h 2732521"/>
              <a:gd name="connsiteX24" fmla="*/ 1825380 w 2732520"/>
              <a:gd name="connsiteY24" fmla="*/ 2223880 h 2732521"/>
              <a:gd name="connsiteX25" fmla="*/ 1874900 w 2732520"/>
              <a:gd name="connsiteY25" fmla="*/ 2223880 h 2732521"/>
              <a:gd name="connsiteX26" fmla="*/ 1366260 w 2732520"/>
              <a:gd name="connsiteY26" fmla="*/ 2732521 h 2732521"/>
              <a:gd name="connsiteX27" fmla="*/ 0 w 2732520"/>
              <a:gd name="connsiteY27" fmla="*/ 1366261 h 2732521"/>
              <a:gd name="connsiteX28" fmla="*/ 1366260 w 2732520"/>
              <a:gd name="connsiteY28" fmla="*/ 0 h 2732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32520" h="2732521">
                <a:moveTo>
                  <a:pt x="1366260" y="0"/>
                </a:moveTo>
                <a:lnTo>
                  <a:pt x="2732520" y="1366260"/>
                </a:lnTo>
                <a:lnTo>
                  <a:pt x="2223880" y="1874900"/>
                </a:lnTo>
                <a:lnTo>
                  <a:pt x="2223880" y="2223879"/>
                </a:lnTo>
                <a:lnTo>
                  <a:pt x="1874900" y="2223880"/>
                </a:lnTo>
                <a:lnTo>
                  <a:pt x="1825380" y="2223879"/>
                </a:lnTo>
                <a:lnTo>
                  <a:pt x="1823308" y="2223880"/>
                </a:lnTo>
                <a:lnTo>
                  <a:pt x="1854012" y="2193178"/>
                </a:lnTo>
                <a:lnTo>
                  <a:pt x="1856081" y="2193178"/>
                </a:lnTo>
                <a:lnTo>
                  <a:pt x="1856083" y="2193178"/>
                </a:lnTo>
                <a:lnTo>
                  <a:pt x="1905603" y="2193178"/>
                </a:lnTo>
                <a:lnTo>
                  <a:pt x="1905604" y="2193178"/>
                </a:lnTo>
                <a:lnTo>
                  <a:pt x="2193177" y="2193178"/>
                </a:lnTo>
                <a:lnTo>
                  <a:pt x="2193178" y="1905603"/>
                </a:lnTo>
                <a:lnTo>
                  <a:pt x="2193178" y="1905602"/>
                </a:lnTo>
                <a:lnTo>
                  <a:pt x="2193178" y="1856082"/>
                </a:lnTo>
                <a:lnTo>
                  <a:pt x="2193178" y="1856081"/>
                </a:lnTo>
                <a:lnTo>
                  <a:pt x="2193178" y="1854011"/>
                </a:lnTo>
                <a:lnTo>
                  <a:pt x="2223880" y="1823309"/>
                </a:lnTo>
                <a:lnTo>
                  <a:pt x="2223881" y="1825378"/>
                </a:lnTo>
                <a:lnTo>
                  <a:pt x="2682999" y="1366260"/>
                </a:lnTo>
                <a:lnTo>
                  <a:pt x="1366261" y="49522"/>
                </a:lnTo>
                <a:lnTo>
                  <a:pt x="49522" y="1366260"/>
                </a:lnTo>
                <a:lnTo>
                  <a:pt x="1366260" y="2682999"/>
                </a:lnTo>
                <a:lnTo>
                  <a:pt x="1825380" y="2223880"/>
                </a:lnTo>
                <a:lnTo>
                  <a:pt x="1874900" y="2223880"/>
                </a:lnTo>
                <a:lnTo>
                  <a:pt x="1366260" y="2732521"/>
                </a:lnTo>
                <a:lnTo>
                  <a:pt x="0" y="1366261"/>
                </a:lnTo>
                <a:lnTo>
                  <a:pt x="1366260" y="0"/>
                </a:lnTo>
                <a:close/>
              </a:path>
            </a:pathLst>
          </a:custGeom>
          <a:solidFill>
            <a:srgbClr val="F1607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62EAC51A-30CD-DA31-166F-F665041693ED}"/>
              </a:ext>
            </a:extLst>
          </p:cNvPr>
          <p:cNvSpPr/>
          <p:nvPr/>
        </p:nvSpPr>
        <p:spPr>
          <a:xfrm>
            <a:off x="1908356" y="3093497"/>
            <a:ext cx="2049390" cy="2049390"/>
          </a:xfrm>
          <a:custGeom>
            <a:avLst/>
            <a:gdLst>
              <a:gd name="connsiteX0" fmla="*/ 1366259 w 2732520"/>
              <a:gd name="connsiteY0" fmla="*/ 0 h 2732520"/>
              <a:gd name="connsiteX1" fmla="*/ 1874899 w 2732520"/>
              <a:gd name="connsiteY1" fmla="*/ 508639 h 2732520"/>
              <a:gd name="connsiteX2" fmla="*/ 2223878 w 2732520"/>
              <a:gd name="connsiteY2" fmla="*/ 508639 h 2732520"/>
              <a:gd name="connsiteX3" fmla="*/ 2223878 w 2732520"/>
              <a:gd name="connsiteY3" fmla="*/ 857618 h 2732520"/>
              <a:gd name="connsiteX4" fmla="*/ 2223878 w 2732520"/>
              <a:gd name="connsiteY4" fmla="*/ 857619 h 2732520"/>
              <a:gd name="connsiteX5" fmla="*/ 2223879 w 2732520"/>
              <a:gd name="connsiteY5" fmla="*/ 874928 h 2732520"/>
              <a:gd name="connsiteX6" fmla="*/ 2223878 w 2732520"/>
              <a:gd name="connsiteY6" fmla="*/ 857618 h 2732520"/>
              <a:gd name="connsiteX7" fmla="*/ 2732520 w 2732520"/>
              <a:gd name="connsiteY7" fmla="*/ 1366260 h 2732520"/>
              <a:gd name="connsiteX8" fmla="*/ 1366260 w 2732520"/>
              <a:gd name="connsiteY8" fmla="*/ 2732520 h 2732520"/>
              <a:gd name="connsiteX9" fmla="*/ 0 w 2732520"/>
              <a:gd name="connsiteY9" fmla="*/ 1366261 h 2732520"/>
              <a:gd name="connsiteX10" fmla="*/ 371738 w 2732520"/>
              <a:gd name="connsiteY10" fmla="*/ 994522 h 2732520"/>
              <a:gd name="connsiteX11" fmla="*/ 421259 w 2732520"/>
              <a:gd name="connsiteY11" fmla="*/ 994522 h 2732520"/>
              <a:gd name="connsiteX12" fmla="*/ 49520 w 2732520"/>
              <a:gd name="connsiteY12" fmla="*/ 1366261 h 2732520"/>
              <a:gd name="connsiteX13" fmla="*/ 1366258 w 2732520"/>
              <a:gd name="connsiteY13" fmla="*/ 2682999 h 2732520"/>
              <a:gd name="connsiteX14" fmla="*/ 2682998 w 2732520"/>
              <a:gd name="connsiteY14" fmla="*/ 1366260 h 2732520"/>
              <a:gd name="connsiteX15" fmla="*/ 2223879 w 2732520"/>
              <a:gd name="connsiteY15" fmla="*/ 907141 h 2732520"/>
              <a:gd name="connsiteX16" fmla="*/ 2223879 w 2732520"/>
              <a:gd name="connsiteY16" fmla="*/ 909210 h 2732520"/>
              <a:gd name="connsiteX17" fmla="*/ 2193177 w 2732520"/>
              <a:gd name="connsiteY17" fmla="*/ 878508 h 2732520"/>
              <a:gd name="connsiteX18" fmla="*/ 2193177 w 2732520"/>
              <a:gd name="connsiteY18" fmla="*/ 876438 h 2732520"/>
              <a:gd name="connsiteX19" fmla="*/ 2193176 w 2732520"/>
              <a:gd name="connsiteY19" fmla="*/ 876437 h 2732520"/>
              <a:gd name="connsiteX20" fmla="*/ 2193177 w 2732520"/>
              <a:gd name="connsiteY20" fmla="*/ 826917 h 2732520"/>
              <a:gd name="connsiteX21" fmla="*/ 2193176 w 2732520"/>
              <a:gd name="connsiteY21" fmla="*/ 539340 h 2732520"/>
              <a:gd name="connsiteX22" fmla="*/ 1905602 w 2732520"/>
              <a:gd name="connsiteY22" fmla="*/ 539342 h 2732520"/>
              <a:gd name="connsiteX23" fmla="*/ 1856080 w 2732520"/>
              <a:gd name="connsiteY23" fmla="*/ 539343 h 2732520"/>
              <a:gd name="connsiteX24" fmla="*/ 1854011 w 2732520"/>
              <a:gd name="connsiteY24" fmla="*/ 539343 h 2732520"/>
              <a:gd name="connsiteX25" fmla="*/ 1823308 w 2732520"/>
              <a:gd name="connsiteY25" fmla="*/ 508639 h 2732520"/>
              <a:gd name="connsiteX26" fmla="*/ 1825377 w 2732520"/>
              <a:gd name="connsiteY26" fmla="*/ 508640 h 2732520"/>
              <a:gd name="connsiteX27" fmla="*/ 1825378 w 2732520"/>
              <a:gd name="connsiteY27" fmla="*/ 508639 h 2732520"/>
              <a:gd name="connsiteX28" fmla="*/ 1366259 w 2732520"/>
              <a:gd name="connsiteY28" fmla="*/ 49522 h 2732520"/>
              <a:gd name="connsiteX29" fmla="*/ 994523 w 2732520"/>
              <a:gd name="connsiteY29" fmla="*/ 421258 h 2732520"/>
              <a:gd name="connsiteX30" fmla="*/ 994523 w 2732520"/>
              <a:gd name="connsiteY30" fmla="*/ 371737 h 2732520"/>
              <a:gd name="connsiteX31" fmla="*/ 1366259 w 2732520"/>
              <a:gd name="connsiteY31" fmla="*/ 0 h 273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732520" h="2732520">
                <a:moveTo>
                  <a:pt x="1366259" y="0"/>
                </a:moveTo>
                <a:lnTo>
                  <a:pt x="1874899" y="508639"/>
                </a:lnTo>
                <a:lnTo>
                  <a:pt x="2223878" y="508639"/>
                </a:lnTo>
                <a:lnTo>
                  <a:pt x="2223878" y="857618"/>
                </a:lnTo>
                <a:lnTo>
                  <a:pt x="2223878" y="857619"/>
                </a:lnTo>
                <a:lnTo>
                  <a:pt x="2223879" y="874928"/>
                </a:lnTo>
                <a:lnTo>
                  <a:pt x="2223878" y="857618"/>
                </a:lnTo>
                <a:lnTo>
                  <a:pt x="2732520" y="1366260"/>
                </a:lnTo>
                <a:lnTo>
                  <a:pt x="1366260" y="2732520"/>
                </a:lnTo>
                <a:lnTo>
                  <a:pt x="0" y="1366261"/>
                </a:lnTo>
                <a:lnTo>
                  <a:pt x="371738" y="994522"/>
                </a:lnTo>
                <a:lnTo>
                  <a:pt x="421259" y="994522"/>
                </a:lnTo>
                <a:lnTo>
                  <a:pt x="49520" y="1366261"/>
                </a:lnTo>
                <a:lnTo>
                  <a:pt x="1366258" y="2682999"/>
                </a:lnTo>
                <a:lnTo>
                  <a:pt x="2682998" y="1366260"/>
                </a:lnTo>
                <a:lnTo>
                  <a:pt x="2223879" y="907141"/>
                </a:lnTo>
                <a:lnTo>
                  <a:pt x="2223879" y="909210"/>
                </a:lnTo>
                <a:lnTo>
                  <a:pt x="2193177" y="878508"/>
                </a:lnTo>
                <a:lnTo>
                  <a:pt x="2193177" y="876438"/>
                </a:lnTo>
                <a:lnTo>
                  <a:pt x="2193176" y="876437"/>
                </a:lnTo>
                <a:lnTo>
                  <a:pt x="2193177" y="826917"/>
                </a:lnTo>
                <a:lnTo>
                  <a:pt x="2193176" y="539340"/>
                </a:lnTo>
                <a:lnTo>
                  <a:pt x="1905602" y="539342"/>
                </a:lnTo>
                <a:lnTo>
                  <a:pt x="1856080" y="539343"/>
                </a:lnTo>
                <a:lnTo>
                  <a:pt x="1854011" y="539343"/>
                </a:lnTo>
                <a:lnTo>
                  <a:pt x="1823308" y="508639"/>
                </a:lnTo>
                <a:lnTo>
                  <a:pt x="1825377" y="508640"/>
                </a:lnTo>
                <a:lnTo>
                  <a:pt x="1825378" y="508639"/>
                </a:lnTo>
                <a:lnTo>
                  <a:pt x="1366259" y="49522"/>
                </a:lnTo>
                <a:lnTo>
                  <a:pt x="994523" y="421258"/>
                </a:lnTo>
                <a:lnTo>
                  <a:pt x="994523" y="371737"/>
                </a:lnTo>
                <a:lnTo>
                  <a:pt x="136625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756A852-3139-6A2D-F459-41B23583B0BE}"/>
              </a:ext>
            </a:extLst>
          </p:cNvPr>
          <p:cNvSpPr/>
          <p:nvPr/>
        </p:nvSpPr>
        <p:spPr>
          <a:xfrm>
            <a:off x="6278889" y="3093498"/>
            <a:ext cx="2049391" cy="2049391"/>
          </a:xfrm>
          <a:custGeom>
            <a:avLst/>
            <a:gdLst>
              <a:gd name="connsiteX0" fmla="*/ 1366261 w 2732521"/>
              <a:gd name="connsiteY0" fmla="*/ 0 h 2732521"/>
              <a:gd name="connsiteX1" fmla="*/ 2732521 w 2732521"/>
              <a:gd name="connsiteY1" fmla="*/ 1366261 h 2732521"/>
              <a:gd name="connsiteX2" fmla="*/ 1366261 w 2732521"/>
              <a:gd name="connsiteY2" fmla="*/ 2732521 h 2732521"/>
              <a:gd name="connsiteX3" fmla="*/ 0 w 2732521"/>
              <a:gd name="connsiteY3" fmla="*/ 1366261 h 2732521"/>
              <a:gd name="connsiteX4" fmla="*/ 371739 w 2732521"/>
              <a:gd name="connsiteY4" fmla="*/ 994523 h 2732521"/>
              <a:gd name="connsiteX5" fmla="*/ 421260 w 2732521"/>
              <a:gd name="connsiteY5" fmla="*/ 994523 h 2732521"/>
              <a:gd name="connsiteX6" fmla="*/ 49523 w 2732521"/>
              <a:gd name="connsiteY6" fmla="*/ 1366260 h 2732521"/>
              <a:gd name="connsiteX7" fmla="*/ 1366261 w 2732521"/>
              <a:gd name="connsiteY7" fmla="*/ 2682999 h 2732521"/>
              <a:gd name="connsiteX8" fmla="*/ 2683000 w 2732521"/>
              <a:gd name="connsiteY8" fmla="*/ 1366260 h 2732521"/>
              <a:gd name="connsiteX9" fmla="*/ 1366261 w 2732521"/>
              <a:gd name="connsiteY9" fmla="*/ 49522 h 2732521"/>
              <a:gd name="connsiteX10" fmla="*/ 994522 w 2732521"/>
              <a:gd name="connsiteY10" fmla="*/ 421261 h 2732521"/>
              <a:gd name="connsiteX11" fmla="*/ 994522 w 2732521"/>
              <a:gd name="connsiteY11" fmla="*/ 371739 h 2732521"/>
              <a:gd name="connsiteX12" fmla="*/ 1366261 w 2732521"/>
              <a:gd name="connsiteY12" fmla="*/ 0 h 2732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32521" h="2732521">
                <a:moveTo>
                  <a:pt x="1366261" y="0"/>
                </a:moveTo>
                <a:lnTo>
                  <a:pt x="2732521" y="1366261"/>
                </a:lnTo>
                <a:lnTo>
                  <a:pt x="1366261" y="2732521"/>
                </a:lnTo>
                <a:lnTo>
                  <a:pt x="0" y="1366261"/>
                </a:lnTo>
                <a:lnTo>
                  <a:pt x="371739" y="994523"/>
                </a:lnTo>
                <a:lnTo>
                  <a:pt x="421260" y="994523"/>
                </a:lnTo>
                <a:lnTo>
                  <a:pt x="49523" y="1366260"/>
                </a:lnTo>
                <a:lnTo>
                  <a:pt x="1366261" y="2682999"/>
                </a:lnTo>
                <a:lnTo>
                  <a:pt x="2683000" y="1366260"/>
                </a:lnTo>
                <a:lnTo>
                  <a:pt x="1366261" y="49522"/>
                </a:lnTo>
                <a:lnTo>
                  <a:pt x="994522" y="421261"/>
                </a:lnTo>
                <a:lnTo>
                  <a:pt x="994522" y="371739"/>
                </a:lnTo>
                <a:lnTo>
                  <a:pt x="1366261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A3823D1-05CC-717B-A3D3-D0F8DB31B326}"/>
              </a:ext>
            </a:extLst>
          </p:cNvPr>
          <p:cNvSpPr/>
          <p:nvPr/>
        </p:nvSpPr>
        <p:spPr>
          <a:xfrm>
            <a:off x="6831141" y="3368348"/>
            <a:ext cx="23028" cy="61712"/>
          </a:xfrm>
          <a:custGeom>
            <a:avLst/>
            <a:gdLst>
              <a:gd name="connsiteX0" fmla="*/ 30704 w 30704"/>
              <a:gd name="connsiteY0" fmla="*/ 0 h 82282"/>
              <a:gd name="connsiteX1" fmla="*/ 30704 w 30704"/>
              <a:gd name="connsiteY1" fmla="*/ 2059 h 82282"/>
              <a:gd name="connsiteX2" fmla="*/ 30703 w 30704"/>
              <a:gd name="connsiteY2" fmla="*/ 2059 h 82282"/>
              <a:gd name="connsiteX3" fmla="*/ 30703 w 30704"/>
              <a:gd name="connsiteY3" fmla="*/ 15881 h 82282"/>
              <a:gd name="connsiteX4" fmla="*/ 30703 w 30704"/>
              <a:gd name="connsiteY4" fmla="*/ 51581 h 82282"/>
              <a:gd name="connsiteX5" fmla="*/ 0 w 30704"/>
              <a:gd name="connsiteY5" fmla="*/ 82282 h 82282"/>
              <a:gd name="connsiteX6" fmla="*/ 2 w 30704"/>
              <a:gd name="connsiteY6" fmla="*/ 32761 h 82282"/>
              <a:gd name="connsiteX7" fmla="*/ 1 w 30704"/>
              <a:gd name="connsiteY7" fmla="*/ 32761 h 82282"/>
              <a:gd name="connsiteX8" fmla="*/ 0 w 30704"/>
              <a:gd name="connsiteY8" fmla="*/ 30701 h 82282"/>
              <a:gd name="connsiteX9" fmla="*/ 30704 w 30704"/>
              <a:gd name="connsiteY9" fmla="*/ 0 h 82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704" h="82282">
                <a:moveTo>
                  <a:pt x="30704" y="0"/>
                </a:moveTo>
                <a:lnTo>
                  <a:pt x="30704" y="2059"/>
                </a:lnTo>
                <a:lnTo>
                  <a:pt x="30703" y="2059"/>
                </a:lnTo>
                <a:lnTo>
                  <a:pt x="30703" y="15881"/>
                </a:lnTo>
                <a:lnTo>
                  <a:pt x="30703" y="51581"/>
                </a:lnTo>
                <a:lnTo>
                  <a:pt x="0" y="82282"/>
                </a:lnTo>
                <a:lnTo>
                  <a:pt x="2" y="32761"/>
                </a:lnTo>
                <a:lnTo>
                  <a:pt x="1" y="32761"/>
                </a:lnTo>
                <a:lnTo>
                  <a:pt x="0" y="30701"/>
                </a:lnTo>
                <a:lnTo>
                  <a:pt x="30704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D3BA375-8469-76FF-23C5-A01CD164F0AB}"/>
              </a:ext>
            </a:extLst>
          </p:cNvPr>
          <p:cNvSpPr/>
          <p:nvPr/>
        </p:nvSpPr>
        <p:spPr>
          <a:xfrm>
            <a:off x="5186255" y="2000863"/>
            <a:ext cx="2049390" cy="2049390"/>
          </a:xfrm>
          <a:custGeom>
            <a:avLst/>
            <a:gdLst>
              <a:gd name="connsiteX0" fmla="*/ 2223886 w 2732520"/>
              <a:gd name="connsiteY0" fmla="*/ 1874896 h 2732520"/>
              <a:gd name="connsiteX1" fmla="*/ 2223886 w 2732520"/>
              <a:gd name="connsiteY1" fmla="*/ 2223884 h 2732520"/>
              <a:gd name="connsiteX2" fmla="*/ 1874898 w 2732520"/>
              <a:gd name="connsiteY2" fmla="*/ 2223885 h 2732520"/>
              <a:gd name="connsiteX3" fmla="*/ 1874896 w 2732520"/>
              <a:gd name="connsiteY3" fmla="*/ 2223885 h 2732520"/>
              <a:gd name="connsiteX4" fmla="*/ 1366260 w 2732520"/>
              <a:gd name="connsiteY4" fmla="*/ 2732520 h 2732520"/>
              <a:gd name="connsiteX5" fmla="*/ 994525 w 2732520"/>
              <a:gd name="connsiteY5" fmla="*/ 2360785 h 2732520"/>
              <a:gd name="connsiteX6" fmla="*/ 994526 w 2732520"/>
              <a:gd name="connsiteY6" fmla="*/ 2311263 h 2732520"/>
              <a:gd name="connsiteX7" fmla="*/ 1366261 w 2732520"/>
              <a:gd name="connsiteY7" fmla="*/ 2682999 h 2732520"/>
              <a:gd name="connsiteX8" fmla="*/ 1825375 w 2732520"/>
              <a:gd name="connsiteY8" fmla="*/ 2223886 h 2732520"/>
              <a:gd name="connsiteX9" fmla="*/ 1864710 w 2732520"/>
              <a:gd name="connsiteY9" fmla="*/ 2223885 h 2732520"/>
              <a:gd name="connsiteX10" fmla="*/ 1825374 w 2732520"/>
              <a:gd name="connsiteY10" fmla="*/ 2223885 h 2732520"/>
              <a:gd name="connsiteX11" fmla="*/ 1825375 w 2732520"/>
              <a:gd name="connsiteY11" fmla="*/ 2223886 h 2732520"/>
              <a:gd name="connsiteX12" fmla="*/ 1823315 w 2732520"/>
              <a:gd name="connsiteY12" fmla="*/ 2223884 h 2732520"/>
              <a:gd name="connsiteX13" fmla="*/ 1854017 w 2732520"/>
              <a:gd name="connsiteY13" fmla="*/ 2193183 h 2732520"/>
              <a:gd name="connsiteX14" fmla="*/ 1856077 w 2732520"/>
              <a:gd name="connsiteY14" fmla="*/ 2193182 h 2732520"/>
              <a:gd name="connsiteX15" fmla="*/ 1856076 w 2732520"/>
              <a:gd name="connsiteY15" fmla="*/ 2193183 h 2732520"/>
              <a:gd name="connsiteX16" fmla="*/ 1905598 w 2732520"/>
              <a:gd name="connsiteY16" fmla="*/ 2193182 h 2732520"/>
              <a:gd name="connsiteX17" fmla="*/ 1905600 w 2732520"/>
              <a:gd name="connsiteY17" fmla="*/ 2193182 h 2732520"/>
              <a:gd name="connsiteX18" fmla="*/ 2193183 w 2732520"/>
              <a:gd name="connsiteY18" fmla="*/ 2193183 h 2732520"/>
              <a:gd name="connsiteX19" fmla="*/ 2193184 w 2732520"/>
              <a:gd name="connsiteY19" fmla="*/ 1905599 h 2732520"/>
              <a:gd name="connsiteX20" fmla="*/ 1366260 w 2732520"/>
              <a:gd name="connsiteY20" fmla="*/ 0 h 2732520"/>
              <a:gd name="connsiteX21" fmla="*/ 2732520 w 2732520"/>
              <a:gd name="connsiteY21" fmla="*/ 1366259 h 2732520"/>
              <a:gd name="connsiteX22" fmla="*/ 2223885 w 2732520"/>
              <a:gd name="connsiteY22" fmla="*/ 1874896 h 2732520"/>
              <a:gd name="connsiteX23" fmla="*/ 2223884 w 2732520"/>
              <a:gd name="connsiteY23" fmla="*/ 1839195 h 2732520"/>
              <a:gd name="connsiteX24" fmla="*/ 2223885 w 2732520"/>
              <a:gd name="connsiteY24" fmla="*/ 1825373 h 2732520"/>
              <a:gd name="connsiteX25" fmla="*/ 2682999 w 2732520"/>
              <a:gd name="connsiteY25" fmla="*/ 1366259 h 2732520"/>
              <a:gd name="connsiteX26" fmla="*/ 1366260 w 2732520"/>
              <a:gd name="connsiteY26" fmla="*/ 49521 h 2732520"/>
              <a:gd name="connsiteX27" fmla="*/ 49521 w 2732520"/>
              <a:gd name="connsiteY27" fmla="*/ 1366259 h 2732520"/>
              <a:gd name="connsiteX28" fmla="*/ 421258 w 2732520"/>
              <a:gd name="connsiteY28" fmla="*/ 1737996 h 2732520"/>
              <a:gd name="connsiteX29" fmla="*/ 371735 w 2732520"/>
              <a:gd name="connsiteY29" fmla="*/ 1737996 h 2732520"/>
              <a:gd name="connsiteX30" fmla="*/ 0 w 2732520"/>
              <a:gd name="connsiteY30" fmla="*/ 1366259 h 273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732520" h="2732520">
                <a:moveTo>
                  <a:pt x="2223886" y="1874896"/>
                </a:moveTo>
                <a:lnTo>
                  <a:pt x="2223886" y="2223884"/>
                </a:lnTo>
                <a:lnTo>
                  <a:pt x="1874898" y="2223885"/>
                </a:lnTo>
                <a:lnTo>
                  <a:pt x="1874896" y="2223885"/>
                </a:lnTo>
                <a:lnTo>
                  <a:pt x="1366260" y="2732520"/>
                </a:lnTo>
                <a:lnTo>
                  <a:pt x="994525" y="2360785"/>
                </a:lnTo>
                <a:lnTo>
                  <a:pt x="994526" y="2311263"/>
                </a:lnTo>
                <a:lnTo>
                  <a:pt x="1366261" y="2682999"/>
                </a:lnTo>
                <a:lnTo>
                  <a:pt x="1825375" y="2223886"/>
                </a:lnTo>
                <a:lnTo>
                  <a:pt x="1864710" y="2223885"/>
                </a:lnTo>
                <a:lnTo>
                  <a:pt x="1825374" y="2223885"/>
                </a:lnTo>
                <a:lnTo>
                  <a:pt x="1825375" y="2223886"/>
                </a:lnTo>
                <a:lnTo>
                  <a:pt x="1823315" y="2223884"/>
                </a:lnTo>
                <a:lnTo>
                  <a:pt x="1854017" y="2193183"/>
                </a:lnTo>
                <a:lnTo>
                  <a:pt x="1856077" y="2193182"/>
                </a:lnTo>
                <a:lnTo>
                  <a:pt x="1856076" y="2193183"/>
                </a:lnTo>
                <a:lnTo>
                  <a:pt x="1905598" y="2193182"/>
                </a:lnTo>
                <a:lnTo>
                  <a:pt x="1905600" y="2193182"/>
                </a:lnTo>
                <a:lnTo>
                  <a:pt x="2193183" y="2193183"/>
                </a:lnTo>
                <a:lnTo>
                  <a:pt x="2193184" y="1905599"/>
                </a:lnTo>
                <a:close/>
                <a:moveTo>
                  <a:pt x="1366260" y="0"/>
                </a:moveTo>
                <a:lnTo>
                  <a:pt x="2732520" y="1366259"/>
                </a:lnTo>
                <a:lnTo>
                  <a:pt x="2223885" y="1874896"/>
                </a:lnTo>
                <a:lnTo>
                  <a:pt x="2223884" y="1839195"/>
                </a:lnTo>
                <a:lnTo>
                  <a:pt x="2223885" y="1825373"/>
                </a:lnTo>
                <a:lnTo>
                  <a:pt x="2682999" y="1366259"/>
                </a:lnTo>
                <a:lnTo>
                  <a:pt x="1366260" y="49521"/>
                </a:lnTo>
                <a:lnTo>
                  <a:pt x="49521" y="1366259"/>
                </a:lnTo>
                <a:lnTo>
                  <a:pt x="421258" y="1737996"/>
                </a:lnTo>
                <a:lnTo>
                  <a:pt x="371735" y="1737996"/>
                </a:lnTo>
                <a:lnTo>
                  <a:pt x="0" y="1366259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C9BE7FC-ED4E-3AB3-3715-798B22A9A1EA}"/>
              </a:ext>
            </a:extLst>
          </p:cNvPr>
          <p:cNvSpPr/>
          <p:nvPr/>
        </p:nvSpPr>
        <p:spPr>
          <a:xfrm>
            <a:off x="5461657" y="3474424"/>
            <a:ext cx="23471" cy="23027"/>
          </a:xfrm>
          <a:custGeom>
            <a:avLst/>
            <a:gdLst>
              <a:gd name="connsiteX0" fmla="*/ 0 w 31294"/>
              <a:gd name="connsiteY0" fmla="*/ 0 h 30703"/>
              <a:gd name="connsiteX1" fmla="*/ 592 w 31294"/>
              <a:gd name="connsiteY1" fmla="*/ 0 h 30703"/>
              <a:gd name="connsiteX2" fmla="*/ 31294 w 31294"/>
              <a:gd name="connsiteY2" fmla="*/ 30703 h 30703"/>
              <a:gd name="connsiteX3" fmla="*/ 30702 w 31294"/>
              <a:gd name="connsiteY3" fmla="*/ 30703 h 30703"/>
              <a:gd name="connsiteX4" fmla="*/ 0 w 31294"/>
              <a:gd name="connsiteY4" fmla="*/ 0 h 30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94" h="30703">
                <a:moveTo>
                  <a:pt x="0" y="0"/>
                </a:moveTo>
                <a:lnTo>
                  <a:pt x="592" y="0"/>
                </a:lnTo>
                <a:lnTo>
                  <a:pt x="31294" y="30703"/>
                </a:lnTo>
                <a:lnTo>
                  <a:pt x="30702" y="3070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99016C5-40C5-91C4-80B6-9DCA661868C1}"/>
              </a:ext>
            </a:extLst>
          </p:cNvPr>
          <p:cNvSpPr/>
          <p:nvPr/>
        </p:nvSpPr>
        <p:spPr>
          <a:xfrm>
            <a:off x="4093622" y="3093496"/>
            <a:ext cx="2049390" cy="2049390"/>
          </a:xfrm>
          <a:custGeom>
            <a:avLst/>
            <a:gdLst>
              <a:gd name="connsiteX0" fmla="*/ 1824641 w 2732520"/>
              <a:gd name="connsiteY0" fmla="*/ 507902 h 2732520"/>
              <a:gd name="connsiteX1" fmla="*/ 1874162 w 2732520"/>
              <a:gd name="connsiteY1" fmla="*/ 507902 h 2732520"/>
              <a:gd name="connsiteX2" fmla="*/ 2224619 w 2732520"/>
              <a:gd name="connsiteY2" fmla="*/ 507902 h 2732520"/>
              <a:gd name="connsiteX3" fmla="*/ 2224618 w 2732520"/>
              <a:gd name="connsiteY3" fmla="*/ 858357 h 2732520"/>
              <a:gd name="connsiteX4" fmla="*/ 2732520 w 2732520"/>
              <a:gd name="connsiteY4" fmla="*/ 1366259 h 2732520"/>
              <a:gd name="connsiteX5" fmla="*/ 1366261 w 2732520"/>
              <a:gd name="connsiteY5" fmla="*/ 2732520 h 2732520"/>
              <a:gd name="connsiteX6" fmla="*/ 0 w 2732520"/>
              <a:gd name="connsiteY6" fmla="*/ 1366259 h 2732520"/>
              <a:gd name="connsiteX7" fmla="*/ 371739 w 2732520"/>
              <a:gd name="connsiteY7" fmla="*/ 994521 h 2732520"/>
              <a:gd name="connsiteX8" fmla="*/ 421261 w 2732520"/>
              <a:gd name="connsiteY8" fmla="*/ 994521 h 2732520"/>
              <a:gd name="connsiteX9" fmla="*/ 49522 w 2732520"/>
              <a:gd name="connsiteY9" fmla="*/ 1366260 h 2732520"/>
              <a:gd name="connsiteX10" fmla="*/ 1366260 w 2732520"/>
              <a:gd name="connsiteY10" fmla="*/ 2682999 h 2732520"/>
              <a:gd name="connsiteX11" fmla="*/ 2682998 w 2732520"/>
              <a:gd name="connsiteY11" fmla="*/ 1366260 h 2732520"/>
              <a:gd name="connsiteX12" fmla="*/ 2224619 w 2732520"/>
              <a:gd name="connsiteY12" fmla="*/ 907880 h 2732520"/>
              <a:gd name="connsiteX13" fmla="*/ 2224619 w 2732520"/>
              <a:gd name="connsiteY13" fmla="*/ 908473 h 2732520"/>
              <a:gd name="connsiteX14" fmla="*/ 2193916 w 2732520"/>
              <a:gd name="connsiteY14" fmla="*/ 877770 h 2732520"/>
              <a:gd name="connsiteX15" fmla="*/ 2193916 w 2732520"/>
              <a:gd name="connsiteY15" fmla="*/ 877177 h 2732520"/>
              <a:gd name="connsiteX16" fmla="*/ 2193917 w 2732520"/>
              <a:gd name="connsiteY16" fmla="*/ 827657 h 2732520"/>
              <a:gd name="connsiteX17" fmla="*/ 2193916 w 2732520"/>
              <a:gd name="connsiteY17" fmla="*/ 827656 h 2732520"/>
              <a:gd name="connsiteX18" fmla="*/ 2193917 w 2732520"/>
              <a:gd name="connsiteY18" fmla="*/ 538604 h 2732520"/>
              <a:gd name="connsiteX19" fmla="*/ 1904863 w 2732520"/>
              <a:gd name="connsiteY19" fmla="*/ 538604 h 2732520"/>
              <a:gd name="connsiteX20" fmla="*/ 1855343 w 2732520"/>
              <a:gd name="connsiteY20" fmla="*/ 538604 h 2732520"/>
              <a:gd name="connsiteX21" fmla="*/ 1366261 w 2732520"/>
              <a:gd name="connsiteY21" fmla="*/ 0 h 2732520"/>
              <a:gd name="connsiteX22" fmla="*/ 1874162 w 2732520"/>
              <a:gd name="connsiteY22" fmla="*/ 507900 h 2732520"/>
              <a:gd name="connsiteX23" fmla="*/ 1824641 w 2732520"/>
              <a:gd name="connsiteY23" fmla="*/ 507900 h 2732520"/>
              <a:gd name="connsiteX24" fmla="*/ 1366261 w 2732520"/>
              <a:gd name="connsiteY24" fmla="*/ 49521 h 2732520"/>
              <a:gd name="connsiteX25" fmla="*/ 994524 w 2732520"/>
              <a:gd name="connsiteY25" fmla="*/ 421260 h 2732520"/>
              <a:gd name="connsiteX26" fmla="*/ 994523 w 2732520"/>
              <a:gd name="connsiteY26" fmla="*/ 371737 h 273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732520" h="2732520">
                <a:moveTo>
                  <a:pt x="1824641" y="507902"/>
                </a:moveTo>
                <a:lnTo>
                  <a:pt x="1874162" y="507902"/>
                </a:lnTo>
                <a:lnTo>
                  <a:pt x="2224619" y="507902"/>
                </a:lnTo>
                <a:lnTo>
                  <a:pt x="2224618" y="858357"/>
                </a:lnTo>
                <a:lnTo>
                  <a:pt x="2732520" y="1366259"/>
                </a:lnTo>
                <a:lnTo>
                  <a:pt x="1366261" y="2732520"/>
                </a:lnTo>
                <a:lnTo>
                  <a:pt x="0" y="1366259"/>
                </a:lnTo>
                <a:lnTo>
                  <a:pt x="371739" y="994521"/>
                </a:lnTo>
                <a:lnTo>
                  <a:pt x="421261" y="994521"/>
                </a:lnTo>
                <a:lnTo>
                  <a:pt x="49522" y="1366260"/>
                </a:lnTo>
                <a:lnTo>
                  <a:pt x="1366260" y="2682999"/>
                </a:lnTo>
                <a:lnTo>
                  <a:pt x="2682998" y="1366260"/>
                </a:lnTo>
                <a:lnTo>
                  <a:pt x="2224619" y="907880"/>
                </a:lnTo>
                <a:lnTo>
                  <a:pt x="2224619" y="908473"/>
                </a:lnTo>
                <a:lnTo>
                  <a:pt x="2193916" y="877770"/>
                </a:lnTo>
                <a:lnTo>
                  <a:pt x="2193916" y="877177"/>
                </a:lnTo>
                <a:lnTo>
                  <a:pt x="2193917" y="827657"/>
                </a:lnTo>
                <a:lnTo>
                  <a:pt x="2193916" y="827656"/>
                </a:lnTo>
                <a:lnTo>
                  <a:pt x="2193917" y="538604"/>
                </a:lnTo>
                <a:lnTo>
                  <a:pt x="1904863" y="538604"/>
                </a:lnTo>
                <a:lnTo>
                  <a:pt x="1855343" y="538604"/>
                </a:lnTo>
                <a:close/>
                <a:moveTo>
                  <a:pt x="1366261" y="0"/>
                </a:moveTo>
                <a:lnTo>
                  <a:pt x="1874162" y="507900"/>
                </a:lnTo>
                <a:lnTo>
                  <a:pt x="1824641" y="507900"/>
                </a:lnTo>
                <a:lnTo>
                  <a:pt x="1366261" y="49521"/>
                </a:lnTo>
                <a:lnTo>
                  <a:pt x="994524" y="421260"/>
                </a:lnTo>
                <a:lnTo>
                  <a:pt x="994523" y="371737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2" name="Graphic 11" descr="Bullseye with solid fill">
            <a:extLst>
              <a:ext uri="{FF2B5EF4-FFF2-40B4-BE49-F238E27FC236}">
                <a16:creationId xmlns:a16="http://schemas.microsoft.com/office/drawing/2014/main" id="{BBC06389-2422-1D59-3AEC-DC8C2D64B1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90037" y="2305470"/>
            <a:ext cx="642632" cy="642632"/>
          </a:xfrm>
          <a:prstGeom prst="rect">
            <a:avLst/>
          </a:prstGeom>
        </p:spPr>
      </p:pic>
      <p:pic>
        <p:nvPicPr>
          <p:cNvPr id="13" name="Graphic 12" descr="Coins with solid fill">
            <a:extLst>
              <a:ext uri="{FF2B5EF4-FFF2-40B4-BE49-F238E27FC236}">
                <a16:creationId xmlns:a16="http://schemas.microsoft.com/office/drawing/2014/main" id="{E14EE66F-7FD7-8D08-7206-A265D0B931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82267" y="4201377"/>
            <a:ext cx="642632" cy="642632"/>
          </a:xfrm>
          <a:prstGeom prst="rect">
            <a:avLst/>
          </a:prstGeom>
        </p:spPr>
      </p:pic>
      <p:pic>
        <p:nvPicPr>
          <p:cNvPr id="14" name="Graphic 13" descr="Chat with solid fill">
            <a:extLst>
              <a:ext uri="{FF2B5EF4-FFF2-40B4-BE49-F238E27FC236}">
                <a16:creationId xmlns:a16="http://schemas.microsoft.com/office/drawing/2014/main" id="{FDCFFFDD-C2C9-091D-AEFC-A38A7E8581F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11330" y="4201377"/>
            <a:ext cx="642632" cy="642632"/>
          </a:xfrm>
          <a:prstGeom prst="rect">
            <a:avLst/>
          </a:prstGeom>
        </p:spPr>
      </p:pic>
      <p:pic>
        <p:nvPicPr>
          <p:cNvPr id="15" name="Graphic 14" descr="Single gear with solid fill">
            <a:extLst>
              <a:ext uri="{FF2B5EF4-FFF2-40B4-BE49-F238E27FC236}">
                <a16:creationId xmlns:a16="http://schemas.microsoft.com/office/drawing/2014/main" id="{52BB540C-F2F3-3866-084E-272564F67B7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519102" y="2305470"/>
            <a:ext cx="642632" cy="642632"/>
          </a:xfrm>
          <a:prstGeom prst="rect">
            <a:avLst/>
          </a:prstGeom>
        </p:spPr>
      </p:pic>
      <p:pic>
        <p:nvPicPr>
          <p:cNvPr id="16" name="Graphic 15" descr="Magnifying glass with solid fill">
            <a:extLst>
              <a:ext uri="{FF2B5EF4-FFF2-40B4-BE49-F238E27FC236}">
                <a16:creationId xmlns:a16="http://schemas.microsoft.com/office/drawing/2014/main" id="{A2B9CEAC-2B3B-86BA-3417-6DB95FD7DED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703559" y="2305470"/>
            <a:ext cx="642632" cy="642632"/>
          </a:xfrm>
          <a:prstGeom prst="rect">
            <a:avLst/>
          </a:prstGeom>
        </p:spPr>
      </p:pic>
      <p:pic>
        <p:nvPicPr>
          <p:cNvPr id="17" name="Graphic 16" descr="Lightbulb">
            <a:extLst>
              <a:ext uri="{FF2B5EF4-FFF2-40B4-BE49-F238E27FC236}">
                <a16:creationId xmlns:a16="http://schemas.microsoft.com/office/drawing/2014/main" id="{A6A25186-94D4-2958-06E1-96290ADBCF3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795788" y="4199357"/>
            <a:ext cx="644652" cy="64465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9F223E7-1E8C-50B3-674C-4446DE488B23}"/>
              </a:ext>
            </a:extLst>
          </p:cNvPr>
          <p:cNvSpPr txBox="1"/>
          <p:nvPr/>
        </p:nvSpPr>
        <p:spPr>
          <a:xfrm>
            <a:off x="1255698" y="2982727"/>
            <a:ext cx="1169438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noProof="1">
                <a:solidFill>
                  <a:schemeClr val="bg2"/>
                </a:solidFill>
              </a:rPr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6FE49DC-D987-2115-5848-35BEB783BB2A}"/>
              </a:ext>
            </a:extLst>
          </p:cNvPr>
          <p:cNvSpPr txBox="1"/>
          <p:nvPr/>
        </p:nvSpPr>
        <p:spPr>
          <a:xfrm>
            <a:off x="3440965" y="2982727"/>
            <a:ext cx="1169438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noProof="1">
                <a:solidFill>
                  <a:schemeClr val="bg2"/>
                </a:solidFill>
              </a:rPr>
              <a:t>Lorem 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6EF931A-C81F-1B23-FC07-56E3641950B7}"/>
              </a:ext>
            </a:extLst>
          </p:cNvPr>
          <p:cNvSpPr txBox="1"/>
          <p:nvPr/>
        </p:nvSpPr>
        <p:spPr>
          <a:xfrm>
            <a:off x="5626231" y="2948102"/>
            <a:ext cx="1169438" cy="346249"/>
          </a:xfrm>
          <a:prstGeom prst="rect">
            <a:avLst/>
          </a:prstGeom>
          <a:noFill/>
        </p:spPr>
        <p:txBody>
          <a:bodyPr wrap="square" lIns="0" rIns="0" rtlCol="0" anchor="ctr">
            <a:normAutofit/>
          </a:bodyPr>
          <a:lstStyle/>
          <a:p>
            <a:pPr algn="ctr"/>
            <a:r>
              <a:rPr lang="en-US" sz="1500" b="1" noProof="1">
                <a:solidFill>
                  <a:schemeClr val="bg2"/>
                </a:solidFill>
              </a:rPr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765D40-F5E3-30EB-C682-40523E16C68F}"/>
              </a:ext>
            </a:extLst>
          </p:cNvPr>
          <p:cNvSpPr txBox="1"/>
          <p:nvPr/>
        </p:nvSpPr>
        <p:spPr>
          <a:xfrm>
            <a:off x="2347927" y="3864990"/>
            <a:ext cx="1169438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noProof="1">
                <a:solidFill>
                  <a:schemeClr val="bg2"/>
                </a:solidFill>
              </a:rPr>
              <a:t>Lorem 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A54CBFB-8B8C-91CB-1BEE-71C1B95ECF23}"/>
              </a:ext>
            </a:extLst>
          </p:cNvPr>
          <p:cNvSpPr txBox="1"/>
          <p:nvPr/>
        </p:nvSpPr>
        <p:spPr>
          <a:xfrm>
            <a:off x="4533396" y="3864990"/>
            <a:ext cx="1169438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noProof="1">
                <a:solidFill>
                  <a:schemeClr val="bg2"/>
                </a:solidFill>
              </a:rPr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9DC8D3F-0B71-0A75-E298-21738F07D393}"/>
              </a:ext>
            </a:extLst>
          </p:cNvPr>
          <p:cNvSpPr txBox="1"/>
          <p:nvPr/>
        </p:nvSpPr>
        <p:spPr>
          <a:xfrm>
            <a:off x="6718864" y="3864990"/>
            <a:ext cx="1169438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noProof="1">
                <a:solidFill>
                  <a:schemeClr val="bg2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080258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114</Words>
  <Application>Microsoft Office PowerPoint</Application>
  <PresentationFormat>On-screen Show (4:3)</PresentationFormat>
  <Paragraphs>29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Nested Alternating Process – Slide Template</vt:lpstr>
      <vt:lpstr>Nested Alternating Process – Slide Template</vt:lpstr>
      <vt:lpstr>Nested Alternating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Nested Alternating Process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2023-10-09T19:15:48Z</dcterms:modified>
  <cp:category>Charts &amp; Diagrams</cp:category>
</cp:coreProperties>
</file>