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1464" y="17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26406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1/30/2023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Nested File Text Boxes – Slide Template</a:t>
            </a:r>
          </a:p>
        </p:txBody>
      </p:sp>
      <p:sp>
        <p:nvSpPr>
          <p:cNvPr id="3" name="Shape">
            <a:extLst>
              <a:ext uri="{FF2B5EF4-FFF2-40B4-BE49-F238E27FC236}">
                <a16:creationId xmlns:a16="http://schemas.microsoft.com/office/drawing/2014/main" id="{088969CC-3BF4-9380-A48F-0AF9426AF008}"/>
              </a:ext>
            </a:extLst>
          </p:cNvPr>
          <p:cNvSpPr/>
          <p:nvPr/>
        </p:nvSpPr>
        <p:spPr>
          <a:xfrm>
            <a:off x="440239" y="2597767"/>
            <a:ext cx="4235609" cy="1201911"/>
          </a:xfrm>
          <a:custGeom>
            <a:avLst/>
            <a:gdLst/>
            <a:ahLst/>
            <a:cxnLst>
              <a:cxn ang="0">
                <a:pos x="wd2" y="hd2"/>
              </a:cxn>
              <a:cxn ang="5400000">
                <a:pos x="wd2" y="hd2"/>
              </a:cxn>
              <a:cxn ang="10800000">
                <a:pos x="wd2" y="hd2"/>
              </a:cxn>
              <a:cxn ang="16200000">
                <a:pos x="wd2" y="hd2"/>
              </a:cxn>
            </a:cxnLst>
            <a:rect l="0" t="0" r="r" b="b"/>
            <a:pathLst>
              <a:path w="21436" h="21600" extrusionOk="0">
                <a:moveTo>
                  <a:pt x="20977" y="0"/>
                </a:moveTo>
                <a:lnTo>
                  <a:pt x="16253" y="0"/>
                </a:lnTo>
                <a:cubicBezTo>
                  <a:pt x="16079" y="0"/>
                  <a:pt x="15919" y="353"/>
                  <a:pt x="15845" y="907"/>
                </a:cubicBezTo>
                <a:lnTo>
                  <a:pt x="15586" y="2796"/>
                </a:lnTo>
                <a:cubicBezTo>
                  <a:pt x="15440" y="3841"/>
                  <a:pt x="15142" y="4509"/>
                  <a:pt x="14816" y="4509"/>
                </a:cubicBezTo>
                <a:lnTo>
                  <a:pt x="2119" y="4509"/>
                </a:lnTo>
                <a:cubicBezTo>
                  <a:pt x="1938" y="4509"/>
                  <a:pt x="1771" y="4899"/>
                  <a:pt x="1700" y="5491"/>
                </a:cubicBezTo>
                <a:lnTo>
                  <a:pt x="37" y="19346"/>
                </a:lnTo>
                <a:cubicBezTo>
                  <a:pt x="-91" y="20416"/>
                  <a:pt x="129" y="21600"/>
                  <a:pt x="455" y="21600"/>
                </a:cubicBezTo>
                <a:lnTo>
                  <a:pt x="19165" y="21600"/>
                </a:lnTo>
                <a:cubicBezTo>
                  <a:pt x="19406" y="21600"/>
                  <a:pt x="19619" y="21058"/>
                  <a:pt x="19693" y="20252"/>
                </a:cubicBezTo>
                <a:lnTo>
                  <a:pt x="21413" y="2141"/>
                </a:lnTo>
                <a:cubicBezTo>
                  <a:pt x="21509" y="1083"/>
                  <a:pt x="21289" y="0"/>
                  <a:pt x="20977" y="0"/>
                </a:cubicBezTo>
                <a:close/>
                <a:moveTo>
                  <a:pt x="20388" y="7129"/>
                </a:moveTo>
                <a:lnTo>
                  <a:pt x="19204" y="19459"/>
                </a:lnTo>
                <a:cubicBezTo>
                  <a:pt x="19179" y="19711"/>
                  <a:pt x="19111" y="19887"/>
                  <a:pt x="19037" y="19887"/>
                </a:cubicBezTo>
                <a:lnTo>
                  <a:pt x="778" y="19887"/>
                </a:lnTo>
                <a:cubicBezTo>
                  <a:pt x="650" y="19887"/>
                  <a:pt x="565" y="19421"/>
                  <a:pt x="615" y="19005"/>
                </a:cubicBezTo>
                <a:lnTo>
                  <a:pt x="2094" y="6675"/>
                </a:lnTo>
                <a:cubicBezTo>
                  <a:pt x="2122" y="6449"/>
                  <a:pt x="2186" y="6297"/>
                  <a:pt x="2257" y="6297"/>
                </a:cubicBezTo>
                <a:lnTo>
                  <a:pt x="20222" y="6297"/>
                </a:lnTo>
                <a:cubicBezTo>
                  <a:pt x="20342" y="6297"/>
                  <a:pt x="20427" y="6726"/>
                  <a:pt x="20388" y="7129"/>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800"/>
          </a:p>
        </p:txBody>
      </p:sp>
      <p:sp>
        <p:nvSpPr>
          <p:cNvPr id="4" name="Shape">
            <a:extLst>
              <a:ext uri="{FF2B5EF4-FFF2-40B4-BE49-F238E27FC236}">
                <a16:creationId xmlns:a16="http://schemas.microsoft.com/office/drawing/2014/main" id="{89671733-ACF7-E6AD-6F33-B98BA6AF76C9}"/>
              </a:ext>
            </a:extLst>
          </p:cNvPr>
          <p:cNvSpPr/>
          <p:nvPr/>
        </p:nvSpPr>
        <p:spPr>
          <a:xfrm>
            <a:off x="440239" y="1551206"/>
            <a:ext cx="3352161" cy="1201911"/>
          </a:xfrm>
          <a:custGeom>
            <a:avLst/>
            <a:gdLst/>
            <a:ahLst/>
            <a:cxnLst>
              <a:cxn ang="0">
                <a:pos x="wd2" y="hd2"/>
              </a:cxn>
              <a:cxn ang="5400000">
                <a:pos x="wd2" y="hd2"/>
              </a:cxn>
              <a:cxn ang="10800000">
                <a:pos x="wd2" y="hd2"/>
              </a:cxn>
              <a:cxn ang="16200000">
                <a:pos x="wd2" y="hd2"/>
              </a:cxn>
            </a:cxnLst>
            <a:rect l="0" t="0" r="r" b="b"/>
            <a:pathLst>
              <a:path w="21391" h="21600" extrusionOk="0">
                <a:moveTo>
                  <a:pt x="20814" y="0"/>
                </a:moveTo>
                <a:lnTo>
                  <a:pt x="14857" y="0"/>
                </a:lnTo>
                <a:cubicBezTo>
                  <a:pt x="14638" y="0"/>
                  <a:pt x="14437" y="353"/>
                  <a:pt x="14343" y="907"/>
                </a:cubicBezTo>
                <a:lnTo>
                  <a:pt x="14017" y="2796"/>
                </a:lnTo>
                <a:cubicBezTo>
                  <a:pt x="13833" y="3841"/>
                  <a:pt x="13458" y="4509"/>
                  <a:pt x="13046" y="4509"/>
                </a:cubicBezTo>
                <a:lnTo>
                  <a:pt x="2671" y="4509"/>
                </a:lnTo>
                <a:cubicBezTo>
                  <a:pt x="2443" y="4509"/>
                  <a:pt x="2233" y="4899"/>
                  <a:pt x="2143" y="5491"/>
                </a:cubicBezTo>
                <a:lnTo>
                  <a:pt x="46" y="19346"/>
                </a:lnTo>
                <a:cubicBezTo>
                  <a:pt x="-115" y="20416"/>
                  <a:pt x="162" y="21600"/>
                  <a:pt x="574" y="21600"/>
                </a:cubicBezTo>
                <a:lnTo>
                  <a:pt x="18525" y="21600"/>
                </a:lnTo>
                <a:cubicBezTo>
                  <a:pt x="18829" y="21600"/>
                  <a:pt x="19097" y="21058"/>
                  <a:pt x="19191" y="20252"/>
                </a:cubicBezTo>
                <a:lnTo>
                  <a:pt x="21360" y="2141"/>
                </a:lnTo>
                <a:cubicBezTo>
                  <a:pt x="21485" y="1083"/>
                  <a:pt x="21208" y="0"/>
                  <a:pt x="20814" y="0"/>
                </a:cubicBezTo>
                <a:close/>
                <a:moveTo>
                  <a:pt x="20072" y="7129"/>
                </a:moveTo>
                <a:lnTo>
                  <a:pt x="18578" y="19459"/>
                </a:lnTo>
                <a:cubicBezTo>
                  <a:pt x="18547" y="19711"/>
                  <a:pt x="18462" y="19887"/>
                  <a:pt x="18368" y="19887"/>
                </a:cubicBezTo>
                <a:lnTo>
                  <a:pt x="981" y="19887"/>
                </a:lnTo>
                <a:cubicBezTo>
                  <a:pt x="820" y="19887"/>
                  <a:pt x="712" y="19421"/>
                  <a:pt x="775" y="19005"/>
                </a:cubicBezTo>
                <a:lnTo>
                  <a:pt x="2640" y="6675"/>
                </a:lnTo>
                <a:cubicBezTo>
                  <a:pt x="2676" y="6449"/>
                  <a:pt x="2756" y="6297"/>
                  <a:pt x="2845" y="6297"/>
                </a:cubicBezTo>
                <a:lnTo>
                  <a:pt x="19862" y="6297"/>
                </a:lnTo>
                <a:cubicBezTo>
                  <a:pt x="20014" y="6285"/>
                  <a:pt x="20121" y="6713"/>
                  <a:pt x="20072" y="7129"/>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800"/>
          </a:p>
        </p:txBody>
      </p:sp>
      <p:sp>
        <p:nvSpPr>
          <p:cNvPr id="5" name="Shape">
            <a:extLst>
              <a:ext uri="{FF2B5EF4-FFF2-40B4-BE49-F238E27FC236}">
                <a16:creationId xmlns:a16="http://schemas.microsoft.com/office/drawing/2014/main" id="{5791E303-712B-98F3-21DE-BD931281DCB1}"/>
              </a:ext>
            </a:extLst>
          </p:cNvPr>
          <p:cNvSpPr/>
          <p:nvPr/>
        </p:nvSpPr>
        <p:spPr>
          <a:xfrm>
            <a:off x="440238" y="4690889"/>
            <a:ext cx="6031405" cy="1201911"/>
          </a:xfrm>
          <a:custGeom>
            <a:avLst/>
            <a:gdLst/>
            <a:ahLst/>
            <a:cxnLst>
              <a:cxn ang="0">
                <a:pos x="wd2" y="hd2"/>
              </a:cxn>
              <a:cxn ang="5400000">
                <a:pos x="wd2" y="hd2"/>
              </a:cxn>
              <a:cxn ang="10800000">
                <a:pos x="wd2" y="hd2"/>
              </a:cxn>
              <a:cxn ang="16200000">
                <a:pos x="wd2" y="hd2"/>
              </a:cxn>
            </a:cxnLst>
            <a:rect l="0" t="0" r="r" b="b"/>
            <a:pathLst>
              <a:path w="21483" h="21600" extrusionOk="0">
                <a:moveTo>
                  <a:pt x="21162" y="0"/>
                </a:moveTo>
                <a:lnTo>
                  <a:pt x="17837" y="0"/>
                </a:lnTo>
                <a:cubicBezTo>
                  <a:pt x="17714" y="0"/>
                  <a:pt x="17602" y="353"/>
                  <a:pt x="17549" y="907"/>
                </a:cubicBezTo>
                <a:lnTo>
                  <a:pt x="17367" y="2796"/>
                </a:lnTo>
                <a:cubicBezTo>
                  <a:pt x="17265" y="3841"/>
                  <a:pt x="17055" y="4509"/>
                  <a:pt x="16826" y="4509"/>
                </a:cubicBezTo>
                <a:lnTo>
                  <a:pt x="1491" y="4509"/>
                </a:lnTo>
                <a:cubicBezTo>
                  <a:pt x="1364" y="4509"/>
                  <a:pt x="1247" y="4899"/>
                  <a:pt x="1197" y="5491"/>
                </a:cubicBezTo>
                <a:lnTo>
                  <a:pt x="26" y="19346"/>
                </a:lnTo>
                <a:cubicBezTo>
                  <a:pt x="-64" y="20416"/>
                  <a:pt x="91" y="21600"/>
                  <a:pt x="320" y="21600"/>
                </a:cubicBezTo>
                <a:lnTo>
                  <a:pt x="19883" y="21600"/>
                </a:lnTo>
                <a:cubicBezTo>
                  <a:pt x="20053" y="21600"/>
                  <a:pt x="20203" y="21058"/>
                  <a:pt x="20255" y="20252"/>
                </a:cubicBezTo>
                <a:lnTo>
                  <a:pt x="21466" y="2141"/>
                </a:lnTo>
                <a:cubicBezTo>
                  <a:pt x="21536" y="1083"/>
                  <a:pt x="21381" y="0"/>
                  <a:pt x="21162" y="0"/>
                </a:cubicBezTo>
                <a:close/>
                <a:moveTo>
                  <a:pt x="20745" y="7129"/>
                </a:moveTo>
                <a:lnTo>
                  <a:pt x="19911" y="19459"/>
                </a:lnTo>
                <a:cubicBezTo>
                  <a:pt x="19893" y="19711"/>
                  <a:pt x="19846" y="19887"/>
                  <a:pt x="19794" y="19887"/>
                </a:cubicBezTo>
                <a:lnTo>
                  <a:pt x="545" y="19887"/>
                </a:lnTo>
                <a:cubicBezTo>
                  <a:pt x="455" y="19887"/>
                  <a:pt x="395" y="19421"/>
                  <a:pt x="430" y="19005"/>
                </a:cubicBezTo>
                <a:lnTo>
                  <a:pt x="1471" y="6675"/>
                </a:lnTo>
                <a:cubicBezTo>
                  <a:pt x="1491" y="6449"/>
                  <a:pt x="1536" y="6297"/>
                  <a:pt x="1586" y="6297"/>
                </a:cubicBezTo>
                <a:lnTo>
                  <a:pt x="20627" y="6297"/>
                </a:lnTo>
                <a:cubicBezTo>
                  <a:pt x="20712" y="6297"/>
                  <a:pt x="20775" y="6713"/>
                  <a:pt x="20745" y="7129"/>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800"/>
          </a:p>
        </p:txBody>
      </p:sp>
      <p:sp>
        <p:nvSpPr>
          <p:cNvPr id="6" name="Shape">
            <a:extLst>
              <a:ext uri="{FF2B5EF4-FFF2-40B4-BE49-F238E27FC236}">
                <a16:creationId xmlns:a16="http://schemas.microsoft.com/office/drawing/2014/main" id="{7D88DBF6-5172-828E-34F1-6BBCA0134372}"/>
              </a:ext>
            </a:extLst>
          </p:cNvPr>
          <p:cNvSpPr/>
          <p:nvPr/>
        </p:nvSpPr>
        <p:spPr>
          <a:xfrm>
            <a:off x="440239" y="3644328"/>
            <a:ext cx="5147798" cy="1201911"/>
          </a:xfrm>
          <a:custGeom>
            <a:avLst/>
            <a:gdLst/>
            <a:ahLst/>
            <a:cxnLst>
              <a:cxn ang="0">
                <a:pos x="wd2" y="hd2"/>
              </a:cxn>
              <a:cxn ang="5400000">
                <a:pos x="wd2" y="hd2"/>
              </a:cxn>
              <a:cxn ang="10800000">
                <a:pos x="wd2" y="hd2"/>
              </a:cxn>
              <a:cxn ang="16200000">
                <a:pos x="wd2" y="hd2"/>
              </a:cxn>
            </a:cxnLst>
            <a:rect l="0" t="0" r="r" b="b"/>
            <a:pathLst>
              <a:path w="21467" h="21600" extrusionOk="0">
                <a:moveTo>
                  <a:pt x="21090" y="0"/>
                </a:moveTo>
                <a:lnTo>
                  <a:pt x="17197" y="0"/>
                </a:lnTo>
                <a:cubicBezTo>
                  <a:pt x="17054" y="0"/>
                  <a:pt x="16922" y="353"/>
                  <a:pt x="16861" y="907"/>
                </a:cubicBezTo>
                <a:lnTo>
                  <a:pt x="16647" y="2796"/>
                </a:lnTo>
                <a:cubicBezTo>
                  <a:pt x="16528" y="3841"/>
                  <a:pt x="16282" y="4509"/>
                  <a:pt x="16013" y="4509"/>
                </a:cubicBezTo>
                <a:lnTo>
                  <a:pt x="1746" y="4509"/>
                </a:lnTo>
                <a:cubicBezTo>
                  <a:pt x="1597" y="4509"/>
                  <a:pt x="1459" y="4899"/>
                  <a:pt x="1401" y="5491"/>
                </a:cubicBezTo>
                <a:lnTo>
                  <a:pt x="30" y="19346"/>
                </a:lnTo>
                <a:cubicBezTo>
                  <a:pt x="-75" y="20416"/>
                  <a:pt x="106" y="21600"/>
                  <a:pt x="375" y="21600"/>
                </a:cubicBezTo>
                <a:lnTo>
                  <a:pt x="19596" y="21600"/>
                </a:lnTo>
                <a:cubicBezTo>
                  <a:pt x="19795" y="21600"/>
                  <a:pt x="19970" y="21058"/>
                  <a:pt x="20032" y="20252"/>
                </a:cubicBezTo>
                <a:lnTo>
                  <a:pt x="21449" y="2141"/>
                </a:lnTo>
                <a:cubicBezTo>
                  <a:pt x="21525" y="1096"/>
                  <a:pt x="21344" y="0"/>
                  <a:pt x="21090" y="0"/>
                </a:cubicBezTo>
                <a:close/>
                <a:moveTo>
                  <a:pt x="20601" y="7129"/>
                </a:moveTo>
                <a:lnTo>
                  <a:pt x="19625" y="19459"/>
                </a:lnTo>
                <a:cubicBezTo>
                  <a:pt x="19605" y="19711"/>
                  <a:pt x="19549" y="19887"/>
                  <a:pt x="19488" y="19887"/>
                </a:cubicBezTo>
                <a:lnTo>
                  <a:pt x="638" y="19887"/>
                </a:lnTo>
                <a:cubicBezTo>
                  <a:pt x="533" y="19887"/>
                  <a:pt x="463" y="19421"/>
                  <a:pt x="504" y="19005"/>
                </a:cubicBezTo>
                <a:lnTo>
                  <a:pt x="1722" y="6675"/>
                </a:lnTo>
                <a:cubicBezTo>
                  <a:pt x="1746" y="6449"/>
                  <a:pt x="1798" y="6297"/>
                  <a:pt x="1857" y="6297"/>
                </a:cubicBezTo>
                <a:lnTo>
                  <a:pt x="20464" y="6297"/>
                </a:lnTo>
                <a:cubicBezTo>
                  <a:pt x="20564" y="6297"/>
                  <a:pt x="20634" y="6726"/>
                  <a:pt x="20601" y="7129"/>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800"/>
          </a:p>
        </p:txBody>
      </p:sp>
      <p:pic>
        <p:nvPicPr>
          <p:cNvPr id="7" name="Graphic 6" descr="Bullseye with solid fill">
            <a:extLst>
              <a:ext uri="{FF2B5EF4-FFF2-40B4-BE49-F238E27FC236}">
                <a16:creationId xmlns:a16="http://schemas.microsoft.com/office/drawing/2014/main" id="{07986ED5-872E-4490-BA44-F41BC290111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69582" y="3684425"/>
            <a:ext cx="269694" cy="269694"/>
          </a:xfrm>
          <a:prstGeom prst="rect">
            <a:avLst/>
          </a:prstGeom>
        </p:spPr>
      </p:pic>
      <p:pic>
        <p:nvPicPr>
          <p:cNvPr id="8" name="Graphic 7" descr="Gears with solid fill">
            <a:extLst>
              <a:ext uri="{FF2B5EF4-FFF2-40B4-BE49-F238E27FC236}">
                <a16:creationId xmlns:a16="http://schemas.microsoft.com/office/drawing/2014/main" id="{18C1DF88-A341-734A-9975-886EA3E1261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57392" y="2633529"/>
            <a:ext cx="269694" cy="269694"/>
          </a:xfrm>
          <a:prstGeom prst="rect">
            <a:avLst/>
          </a:prstGeom>
        </p:spPr>
      </p:pic>
      <p:pic>
        <p:nvPicPr>
          <p:cNvPr id="9" name="Graphic 8" descr="Hourglass 30% with solid fill">
            <a:extLst>
              <a:ext uri="{FF2B5EF4-FFF2-40B4-BE49-F238E27FC236}">
                <a16:creationId xmlns:a16="http://schemas.microsoft.com/office/drawing/2014/main" id="{B472E044-064A-99F0-DCDB-B06BCC4866C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53189" y="4721642"/>
            <a:ext cx="269694" cy="269694"/>
          </a:xfrm>
          <a:prstGeom prst="rect">
            <a:avLst/>
          </a:prstGeom>
        </p:spPr>
      </p:pic>
      <p:pic>
        <p:nvPicPr>
          <p:cNvPr id="10" name="Graphic 9" descr="Lightbulb with solid fill">
            <a:extLst>
              <a:ext uri="{FF2B5EF4-FFF2-40B4-BE49-F238E27FC236}">
                <a16:creationId xmlns:a16="http://schemas.microsoft.com/office/drawing/2014/main" id="{EE6A8CFE-B51C-FCF7-3A9C-ABAF3DECD81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73944" y="1576952"/>
            <a:ext cx="269694" cy="269694"/>
          </a:xfrm>
          <a:prstGeom prst="rect">
            <a:avLst/>
          </a:prstGeom>
        </p:spPr>
      </p:pic>
      <p:sp>
        <p:nvSpPr>
          <p:cNvPr id="11" name="TextBox 10">
            <a:extLst>
              <a:ext uri="{FF2B5EF4-FFF2-40B4-BE49-F238E27FC236}">
                <a16:creationId xmlns:a16="http://schemas.microsoft.com/office/drawing/2014/main" id="{EEED2ABE-11CE-A6D1-48E7-8CE56EBE8E8C}"/>
              </a:ext>
            </a:extLst>
          </p:cNvPr>
          <p:cNvSpPr txBox="1"/>
          <p:nvPr/>
        </p:nvSpPr>
        <p:spPr>
          <a:xfrm>
            <a:off x="879080" y="5137897"/>
            <a:ext cx="5080464" cy="577081"/>
          </a:xfrm>
          <a:prstGeom prst="rect">
            <a:avLst/>
          </a:prstGeom>
          <a:noFill/>
        </p:spPr>
        <p:txBody>
          <a:bodyPr wrap="square" lIns="0" rIns="0" rtlCol="0" anchor="ctr">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12" name="TextBox 11">
            <a:extLst>
              <a:ext uri="{FF2B5EF4-FFF2-40B4-BE49-F238E27FC236}">
                <a16:creationId xmlns:a16="http://schemas.microsoft.com/office/drawing/2014/main" id="{9BC393A8-EC5F-2900-264F-00C38E8751C0}"/>
              </a:ext>
            </a:extLst>
          </p:cNvPr>
          <p:cNvSpPr txBox="1"/>
          <p:nvPr/>
        </p:nvSpPr>
        <p:spPr>
          <a:xfrm>
            <a:off x="879080" y="4100254"/>
            <a:ext cx="4235609" cy="577081"/>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sp>
        <p:nvSpPr>
          <p:cNvPr id="13" name="TextBox 12">
            <a:extLst>
              <a:ext uri="{FF2B5EF4-FFF2-40B4-BE49-F238E27FC236}">
                <a16:creationId xmlns:a16="http://schemas.microsoft.com/office/drawing/2014/main" id="{EFA5EE0E-DCFD-2E08-297D-D884A36169C0}"/>
              </a:ext>
            </a:extLst>
          </p:cNvPr>
          <p:cNvSpPr txBox="1"/>
          <p:nvPr/>
        </p:nvSpPr>
        <p:spPr>
          <a:xfrm>
            <a:off x="879080" y="3053695"/>
            <a:ext cx="3352161" cy="577081"/>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sp>
        <p:nvSpPr>
          <p:cNvPr id="14" name="TextBox 13">
            <a:extLst>
              <a:ext uri="{FF2B5EF4-FFF2-40B4-BE49-F238E27FC236}">
                <a16:creationId xmlns:a16="http://schemas.microsoft.com/office/drawing/2014/main" id="{67EF8010-6E45-EC2D-BAEA-EBC214EE6F98}"/>
              </a:ext>
            </a:extLst>
          </p:cNvPr>
          <p:cNvSpPr txBox="1"/>
          <p:nvPr/>
        </p:nvSpPr>
        <p:spPr>
          <a:xfrm>
            <a:off x="879080" y="2007134"/>
            <a:ext cx="2357085" cy="577081"/>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a:t>
            </a:r>
          </a:p>
        </p:txBody>
      </p:sp>
      <p:sp>
        <p:nvSpPr>
          <p:cNvPr id="15" name="TextBox 14">
            <a:extLst>
              <a:ext uri="{FF2B5EF4-FFF2-40B4-BE49-F238E27FC236}">
                <a16:creationId xmlns:a16="http://schemas.microsoft.com/office/drawing/2014/main" id="{D404E377-89BE-8870-9436-CB5613049D48}"/>
              </a:ext>
            </a:extLst>
          </p:cNvPr>
          <p:cNvSpPr txBox="1"/>
          <p:nvPr/>
        </p:nvSpPr>
        <p:spPr>
          <a:xfrm>
            <a:off x="4038708" y="1764538"/>
            <a:ext cx="2151960" cy="461665"/>
          </a:xfrm>
          <a:prstGeom prst="rect">
            <a:avLst/>
          </a:prstGeom>
          <a:noFill/>
        </p:spPr>
        <p:txBody>
          <a:bodyPr wrap="square" lIns="0" rIns="0" rtlCol="0" anchor="t">
            <a:spAutoFit/>
          </a:bodyPr>
          <a:lstStyle/>
          <a:p>
            <a:r>
              <a:rPr lang="en-US" sz="2400" b="1" noProof="1"/>
              <a:t>01. Lorem Ipsum</a:t>
            </a:r>
          </a:p>
        </p:txBody>
      </p:sp>
      <p:sp>
        <p:nvSpPr>
          <p:cNvPr id="16" name="TextBox 15">
            <a:extLst>
              <a:ext uri="{FF2B5EF4-FFF2-40B4-BE49-F238E27FC236}">
                <a16:creationId xmlns:a16="http://schemas.microsoft.com/office/drawing/2014/main" id="{1F9A68C9-D8BF-B7C2-A40D-FB1C4DDAA334}"/>
              </a:ext>
            </a:extLst>
          </p:cNvPr>
          <p:cNvSpPr txBox="1"/>
          <p:nvPr/>
        </p:nvSpPr>
        <p:spPr>
          <a:xfrm>
            <a:off x="4922156" y="2811099"/>
            <a:ext cx="2151960" cy="461665"/>
          </a:xfrm>
          <a:prstGeom prst="rect">
            <a:avLst/>
          </a:prstGeom>
          <a:noFill/>
        </p:spPr>
        <p:txBody>
          <a:bodyPr wrap="square" lIns="0" rIns="0" rtlCol="0" anchor="t">
            <a:spAutoFit/>
          </a:bodyPr>
          <a:lstStyle/>
          <a:p>
            <a:r>
              <a:rPr lang="en-US" sz="2400" b="1" noProof="1"/>
              <a:t>02. Lorem Ipsum</a:t>
            </a:r>
          </a:p>
        </p:txBody>
      </p:sp>
      <p:sp>
        <p:nvSpPr>
          <p:cNvPr id="17" name="TextBox 16">
            <a:extLst>
              <a:ext uri="{FF2B5EF4-FFF2-40B4-BE49-F238E27FC236}">
                <a16:creationId xmlns:a16="http://schemas.microsoft.com/office/drawing/2014/main" id="{7503F91B-5F72-15DA-D9CB-5756A2DEB3A0}"/>
              </a:ext>
            </a:extLst>
          </p:cNvPr>
          <p:cNvSpPr txBox="1"/>
          <p:nvPr/>
        </p:nvSpPr>
        <p:spPr>
          <a:xfrm>
            <a:off x="5834345" y="3857659"/>
            <a:ext cx="2151960" cy="461665"/>
          </a:xfrm>
          <a:prstGeom prst="rect">
            <a:avLst/>
          </a:prstGeom>
          <a:noFill/>
        </p:spPr>
        <p:txBody>
          <a:bodyPr wrap="square" lIns="0" rIns="0" rtlCol="0" anchor="t">
            <a:spAutoFit/>
          </a:bodyPr>
          <a:lstStyle/>
          <a:p>
            <a:r>
              <a:rPr lang="en-US" sz="2400" b="1" noProof="1"/>
              <a:t>03. Lorem Ipsum</a:t>
            </a:r>
          </a:p>
        </p:txBody>
      </p:sp>
      <p:sp>
        <p:nvSpPr>
          <p:cNvPr id="18" name="TextBox 17">
            <a:extLst>
              <a:ext uri="{FF2B5EF4-FFF2-40B4-BE49-F238E27FC236}">
                <a16:creationId xmlns:a16="http://schemas.microsoft.com/office/drawing/2014/main" id="{CFA6F0DC-52C7-9FBC-5865-821761B41D42}"/>
              </a:ext>
            </a:extLst>
          </p:cNvPr>
          <p:cNvSpPr txBox="1"/>
          <p:nvPr/>
        </p:nvSpPr>
        <p:spPr>
          <a:xfrm>
            <a:off x="6717952" y="4904221"/>
            <a:ext cx="2151960" cy="461665"/>
          </a:xfrm>
          <a:prstGeom prst="rect">
            <a:avLst/>
          </a:prstGeom>
          <a:noFill/>
        </p:spPr>
        <p:txBody>
          <a:bodyPr wrap="square" lIns="0" rIns="0" rtlCol="0" anchor="t">
            <a:spAutoFit/>
          </a:bodyPr>
          <a:lstStyle/>
          <a:p>
            <a:r>
              <a:rPr lang="en-US" sz="2400" b="1" noProof="1"/>
              <a:t>04. 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Nested File Text Boxes – Slide Template</a:t>
            </a:r>
          </a:p>
        </p:txBody>
      </p:sp>
      <p:sp>
        <p:nvSpPr>
          <p:cNvPr id="19" name="Shape">
            <a:extLst>
              <a:ext uri="{FF2B5EF4-FFF2-40B4-BE49-F238E27FC236}">
                <a16:creationId xmlns:a16="http://schemas.microsoft.com/office/drawing/2014/main" id="{2DDBA8EA-9A9A-071A-9DDD-8C34BC418693}"/>
              </a:ext>
            </a:extLst>
          </p:cNvPr>
          <p:cNvSpPr/>
          <p:nvPr/>
        </p:nvSpPr>
        <p:spPr>
          <a:xfrm>
            <a:off x="440239" y="2597767"/>
            <a:ext cx="4235609" cy="1201911"/>
          </a:xfrm>
          <a:custGeom>
            <a:avLst/>
            <a:gdLst/>
            <a:ahLst/>
            <a:cxnLst>
              <a:cxn ang="0">
                <a:pos x="wd2" y="hd2"/>
              </a:cxn>
              <a:cxn ang="5400000">
                <a:pos x="wd2" y="hd2"/>
              </a:cxn>
              <a:cxn ang="10800000">
                <a:pos x="wd2" y="hd2"/>
              </a:cxn>
              <a:cxn ang="16200000">
                <a:pos x="wd2" y="hd2"/>
              </a:cxn>
            </a:cxnLst>
            <a:rect l="0" t="0" r="r" b="b"/>
            <a:pathLst>
              <a:path w="21436" h="21600" extrusionOk="0">
                <a:moveTo>
                  <a:pt x="20977" y="0"/>
                </a:moveTo>
                <a:lnTo>
                  <a:pt x="16253" y="0"/>
                </a:lnTo>
                <a:cubicBezTo>
                  <a:pt x="16079" y="0"/>
                  <a:pt x="15919" y="353"/>
                  <a:pt x="15845" y="907"/>
                </a:cubicBezTo>
                <a:lnTo>
                  <a:pt x="15586" y="2796"/>
                </a:lnTo>
                <a:cubicBezTo>
                  <a:pt x="15440" y="3841"/>
                  <a:pt x="15142" y="4509"/>
                  <a:pt x="14816" y="4509"/>
                </a:cubicBezTo>
                <a:lnTo>
                  <a:pt x="2119" y="4509"/>
                </a:lnTo>
                <a:cubicBezTo>
                  <a:pt x="1938" y="4509"/>
                  <a:pt x="1771" y="4899"/>
                  <a:pt x="1700" y="5491"/>
                </a:cubicBezTo>
                <a:lnTo>
                  <a:pt x="37" y="19346"/>
                </a:lnTo>
                <a:cubicBezTo>
                  <a:pt x="-91" y="20416"/>
                  <a:pt x="129" y="21600"/>
                  <a:pt x="455" y="21600"/>
                </a:cubicBezTo>
                <a:lnTo>
                  <a:pt x="19165" y="21600"/>
                </a:lnTo>
                <a:cubicBezTo>
                  <a:pt x="19406" y="21600"/>
                  <a:pt x="19619" y="21058"/>
                  <a:pt x="19693" y="20252"/>
                </a:cubicBezTo>
                <a:lnTo>
                  <a:pt x="21413" y="2141"/>
                </a:lnTo>
                <a:cubicBezTo>
                  <a:pt x="21509" y="1083"/>
                  <a:pt x="21289" y="0"/>
                  <a:pt x="20977" y="0"/>
                </a:cubicBezTo>
                <a:close/>
                <a:moveTo>
                  <a:pt x="20388" y="7129"/>
                </a:moveTo>
                <a:lnTo>
                  <a:pt x="19204" y="19459"/>
                </a:lnTo>
                <a:cubicBezTo>
                  <a:pt x="19179" y="19711"/>
                  <a:pt x="19111" y="19887"/>
                  <a:pt x="19037" y="19887"/>
                </a:cubicBezTo>
                <a:lnTo>
                  <a:pt x="778" y="19887"/>
                </a:lnTo>
                <a:cubicBezTo>
                  <a:pt x="650" y="19887"/>
                  <a:pt x="565" y="19421"/>
                  <a:pt x="615" y="19005"/>
                </a:cubicBezTo>
                <a:lnTo>
                  <a:pt x="2094" y="6675"/>
                </a:lnTo>
                <a:cubicBezTo>
                  <a:pt x="2122" y="6449"/>
                  <a:pt x="2186" y="6297"/>
                  <a:pt x="2257" y="6297"/>
                </a:cubicBezTo>
                <a:lnTo>
                  <a:pt x="20222" y="6297"/>
                </a:lnTo>
                <a:cubicBezTo>
                  <a:pt x="20342" y="6297"/>
                  <a:pt x="20427" y="6726"/>
                  <a:pt x="20388" y="7129"/>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800"/>
          </a:p>
        </p:txBody>
      </p:sp>
      <p:sp>
        <p:nvSpPr>
          <p:cNvPr id="20" name="Shape">
            <a:extLst>
              <a:ext uri="{FF2B5EF4-FFF2-40B4-BE49-F238E27FC236}">
                <a16:creationId xmlns:a16="http://schemas.microsoft.com/office/drawing/2014/main" id="{49257B28-6834-21B1-78D5-874729035BD3}"/>
              </a:ext>
            </a:extLst>
          </p:cNvPr>
          <p:cNvSpPr/>
          <p:nvPr/>
        </p:nvSpPr>
        <p:spPr>
          <a:xfrm>
            <a:off x="440239" y="1551206"/>
            <a:ext cx="3352161" cy="1201911"/>
          </a:xfrm>
          <a:custGeom>
            <a:avLst/>
            <a:gdLst/>
            <a:ahLst/>
            <a:cxnLst>
              <a:cxn ang="0">
                <a:pos x="wd2" y="hd2"/>
              </a:cxn>
              <a:cxn ang="5400000">
                <a:pos x="wd2" y="hd2"/>
              </a:cxn>
              <a:cxn ang="10800000">
                <a:pos x="wd2" y="hd2"/>
              </a:cxn>
              <a:cxn ang="16200000">
                <a:pos x="wd2" y="hd2"/>
              </a:cxn>
            </a:cxnLst>
            <a:rect l="0" t="0" r="r" b="b"/>
            <a:pathLst>
              <a:path w="21391" h="21600" extrusionOk="0">
                <a:moveTo>
                  <a:pt x="20814" y="0"/>
                </a:moveTo>
                <a:lnTo>
                  <a:pt x="14857" y="0"/>
                </a:lnTo>
                <a:cubicBezTo>
                  <a:pt x="14638" y="0"/>
                  <a:pt x="14437" y="353"/>
                  <a:pt x="14343" y="907"/>
                </a:cubicBezTo>
                <a:lnTo>
                  <a:pt x="14017" y="2796"/>
                </a:lnTo>
                <a:cubicBezTo>
                  <a:pt x="13833" y="3841"/>
                  <a:pt x="13458" y="4509"/>
                  <a:pt x="13046" y="4509"/>
                </a:cubicBezTo>
                <a:lnTo>
                  <a:pt x="2671" y="4509"/>
                </a:lnTo>
                <a:cubicBezTo>
                  <a:pt x="2443" y="4509"/>
                  <a:pt x="2233" y="4899"/>
                  <a:pt x="2143" y="5491"/>
                </a:cubicBezTo>
                <a:lnTo>
                  <a:pt x="46" y="19346"/>
                </a:lnTo>
                <a:cubicBezTo>
                  <a:pt x="-115" y="20416"/>
                  <a:pt x="162" y="21600"/>
                  <a:pt x="574" y="21600"/>
                </a:cubicBezTo>
                <a:lnTo>
                  <a:pt x="18525" y="21600"/>
                </a:lnTo>
                <a:cubicBezTo>
                  <a:pt x="18829" y="21600"/>
                  <a:pt x="19097" y="21058"/>
                  <a:pt x="19191" y="20252"/>
                </a:cubicBezTo>
                <a:lnTo>
                  <a:pt x="21360" y="2141"/>
                </a:lnTo>
                <a:cubicBezTo>
                  <a:pt x="21485" y="1083"/>
                  <a:pt x="21208" y="0"/>
                  <a:pt x="20814" y="0"/>
                </a:cubicBezTo>
                <a:close/>
                <a:moveTo>
                  <a:pt x="20072" y="7129"/>
                </a:moveTo>
                <a:lnTo>
                  <a:pt x="18578" y="19459"/>
                </a:lnTo>
                <a:cubicBezTo>
                  <a:pt x="18547" y="19711"/>
                  <a:pt x="18462" y="19887"/>
                  <a:pt x="18368" y="19887"/>
                </a:cubicBezTo>
                <a:lnTo>
                  <a:pt x="981" y="19887"/>
                </a:lnTo>
                <a:cubicBezTo>
                  <a:pt x="820" y="19887"/>
                  <a:pt x="712" y="19421"/>
                  <a:pt x="775" y="19005"/>
                </a:cubicBezTo>
                <a:lnTo>
                  <a:pt x="2640" y="6675"/>
                </a:lnTo>
                <a:cubicBezTo>
                  <a:pt x="2676" y="6449"/>
                  <a:pt x="2756" y="6297"/>
                  <a:pt x="2845" y="6297"/>
                </a:cubicBezTo>
                <a:lnTo>
                  <a:pt x="19862" y="6297"/>
                </a:lnTo>
                <a:cubicBezTo>
                  <a:pt x="20014" y="6285"/>
                  <a:pt x="20121" y="6713"/>
                  <a:pt x="20072" y="7129"/>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800"/>
          </a:p>
        </p:txBody>
      </p:sp>
      <p:sp>
        <p:nvSpPr>
          <p:cNvPr id="21" name="Shape">
            <a:extLst>
              <a:ext uri="{FF2B5EF4-FFF2-40B4-BE49-F238E27FC236}">
                <a16:creationId xmlns:a16="http://schemas.microsoft.com/office/drawing/2014/main" id="{8864DFFF-D9F4-999A-F584-8CA3518A72CA}"/>
              </a:ext>
            </a:extLst>
          </p:cNvPr>
          <p:cNvSpPr/>
          <p:nvPr/>
        </p:nvSpPr>
        <p:spPr>
          <a:xfrm>
            <a:off x="440238" y="4690889"/>
            <a:ext cx="6031405" cy="1201911"/>
          </a:xfrm>
          <a:custGeom>
            <a:avLst/>
            <a:gdLst/>
            <a:ahLst/>
            <a:cxnLst>
              <a:cxn ang="0">
                <a:pos x="wd2" y="hd2"/>
              </a:cxn>
              <a:cxn ang="5400000">
                <a:pos x="wd2" y="hd2"/>
              </a:cxn>
              <a:cxn ang="10800000">
                <a:pos x="wd2" y="hd2"/>
              </a:cxn>
              <a:cxn ang="16200000">
                <a:pos x="wd2" y="hd2"/>
              </a:cxn>
            </a:cxnLst>
            <a:rect l="0" t="0" r="r" b="b"/>
            <a:pathLst>
              <a:path w="21483" h="21600" extrusionOk="0">
                <a:moveTo>
                  <a:pt x="21162" y="0"/>
                </a:moveTo>
                <a:lnTo>
                  <a:pt x="17837" y="0"/>
                </a:lnTo>
                <a:cubicBezTo>
                  <a:pt x="17714" y="0"/>
                  <a:pt x="17602" y="353"/>
                  <a:pt x="17549" y="907"/>
                </a:cubicBezTo>
                <a:lnTo>
                  <a:pt x="17367" y="2796"/>
                </a:lnTo>
                <a:cubicBezTo>
                  <a:pt x="17265" y="3841"/>
                  <a:pt x="17055" y="4509"/>
                  <a:pt x="16826" y="4509"/>
                </a:cubicBezTo>
                <a:lnTo>
                  <a:pt x="1491" y="4509"/>
                </a:lnTo>
                <a:cubicBezTo>
                  <a:pt x="1364" y="4509"/>
                  <a:pt x="1247" y="4899"/>
                  <a:pt x="1197" y="5491"/>
                </a:cubicBezTo>
                <a:lnTo>
                  <a:pt x="26" y="19346"/>
                </a:lnTo>
                <a:cubicBezTo>
                  <a:pt x="-64" y="20416"/>
                  <a:pt x="91" y="21600"/>
                  <a:pt x="320" y="21600"/>
                </a:cubicBezTo>
                <a:lnTo>
                  <a:pt x="19883" y="21600"/>
                </a:lnTo>
                <a:cubicBezTo>
                  <a:pt x="20053" y="21600"/>
                  <a:pt x="20203" y="21058"/>
                  <a:pt x="20255" y="20252"/>
                </a:cubicBezTo>
                <a:lnTo>
                  <a:pt x="21466" y="2141"/>
                </a:lnTo>
                <a:cubicBezTo>
                  <a:pt x="21536" y="1083"/>
                  <a:pt x="21381" y="0"/>
                  <a:pt x="21162" y="0"/>
                </a:cubicBezTo>
                <a:close/>
                <a:moveTo>
                  <a:pt x="20745" y="7129"/>
                </a:moveTo>
                <a:lnTo>
                  <a:pt x="19911" y="19459"/>
                </a:lnTo>
                <a:cubicBezTo>
                  <a:pt x="19893" y="19711"/>
                  <a:pt x="19846" y="19887"/>
                  <a:pt x="19794" y="19887"/>
                </a:cubicBezTo>
                <a:lnTo>
                  <a:pt x="545" y="19887"/>
                </a:lnTo>
                <a:cubicBezTo>
                  <a:pt x="455" y="19887"/>
                  <a:pt x="395" y="19421"/>
                  <a:pt x="430" y="19005"/>
                </a:cubicBezTo>
                <a:lnTo>
                  <a:pt x="1471" y="6675"/>
                </a:lnTo>
                <a:cubicBezTo>
                  <a:pt x="1491" y="6449"/>
                  <a:pt x="1536" y="6297"/>
                  <a:pt x="1586" y="6297"/>
                </a:cubicBezTo>
                <a:lnTo>
                  <a:pt x="20627" y="6297"/>
                </a:lnTo>
                <a:cubicBezTo>
                  <a:pt x="20712" y="6297"/>
                  <a:pt x="20775" y="6713"/>
                  <a:pt x="20745" y="7129"/>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800"/>
          </a:p>
        </p:txBody>
      </p:sp>
      <p:sp>
        <p:nvSpPr>
          <p:cNvPr id="22" name="Shape">
            <a:extLst>
              <a:ext uri="{FF2B5EF4-FFF2-40B4-BE49-F238E27FC236}">
                <a16:creationId xmlns:a16="http://schemas.microsoft.com/office/drawing/2014/main" id="{60BFC3FB-BC94-E9CC-EEDD-9E5C7A239323}"/>
              </a:ext>
            </a:extLst>
          </p:cNvPr>
          <p:cNvSpPr/>
          <p:nvPr/>
        </p:nvSpPr>
        <p:spPr>
          <a:xfrm>
            <a:off x="440239" y="3644328"/>
            <a:ext cx="5147798" cy="1201911"/>
          </a:xfrm>
          <a:custGeom>
            <a:avLst/>
            <a:gdLst/>
            <a:ahLst/>
            <a:cxnLst>
              <a:cxn ang="0">
                <a:pos x="wd2" y="hd2"/>
              </a:cxn>
              <a:cxn ang="5400000">
                <a:pos x="wd2" y="hd2"/>
              </a:cxn>
              <a:cxn ang="10800000">
                <a:pos x="wd2" y="hd2"/>
              </a:cxn>
              <a:cxn ang="16200000">
                <a:pos x="wd2" y="hd2"/>
              </a:cxn>
            </a:cxnLst>
            <a:rect l="0" t="0" r="r" b="b"/>
            <a:pathLst>
              <a:path w="21467" h="21600" extrusionOk="0">
                <a:moveTo>
                  <a:pt x="21090" y="0"/>
                </a:moveTo>
                <a:lnTo>
                  <a:pt x="17197" y="0"/>
                </a:lnTo>
                <a:cubicBezTo>
                  <a:pt x="17054" y="0"/>
                  <a:pt x="16922" y="353"/>
                  <a:pt x="16861" y="907"/>
                </a:cubicBezTo>
                <a:lnTo>
                  <a:pt x="16647" y="2796"/>
                </a:lnTo>
                <a:cubicBezTo>
                  <a:pt x="16528" y="3841"/>
                  <a:pt x="16282" y="4509"/>
                  <a:pt x="16013" y="4509"/>
                </a:cubicBezTo>
                <a:lnTo>
                  <a:pt x="1746" y="4509"/>
                </a:lnTo>
                <a:cubicBezTo>
                  <a:pt x="1597" y="4509"/>
                  <a:pt x="1459" y="4899"/>
                  <a:pt x="1401" y="5491"/>
                </a:cubicBezTo>
                <a:lnTo>
                  <a:pt x="30" y="19346"/>
                </a:lnTo>
                <a:cubicBezTo>
                  <a:pt x="-75" y="20416"/>
                  <a:pt x="106" y="21600"/>
                  <a:pt x="375" y="21600"/>
                </a:cubicBezTo>
                <a:lnTo>
                  <a:pt x="19596" y="21600"/>
                </a:lnTo>
                <a:cubicBezTo>
                  <a:pt x="19795" y="21600"/>
                  <a:pt x="19970" y="21058"/>
                  <a:pt x="20032" y="20252"/>
                </a:cubicBezTo>
                <a:lnTo>
                  <a:pt x="21449" y="2141"/>
                </a:lnTo>
                <a:cubicBezTo>
                  <a:pt x="21525" y="1096"/>
                  <a:pt x="21344" y="0"/>
                  <a:pt x="21090" y="0"/>
                </a:cubicBezTo>
                <a:close/>
                <a:moveTo>
                  <a:pt x="20601" y="7129"/>
                </a:moveTo>
                <a:lnTo>
                  <a:pt x="19625" y="19459"/>
                </a:lnTo>
                <a:cubicBezTo>
                  <a:pt x="19605" y="19711"/>
                  <a:pt x="19549" y="19887"/>
                  <a:pt x="19488" y="19887"/>
                </a:cubicBezTo>
                <a:lnTo>
                  <a:pt x="638" y="19887"/>
                </a:lnTo>
                <a:cubicBezTo>
                  <a:pt x="533" y="19887"/>
                  <a:pt x="463" y="19421"/>
                  <a:pt x="504" y="19005"/>
                </a:cubicBezTo>
                <a:lnTo>
                  <a:pt x="1722" y="6675"/>
                </a:lnTo>
                <a:cubicBezTo>
                  <a:pt x="1746" y="6449"/>
                  <a:pt x="1798" y="6297"/>
                  <a:pt x="1857" y="6297"/>
                </a:cubicBezTo>
                <a:lnTo>
                  <a:pt x="20464" y="6297"/>
                </a:lnTo>
                <a:cubicBezTo>
                  <a:pt x="20564" y="6297"/>
                  <a:pt x="20634" y="6726"/>
                  <a:pt x="20601" y="7129"/>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800"/>
          </a:p>
        </p:txBody>
      </p:sp>
      <p:pic>
        <p:nvPicPr>
          <p:cNvPr id="23" name="Graphic 22" descr="Bullseye with solid fill">
            <a:extLst>
              <a:ext uri="{FF2B5EF4-FFF2-40B4-BE49-F238E27FC236}">
                <a16:creationId xmlns:a16="http://schemas.microsoft.com/office/drawing/2014/main" id="{7D0BC8A4-4101-E2F8-B57B-8108031012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69582" y="3684425"/>
            <a:ext cx="269694" cy="269694"/>
          </a:xfrm>
          <a:prstGeom prst="rect">
            <a:avLst/>
          </a:prstGeom>
        </p:spPr>
      </p:pic>
      <p:pic>
        <p:nvPicPr>
          <p:cNvPr id="24" name="Graphic 23" descr="Gears with solid fill">
            <a:extLst>
              <a:ext uri="{FF2B5EF4-FFF2-40B4-BE49-F238E27FC236}">
                <a16:creationId xmlns:a16="http://schemas.microsoft.com/office/drawing/2014/main" id="{2DF75837-2B8E-F31B-8B82-C03A6E5C39C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57392" y="2633529"/>
            <a:ext cx="269694" cy="269694"/>
          </a:xfrm>
          <a:prstGeom prst="rect">
            <a:avLst/>
          </a:prstGeom>
        </p:spPr>
      </p:pic>
      <p:pic>
        <p:nvPicPr>
          <p:cNvPr id="25" name="Graphic 24" descr="Hourglass 30% with solid fill">
            <a:extLst>
              <a:ext uri="{FF2B5EF4-FFF2-40B4-BE49-F238E27FC236}">
                <a16:creationId xmlns:a16="http://schemas.microsoft.com/office/drawing/2014/main" id="{6295154B-3066-E472-AC7A-5F3D494B859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53189" y="4721642"/>
            <a:ext cx="269694" cy="269694"/>
          </a:xfrm>
          <a:prstGeom prst="rect">
            <a:avLst/>
          </a:prstGeom>
        </p:spPr>
      </p:pic>
      <p:pic>
        <p:nvPicPr>
          <p:cNvPr id="26" name="Graphic 25" descr="Lightbulb with solid fill">
            <a:extLst>
              <a:ext uri="{FF2B5EF4-FFF2-40B4-BE49-F238E27FC236}">
                <a16:creationId xmlns:a16="http://schemas.microsoft.com/office/drawing/2014/main" id="{5048CC03-D07D-F0BB-DE99-761171D1184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73944" y="1576952"/>
            <a:ext cx="269694" cy="269694"/>
          </a:xfrm>
          <a:prstGeom prst="rect">
            <a:avLst/>
          </a:prstGeom>
        </p:spPr>
      </p:pic>
      <p:sp>
        <p:nvSpPr>
          <p:cNvPr id="27" name="TextBox 26">
            <a:extLst>
              <a:ext uri="{FF2B5EF4-FFF2-40B4-BE49-F238E27FC236}">
                <a16:creationId xmlns:a16="http://schemas.microsoft.com/office/drawing/2014/main" id="{9A5BA9EA-25F0-CBCD-175B-7558614AA067}"/>
              </a:ext>
            </a:extLst>
          </p:cNvPr>
          <p:cNvSpPr txBox="1"/>
          <p:nvPr/>
        </p:nvSpPr>
        <p:spPr>
          <a:xfrm>
            <a:off x="879080" y="5137897"/>
            <a:ext cx="5080464" cy="577081"/>
          </a:xfrm>
          <a:prstGeom prst="rect">
            <a:avLst/>
          </a:prstGeom>
          <a:noFill/>
        </p:spPr>
        <p:txBody>
          <a:bodyPr wrap="square" lIns="0" rIns="0" rtlCol="0" anchor="ctr">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28" name="TextBox 27">
            <a:extLst>
              <a:ext uri="{FF2B5EF4-FFF2-40B4-BE49-F238E27FC236}">
                <a16:creationId xmlns:a16="http://schemas.microsoft.com/office/drawing/2014/main" id="{5FD96765-EFF1-F1CB-5197-832CA1F8CA07}"/>
              </a:ext>
            </a:extLst>
          </p:cNvPr>
          <p:cNvSpPr txBox="1"/>
          <p:nvPr/>
        </p:nvSpPr>
        <p:spPr>
          <a:xfrm>
            <a:off x="879080" y="4100254"/>
            <a:ext cx="4235609" cy="577081"/>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sp>
        <p:nvSpPr>
          <p:cNvPr id="29" name="TextBox 28">
            <a:extLst>
              <a:ext uri="{FF2B5EF4-FFF2-40B4-BE49-F238E27FC236}">
                <a16:creationId xmlns:a16="http://schemas.microsoft.com/office/drawing/2014/main" id="{9099528C-A6D3-D4A1-73AD-EA6D2F8407D9}"/>
              </a:ext>
            </a:extLst>
          </p:cNvPr>
          <p:cNvSpPr txBox="1"/>
          <p:nvPr/>
        </p:nvSpPr>
        <p:spPr>
          <a:xfrm>
            <a:off x="879080" y="3053695"/>
            <a:ext cx="3352161" cy="577081"/>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r>
          </a:p>
        </p:txBody>
      </p:sp>
      <p:sp>
        <p:nvSpPr>
          <p:cNvPr id="30" name="TextBox 29">
            <a:extLst>
              <a:ext uri="{FF2B5EF4-FFF2-40B4-BE49-F238E27FC236}">
                <a16:creationId xmlns:a16="http://schemas.microsoft.com/office/drawing/2014/main" id="{E7F3B78C-F49D-B2CB-E550-C28F85EA03B8}"/>
              </a:ext>
            </a:extLst>
          </p:cNvPr>
          <p:cNvSpPr txBox="1"/>
          <p:nvPr/>
        </p:nvSpPr>
        <p:spPr>
          <a:xfrm>
            <a:off x="879080" y="2007134"/>
            <a:ext cx="2357085" cy="577081"/>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a:t>
            </a:r>
          </a:p>
        </p:txBody>
      </p:sp>
      <p:sp>
        <p:nvSpPr>
          <p:cNvPr id="31" name="TextBox 30">
            <a:extLst>
              <a:ext uri="{FF2B5EF4-FFF2-40B4-BE49-F238E27FC236}">
                <a16:creationId xmlns:a16="http://schemas.microsoft.com/office/drawing/2014/main" id="{EB4A1A03-3130-AF18-5C93-7DAD5D319A81}"/>
              </a:ext>
            </a:extLst>
          </p:cNvPr>
          <p:cNvSpPr txBox="1"/>
          <p:nvPr/>
        </p:nvSpPr>
        <p:spPr>
          <a:xfrm>
            <a:off x="4038708" y="1764538"/>
            <a:ext cx="2151960" cy="461665"/>
          </a:xfrm>
          <a:prstGeom prst="rect">
            <a:avLst/>
          </a:prstGeom>
          <a:noFill/>
        </p:spPr>
        <p:txBody>
          <a:bodyPr wrap="square" lIns="0" rIns="0" rtlCol="0" anchor="t">
            <a:spAutoFit/>
          </a:bodyPr>
          <a:lstStyle/>
          <a:p>
            <a:r>
              <a:rPr lang="en-US" sz="2400" b="1" noProof="1">
                <a:solidFill>
                  <a:schemeClr val="bg1"/>
                </a:solidFill>
              </a:rPr>
              <a:t>01. Lorem Ipsum</a:t>
            </a:r>
          </a:p>
        </p:txBody>
      </p:sp>
      <p:sp>
        <p:nvSpPr>
          <p:cNvPr id="32" name="TextBox 31">
            <a:extLst>
              <a:ext uri="{FF2B5EF4-FFF2-40B4-BE49-F238E27FC236}">
                <a16:creationId xmlns:a16="http://schemas.microsoft.com/office/drawing/2014/main" id="{96B2EBB7-D008-8BE9-8DE5-0E8CAC2D9BDA}"/>
              </a:ext>
            </a:extLst>
          </p:cNvPr>
          <p:cNvSpPr txBox="1"/>
          <p:nvPr/>
        </p:nvSpPr>
        <p:spPr>
          <a:xfrm>
            <a:off x="4922156" y="2811099"/>
            <a:ext cx="2151960" cy="461665"/>
          </a:xfrm>
          <a:prstGeom prst="rect">
            <a:avLst/>
          </a:prstGeom>
          <a:noFill/>
        </p:spPr>
        <p:txBody>
          <a:bodyPr wrap="square" lIns="0" rIns="0" rtlCol="0" anchor="t">
            <a:spAutoFit/>
          </a:bodyPr>
          <a:lstStyle/>
          <a:p>
            <a:r>
              <a:rPr lang="en-US" sz="2400" b="1" noProof="1">
                <a:solidFill>
                  <a:schemeClr val="bg1"/>
                </a:solidFill>
              </a:rPr>
              <a:t>02. Lorem Ipsum</a:t>
            </a:r>
          </a:p>
        </p:txBody>
      </p:sp>
      <p:sp>
        <p:nvSpPr>
          <p:cNvPr id="33" name="TextBox 32">
            <a:extLst>
              <a:ext uri="{FF2B5EF4-FFF2-40B4-BE49-F238E27FC236}">
                <a16:creationId xmlns:a16="http://schemas.microsoft.com/office/drawing/2014/main" id="{46746522-A795-CF75-2E35-75787F2E7FED}"/>
              </a:ext>
            </a:extLst>
          </p:cNvPr>
          <p:cNvSpPr txBox="1"/>
          <p:nvPr/>
        </p:nvSpPr>
        <p:spPr>
          <a:xfrm>
            <a:off x="5834345" y="3857659"/>
            <a:ext cx="2151960" cy="461665"/>
          </a:xfrm>
          <a:prstGeom prst="rect">
            <a:avLst/>
          </a:prstGeom>
          <a:noFill/>
        </p:spPr>
        <p:txBody>
          <a:bodyPr wrap="square" lIns="0" rIns="0" rtlCol="0" anchor="t">
            <a:spAutoFit/>
          </a:bodyPr>
          <a:lstStyle/>
          <a:p>
            <a:r>
              <a:rPr lang="en-US" sz="2400" b="1" noProof="1">
                <a:solidFill>
                  <a:schemeClr val="bg1"/>
                </a:solidFill>
              </a:rPr>
              <a:t>03. Lorem Ipsum</a:t>
            </a:r>
          </a:p>
        </p:txBody>
      </p:sp>
      <p:sp>
        <p:nvSpPr>
          <p:cNvPr id="34" name="TextBox 33">
            <a:extLst>
              <a:ext uri="{FF2B5EF4-FFF2-40B4-BE49-F238E27FC236}">
                <a16:creationId xmlns:a16="http://schemas.microsoft.com/office/drawing/2014/main" id="{2E114D25-5CE0-4A99-B80A-9046E99C153D}"/>
              </a:ext>
            </a:extLst>
          </p:cNvPr>
          <p:cNvSpPr txBox="1"/>
          <p:nvPr/>
        </p:nvSpPr>
        <p:spPr>
          <a:xfrm>
            <a:off x="6717952" y="4904221"/>
            <a:ext cx="2151960" cy="461665"/>
          </a:xfrm>
          <a:prstGeom prst="rect">
            <a:avLst/>
          </a:prstGeom>
          <a:noFill/>
        </p:spPr>
        <p:txBody>
          <a:bodyPr wrap="square" lIns="0" rIns="0" rtlCol="0" anchor="t">
            <a:spAutoFit/>
          </a:bodyPr>
          <a:lstStyle/>
          <a:p>
            <a:r>
              <a:rPr lang="en-US" sz="2400" b="1" noProof="1">
                <a:solidFill>
                  <a:schemeClr val="bg1"/>
                </a:solidFill>
              </a:rPr>
              <a:t>04. Lorem Ipsum</a:t>
            </a:r>
          </a:p>
        </p:txBody>
      </p:sp>
    </p:spTree>
    <p:extLst>
      <p:ext uri="{BB962C8B-B14F-4D97-AF65-F5344CB8AC3E}">
        <p14:creationId xmlns:p14="http://schemas.microsoft.com/office/powerpoint/2010/main" val="132969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365</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Nested File Text Boxes – Slide Template</vt:lpstr>
      <vt:lpstr>Nested File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 File Text Boxes</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2023-01-30T23:06:02Z</dcterms:modified>
  <cp:category>Text &amp; Tables</cp:category>
</cp:coreProperties>
</file>