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66" d="100"/>
          <a:sy n="66" d="100"/>
        </p:scale>
        <p:origin x="1104" y="19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726406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1/30/2023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Nested File Text Boxes – Slide Template</a:t>
            </a:r>
          </a:p>
        </p:txBody>
      </p:sp>
      <p:sp>
        <p:nvSpPr>
          <p:cNvPr id="3" name="Shape">
            <a:extLst>
              <a:ext uri="{FF2B5EF4-FFF2-40B4-BE49-F238E27FC236}">
                <a16:creationId xmlns:a16="http://schemas.microsoft.com/office/drawing/2014/main" id="{088969CC-3BF4-9380-A48F-0AF9426AF008}"/>
              </a:ext>
            </a:extLst>
          </p:cNvPr>
          <p:cNvSpPr/>
          <p:nvPr/>
        </p:nvSpPr>
        <p:spPr>
          <a:xfrm>
            <a:off x="1969987" y="2219471"/>
            <a:ext cx="4895169" cy="1389070"/>
          </a:xfrm>
          <a:custGeom>
            <a:avLst/>
            <a:gdLst/>
            <a:ahLst/>
            <a:cxnLst>
              <a:cxn ang="0">
                <a:pos x="wd2" y="hd2"/>
              </a:cxn>
              <a:cxn ang="5400000">
                <a:pos x="wd2" y="hd2"/>
              </a:cxn>
              <a:cxn ang="10800000">
                <a:pos x="wd2" y="hd2"/>
              </a:cxn>
              <a:cxn ang="16200000">
                <a:pos x="wd2" y="hd2"/>
              </a:cxn>
            </a:cxnLst>
            <a:rect l="0" t="0" r="r" b="b"/>
            <a:pathLst>
              <a:path w="21436" h="21600" extrusionOk="0">
                <a:moveTo>
                  <a:pt x="20977" y="0"/>
                </a:moveTo>
                <a:lnTo>
                  <a:pt x="16253" y="0"/>
                </a:lnTo>
                <a:cubicBezTo>
                  <a:pt x="16079" y="0"/>
                  <a:pt x="15919" y="353"/>
                  <a:pt x="15845" y="907"/>
                </a:cubicBezTo>
                <a:lnTo>
                  <a:pt x="15586" y="2796"/>
                </a:lnTo>
                <a:cubicBezTo>
                  <a:pt x="15440" y="3841"/>
                  <a:pt x="15142" y="4509"/>
                  <a:pt x="14816" y="4509"/>
                </a:cubicBezTo>
                <a:lnTo>
                  <a:pt x="2119" y="4509"/>
                </a:lnTo>
                <a:cubicBezTo>
                  <a:pt x="1938" y="4509"/>
                  <a:pt x="1771" y="4899"/>
                  <a:pt x="1700" y="5491"/>
                </a:cubicBezTo>
                <a:lnTo>
                  <a:pt x="37" y="19346"/>
                </a:lnTo>
                <a:cubicBezTo>
                  <a:pt x="-91" y="20416"/>
                  <a:pt x="129" y="21600"/>
                  <a:pt x="455" y="21600"/>
                </a:cubicBezTo>
                <a:lnTo>
                  <a:pt x="19165" y="21600"/>
                </a:lnTo>
                <a:cubicBezTo>
                  <a:pt x="19406" y="21600"/>
                  <a:pt x="19619" y="21058"/>
                  <a:pt x="19693" y="20252"/>
                </a:cubicBezTo>
                <a:lnTo>
                  <a:pt x="21413" y="2141"/>
                </a:lnTo>
                <a:cubicBezTo>
                  <a:pt x="21509" y="1083"/>
                  <a:pt x="21289" y="0"/>
                  <a:pt x="20977" y="0"/>
                </a:cubicBezTo>
                <a:close/>
                <a:moveTo>
                  <a:pt x="20388" y="7129"/>
                </a:moveTo>
                <a:lnTo>
                  <a:pt x="19204" y="19459"/>
                </a:lnTo>
                <a:cubicBezTo>
                  <a:pt x="19179" y="19711"/>
                  <a:pt x="19111" y="19887"/>
                  <a:pt x="19037" y="19887"/>
                </a:cubicBezTo>
                <a:lnTo>
                  <a:pt x="778" y="19887"/>
                </a:lnTo>
                <a:cubicBezTo>
                  <a:pt x="650" y="19887"/>
                  <a:pt x="565" y="19421"/>
                  <a:pt x="615" y="19005"/>
                </a:cubicBezTo>
                <a:lnTo>
                  <a:pt x="2094" y="6675"/>
                </a:lnTo>
                <a:cubicBezTo>
                  <a:pt x="2122" y="6449"/>
                  <a:pt x="2186" y="6297"/>
                  <a:pt x="2257" y="6297"/>
                </a:cubicBezTo>
                <a:lnTo>
                  <a:pt x="20222" y="6297"/>
                </a:lnTo>
                <a:cubicBezTo>
                  <a:pt x="20342" y="6297"/>
                  <a:pt x="20427" y="6726"/>
                  <a:pt x="20388" y="7129"/>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89671733-ACF7-E6AD-6F33-B98BA6AF76C9}"/>
              </a:ext>
            </a:extLst>
          </p:cNvPr>
          <p:cNvSpPr/>
          <p:nvPr/>
        </p:nvSpPr>
        <p:spPr>
          <a:xfrm>
            <a:off x="1969987" y="1009942"/>
            <a:ext cx="3874153" cy="1389070"/>
          </a:xfrm>
          <a:custGeom>
            <a:avLst/>
            <a:gdLst/>
            <a:ahLst/>
            <a:cxnLst>
              <a:cxn ang="0">
                <a:pos x="wd2" y="hd2"/>
              </a:cxn>
              <a:cxn ang="5400000">
                <a:pos x="wd2" y="hd2"/>
              </a:cxn>
              <a:cxn ang="10800000">
                <a:pos x="wd2" y="hd2"/>
              </a:cxn>
              <a:cxn ang="16200000">
                <a:pos x="wd2" y="hd2"/>
              </a:cxn>
            </a:cxnLst>
            <a:rect l="0" t="0" r="r" b="b"/>
            <a:pathLst>
              <a:path w="21391" h="21600" extrusionOk="0">
                <a:moveTo>
                  <a:pt x="20814" y="0"/>
                </a:moveTo>
                <a:lnTo>
                  <a:pt x="14857" y="0"/>
                </a:lnTo>
                <a:cubicBezTo>
                  <a:pt x="14638" y="0"/>
                  <a:pt x="14437" y="353"/>
                  <a:pt x="14343" y="907"/>
                </a:cubicBezTo>
                <a:lnTo>
                  <a:pt x="14017" y="2796"/>
                </a:lnTo>
                <a:cubicBezTo>
                  <a:pt x="13833" y="3841"/>
                  <a:pt x="13458" y="4509"/>
                  <a:pt x="13046" y="4509"/>
                </a:cubicBezTo>
                <a:lnTo>
                  <a:pt x="2671" y="4509"/>
                </a:lnTo>
                <a:cubicBezTo>
                  <a:pt x="2443" y="4509"/>
                  <a:pt x="2233" y="4899"/>
                  <a:pt x="2143" y="5491"/>
                </a:cubicBezTo>
                <a:lnTo>
                  <a:pt x="46" y="19346"/>
                </a:lnTo>
                <a:cubicBezTo>
                  <a:pt x="-115" y="20416"/>
                  <a:pt x="162" y="21600"/>
                  <a:pt x="574" y="21600"/>
                </a:cubicBezTo>
                <a:lnTo>
                  <a:pt x="18525" y="21600"/>
                </a:lnTo>
                <a:cubicBezTo>
                  <a:pt x="18829" y="21600"/>
                  <a:pt x="19097" y="21058"/>
                  <a:pt x="19191" y="20252"/>
                </a:cubicBezTo>
                <a:lnTo>
                  <a:pt x="21360" y="2141"/>
                </a:lnTo>
                <a:cubicBezTo>
                  <a:pt x="21485" y="1083"/>
                  <a:pt x="21208" y="0"/>
                  <a:pt x="20814" y="0"/>
                </a:cubicBezTo>
                <a:close/>
                <a:moveTo>
                  <a:pt x="20072" y="7129"/>
                </a:moveTo>
                <a:lnTo>
                  <a:pt x="18578" y="19459"/>
                </a:lnTo>
                <a:cubicBezTo>
                  <a:pt x="18547" y="19711"/>
                  <a:pt x="18462" y="19887"/>
                  <a:pt x="18368" y="19887"/>
                </a:cubicBezTo>
                <a:lnTo>
                  <a:pt x="981" y="19887"/>
                </a:lnTo>
                <a:cubicBezTo>
                  <a:pt x="820" y="19887"/>
                  <a:pt x="712" y="19421"/>
                  <a:pt x="775" y="19005"/>
                </a:cubicBezTo>
                <a:lnTo>
                  <a:pt x="2640" y="6675"/>
                </a:lnTo>
                <a:cubicBezTo>
                  <a:pt x="2676" y="6449"/>
                  <a:pt x="2756" y="6297"/>
                  <a:pt x="2845" y="6297"/>
                </a:cubicBezTo>
                <a:lnTo>
                  <a:pt x="19862" y="6297"/>
                </a:lnTo>
                <a:cubicBezTo>
                  <a:pt x="20014" y="6285"/>
                  <a:pt x="20121" y="6713"/>
                  <a:pt x="20072" y="7129"/>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5791E303-712B-98F3-21DE-BD931281DCB1}"/>
              </a:ext>
            </a:extLst>
          </p:cNvPr>
          <p:cNvSpPr/>
          <p:nvPr/>
        </p:nvSpPr>
        <p:spPr>
          <a:xfrm>
            <a:off x="1969987" y="4638530"/>
            <a:ext cx="6970604" cy="1389070"/>
          </a:xfrm>
          <a:custGeom>
            <a:avLst/>
            <a:gdLst/>
            <a:ahLst/>
            <a:cxnLst>
              <a:cxn ang="0">
                <a:pos x="wd2" y="hd2"/>
              </a:cxn>
              <a:cxn ang="5400000">
                <a:pos x="wd2" y="hd2"/>
              </a:cxn>
              <a:cxn ang="10800000">
                <a:pos x="wd2" y="hd2"/>
              </a:cxn>
              <a:cxn ang="16200000">
                <a:pos x="wd2" y="hd2"/>
              </a:cxn>
            </a:cxnLst>
            <a:rect l="0" t="0" r="r" b="b"/>
            <a:pathLst>
              <a:path w="21483" h="21600" extrusionOk="0">
                <a:moveTo>
                  <a:pt x="21162" y="0"/>
                </a:moveTo>
                <a:lnTo>
                  <a:pt x="17837" y="0"/>
                </a:lnTo>
                <a:cubicBezTo>
                  <a:pt x="17714" y="0"/>
                  <a:pt x="17602" y="353"/>
                  <a:pt x="17549" y="907"/>
                </a:cubicBezTo>
                <a:lnTo>
                  <a:pt x="17367" y="2796"/>
                </a:lnTo>
                <a:cubicBezTo>
                  <a:pt x="17265" y="3841"/>
                  <a:pt x="17055" y="4509"/>
                  <a:pt x="16826" y="4509"/>
                </a:cubicBezTo>
                <a:lnTo>
                  <a:pt x="1491" y="4509"/>
                </a:lnTo>
                <a:cubicBezTo>
                  <a:pt x="1364" y="4509"/>
                  <a:pt x="1247" y="4899"/>
                  <a:pt x="1197" y="5491"/>
                </a:cubicBezTo>
                <a:lnTo>
                  <a:pt x="26" y="19346"/>
                </a:lnTo>
                <a:cubicBezTo>
                  <a:pt x="-64" y="20416"/>
                  <a:pt x="91" y="21600"/>
                  <a:pt x="320" y="21600"/>
                </a:cubicBezTo>
                <a:lnTo>
                  <a:pt x="19883" y="21600"/>
                </a:lnTo>
                <a:cubicBezTo>
                  <a:pt x="20053" y="21600"/>
                  <a:pt x="20203" y="21058"/>
                  <a:pt x="20255" y="20252"/>
                </a:cubicBezTo>
                <a:lnTo>
                  <a:pt x="21466" y="2141"/>
                </a:lnTo>
                <a:cubicBezTo>
                  <a:pt x="21536" y="1083"/>
                  <a:pt x="21381" y="0"/>
                  <a:pt x="21162" y="0"/>
                </a:cubicBezTo>
                <a:close/>
                <a:moveTo>
                  <a:pt x="20745" y="7129"/>
                </a:moveTo>
                <a:lnTo>
                  <a:pt x="19911" y="19459"/>
                </a:lnTo>
                <a:cubicBezTo>
                  <a:pt x="19893" y="19711"/>
                  <a:pt x="19846" y="19887"/>
                  <a:pt x="19794" y="19887"/>
                </a:cubicBezTo>
                <a:lnTo>
                  <a:pt x="545" y="19887"/>
                </a:lnTo>
                <a:cubicBezTo>
                  <a:pt x="455" y="19887"/>
                  <a:pt x="395" y="19421"/>
                  <a:pt x="430" y="19005"/>
                </a:cubicBezTo>
                <a:lnTo>
                  <a:pt x="1471" y="6675"/>
                </a:lnTo>
                <a:cubicBezTo>
                  <a:pt x="1491" y="6449"/>
                  <a:pt x="1536" y="6297"/>
                  <a:pt x="1586" y="6297"/>
                </a:cubicBezTo>
                <a:lnTo>
                  <a:pt x="20627" y="6297"/>
                </a:lnTo>
                <a:cubicBezTo>
                  <a:pt x="20712" y="6297"/>
                  <a:pt x="20775" y="6713"/>
                  <a:pt x="20745" y="7129"/>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7D88DBF6-5172-828E-34F1-6BBCA0134372}"/>
              </a:ext>
            </a:extLst>
          </p:cNvPr>
          <p:cNvSpPr/>
          <p:nvPr/>
        </p:nvSpPr>
        <p:spPr>
          <a:xfrm>
            <a:off x="1969987" y="3429000"/>
            <a:ext cx="5949403" cy="1389070"/>
          </a:xfrm>
          <a:custGeom>
            <a:avLst/>
            <a:gdLst/>
            <a:ahLst/>
            <a:cxnLst>
              <a:cxn ang="0">
                <a:pos x="wd2" y="hd2"/>
              </a:cxn>
              <a:cxn ang="5400000">
                <a:pos x="wd2" y="hd2"/>
              </a:cxn>
              <a:cxn ang="10800000">
                <a:pos x="wd2" y="hd2"/>
              </a:cxn>
              <a:cxn ang="16200000">
                <a:pos x="wd2" y="hd2"/>
              </a:cxn>
            </a:cxnLst>
            <a:rect l="0" t="0" r="r" b="b"/>
            <a:pathLst>
              <a:path w="21467" h="21600" extrusionOk="0">
                <a:moveTo>
                  <a:pt x="21090" y="0"/>
                </a:moveTo>
                <a:lnTo>
                  <a:pt x="17197" y="0"/>
                </a:lnTo>
                <a:cubicBezTo>
                  <a:pt x="17054" y="0"/>
                  <a:pt x="16922" y="353"/>
                  <a:pt x="16861" y="907"/>
                </a:cubicBezTo>
                <a:lnTo>
                  <a:pt x="16647" y="2796"/>
                </a:lnTo>
                <a:cubicBezTo>
                  <a:pt x="16528" y="3841"/>
                  <a:pt x="16282" y="4509"/>
                  <a:pt x="16013" y="4509"/>
                </a:cubicBezTo>
                <a:lnTo>
                  <a:pt x="1746" y="4509"/>
                </a:lnTo>
                <a:cubicBezTo>
                  <a:pt x="1597" y="4509"/>
                  <a:pt x="1459" y="4899"/>
                  <a:pt x="1401" y="5491"/>
                </a:cubicBezTo>
                <a:lnTo>
                  <a:pt x="30" y="19346"/>
                </a:lnTo>
                <a:cubicBezTo>
                  <a:pt x="-75" y="20416"/>
                  <a:pt x="106" y="21600"/>
                  <a:pt x="375" y="21600"/>
                </a:cubicBezTo>
                <a:lnTo>
                  <a:pt x="19596" y="21600"/>
                </a:lnTo>
                <a:cubicBezTo>
                  <a:pt x="19795" y="21600"/>
                  <a:pt x="19970" y="21058"/>
                  <a:pt x="20032" y="20252"/>
                </a:cubicBezTo>
                <a:lnTo>
                  <a:pt x="21449" y="2141"/>
                </a:lnTo>
                <a:cubicBezTo>
                  <a:pt x="21525" y="1096"/>
                  <a:pt x="21344" y="0"/>
                  <a:pt x="21090" y="0"/>
                </a:cubicBezTo>
                <a:close/>
                <a:moveTo>
                  <a:pt x="20601" y="7129"/>
                </a:moveTo>
                <a:lnTo>
                  <a:pt x="19625" y="19459"/>
                </a:lnTo>
                <a:cubicBezTo>
                  <a:pt x="19605" y="19711"/>
                  <a:pt x="19549" y="19887"/>
                  <a:pt x="19488" y="19887"/>
                </a:cubicBezTo>
                <a:lnTo>
                  <a:pt x="638" y="19887"/>
                </a:lnTo>
                <a:cubicBezTo>
                  <a:pt x="533" y="19887"/>
                  <a:pt x="463" y="19421"/>
                  <a:pt x="504" y="19005"/>
                </a:cubicBezTo>
                <a:lnTo>
                  <a:pt x="1722" y="6675"/>
                </a:lnTo>
                <a:cubicBezTo>
                  <a:pt x="1746" y="6449"/>
                  <a:pt x="1798" y="6297"/>
                  <a:pt x="1857" y="6297"/>
                </a:cubicBezTo>
                <a:lnTo>
                  <a:pt x="20464" y="6297"/>
                </a:lnTo>
                <a:cubicBezTo>
                  <a:pt x="20564" y="6297"/>
                  <a:pt x="20634" y="6726"/>
                  <a:pt x="20601" y="7129"/>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pic>
        <p:nvPicPr>
          <p:cNvPr id="7" name="Graphic 6" descr="Bullseye with solid fill">
            <a:extLst>
              <a:ext uri="{FF2B5EF4-FFF2-40B4-BE49-F238E27FC236}">
                <a16:creationId xmlns:a16="http://schemas.microsoft.com/office/drawing/2014/main" id="{07986ED5-872E-4490-BA44-F41BC290111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42343" y="3475340"/>
            <a:ext cx="311691" cy="311691"/>
          </a:xfrm>
          <a:prstGeom prst="rect">
            <a:avLst/>
          </a:prstGeom>
        </p:spPr>
      </p:pic>
      <p:pic>
        <p:nvPicPr>
          <p:cNvPr id="8" name="Graphic 7" descr="Gears with solid fill">
            <a:extLst>
              <a:ext uri="{FF2B5EF4-FFF2-40B4-BE49-F238E27FC236}">
                <a16:creationId xmlns:a16="http://schemas.microsoft.com/office/drawing/2014/main" id="{18C1DF88-A341-734A-9975-886EA3E1261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88109" y="2260800"/>
            <a:ext cx="311691" cy="311691"/>
          </a:xfrm>
          <a:prstGeom prst="rect">
            <a:avLst/>
          </a:prstGeom>
        </p:spPr>
      </p:pic>
      <p:pic>
        <p:nvPicPr>
          <p:cNvPr id="9" name="Graphic 8" descr="Hourglass 30% with solid fill">
            <a:extLst>
              <a:ext uri="{FF2B5EF4-FFF2-40B4-BE49-F238E27FC236}">
                <a16:creationId xmlns:a16="http://schemas.microsoft.com/office/drawing/2014/main" id="{B472E044-064A-99F0-DCDB-B06BCC4866C6}"/>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763544" y="4674071"/>
            <a:ext cx="311691" cy="311691"/>
          </a:xfrm>
          <a:prstGeom prst="rect">
            <a:avLst/>
          </a:prstGeom>
        </p:spPr>
      </p:pic>
      <p:pic>
        <p:nvPicPr>
          <p:cNvPr id="10" name="Graphic 9" descr="Lightbulb with solid fill">
            <a:extLst>
              <a:ext uri="{FF2B5EF4-FFF2-40B4-BE49-F238E27FC236}">
                <a16:creationId xmlns:a16="http://schemas.microsoft.com/office/drawing/2014/main" id="{EE6A8CFE-B51C-FCF7-3A9C-ABAF3DECD81A}"/>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667093" y="1039695"/>
            <a:ext cx="311691" cy="311691"/>
          </a:xfrm>
          <a:prstGeom prst="rect">
            <a:avLst/>
          </a:prstGeom>
        </p:spPr>
      </p:pic>
      <p:sp>
        <p:nvSpPr>
          <p:cNvPr id="11" name="TextBox 10">
            <a:extLst>
              <a:ext uri="{FF2B5EF4-FFF2-40B4-BE49-F238E27FC236}">
                <a16:creationId xmlns:a16="http://schemas.microsoft.com/office/drawing/2014/main" id="{EEED2ABE-11CE-A6D1-48E7-8CE56EBE8E8C}"/>
              </a:ext>
            </a:extLst>
          </p:cNvPr>
          <p:cNvSpPr txBox="1"/>
          <p:nvPr/>
        </p:nvSpPr>
        <p:spPr>
          <a:xfrm>
            <a:off x="2477164" y="5165452"/>
            <a:ext cx="5871584" cy="646331"/>
          </a:xfrm>
          <a:prstGeom prst="rect">
            <a:avLst/>
          </a:prstGeom>
          <a:noFill/>
        </p:spPr>
        <p:txBody>
          <a:bodyPr wrap="square" lIns="0" rIns="0" rtlCol="0" anchor="ctr">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sp>
        <p:nvSpPr>
          <p:cNvPr id="12" name="TextBox 11">
            <a:extLst>
              <a:ext uri="{FF2B5EF4-FFF2-40B4-BE49-F238E27FC236}">
                <a16:creationId xmlns:a16="http://schemas.microsoft.com/office/drawing/2014/main" id="{9BC393A8-EC5F-2900-264F-00C38E8751C0}"/>
              </a:ext>
            </a:extLst>
          </p:cNvPr>
          <p:cNvSpPr txBox="1"/>
          <p:nvPr/>
        </p:nvSpPr>
        <p:spPr>
          <a:xfrm>
            <a:off x="2477164" y="3955923"/>
            <a:ext cx="4895169" cy="64633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sp>
        <p:nvSpPr>
          <p:cNvPr id="13" name="TextBox 12">
            <a:extLst>
              <a:ext uri="{FF2B5EF4-FFF2-40B4-BE49-F238E27FC236}">
                <a16:creationId xmlns:a16="http://schemas.microsoft.com/office/drawing/2014/main" id="{EFA5EE0E-DCFD-2E08-297D-D884A36169C0}"/>
              </a:ext>
            </a:extLst>
          </p:cNvPr>
          <p:cNvSpPr txBox="1"/>
          <p:nvPr/>
        </p:nvSpPr>
        <p:spPr>
          <a:xfrm>
            <a:off x="2477164" y="2746394"/>
            <a:ext cx="3874153" cy="64633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r>
          </a:p>
        </p:txBody>
      </p:sp>
      <p:sp>
        <p:nvSpPr>
          <p:cNvPr id="14" name="TextBox 13">
            <a:extLst>
              <a:ext uri="{FF2B5EF4-FFF2-40B4-BE49-F238E27FC236}">
                <a16:creationId xmlns:a16="http://schemas.microsoft.com/office/drawing/2014/main" id="{67EF8010-6E45-EC2D-BAEA-EBC214EE6F98}"/>
              </a:ext>
            </a:extLst>
          </p:cNvPr>
          <p:cNvSpPr txBox="1"/>
          <p:nvPr/>
        </p:nvSpPr>
        <p:spPr>
          <a:xfrm>
            <a:off x="2477164" y="1536865"/>
            <a:ext cx="2724125" cy="64633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a:t>
            </a:r>
          </a:p>
        </p:txBody>
      </p:sp>
      <p:sp>
        <p:nvSpPr>
          <p:cNvPr id="15" name="TextBox 14">
            <a:extLst>
              <a:ext uri="{FF2B5EF4-FFF2-40B4-BE49-F238E27FC236}">
                <a16:creationId xmlns:a16="http://schemas.microsoft.com/office/drawing/2014/main" id="{D404E377-89BE-8870-9436-CB5613049D48}"/>
              </a:ext>
            </a:extLst>
          </p:cNvPr>
          <p:cNvSpPr txBox="1"/>
          <p:nvPr/>
        </p:nvSpPr>
        <p:spPr>
          <a:xfrm>
            <a:off x="6128803" y="1256493"/>
            <a:ext cx="2487059" cy="461665"/>
          </a:xfrm>
          <a:prstGeom prst="rect">
            <a:avLst/>
          </a:prstGeom>
          <a:noFill/>
        </p:spPr>
        <p:txBody>
          <a:bodyPr wrap="square" lIns="0" rIns="0" rtlCol="0" anchor="t">
            <a:spAutoFit/>
          </a:bodyPr>
          <a:lstStyle/>
          <a:p>
            <a:r>
              <a:rPr lang="en-US" sz="2400" b="1" noProof="1"/>
              <a:t>01. Lorem Ipsum</a:t>
            </a:r>
          </a:p>
        </p:txBody>
      </p:sp>
      <p:sp>
        <p:nvSpPr>
          <p:cNvPr id="16" name="TextBox 15">
            <a:extLst>
              <a:ext uri="{FF2B5EF4-FFF2-40B4-BE49-F238E27FC236}">
                <a16:creationId xmlns:a16="http://schemas.microsoft.com/office/drawing/2014/main" id="{1F9A68C9-D8BF-B7C2-A40D-FB1C4DDAA334}"/>
              </a:ext>
            </a:extLst>
          </p:cNvPr>
          <p:cNvSpPr txBox="1"/>
          <p:nvPr/>
        </p:nvSpPr>
        <p:spPr>
          <a:xfrm>
            <a:off x="7149819" y="2466022"/>
            <a:ext cx="2487059" cy="461665"/>
          </a:xfrm>
          <a:prstGeom prst="rect">
            <a:avLst/>
          </a:prstGeom>
          <a:noFill/>
        </p:spPr>
        <p:txBody>
          <a:bodyPr wrap="square" lIns="0" rIns="0" rtlCol="0" anchor="t">
            <a:spAutoFit/>
          </a:bodyPr>
          <a:lstStyle/>
          <a:p>
            <a:r>
              <a:rPr lang="en-US" sz="2400" b="1" noProof="1"/>
              <a:t>02. Lorem Ipsum</a:t>
            </a:r>
          </a:p>
        </p:txBody>
      </p:sp>
      <p:sp>
        <p:nvSpPr>
          <p:cNvPr id="17" name="TextBox 16">
            <a:extLst>
              <a:ext uri="{FF2B5EF4-FFF2-40B4-BE49-F238E27FC236}">
                <a16:creationId xmlns:a16="http://schemas.microsoft.com/office/drawing/2014/main" id="{7503F91B-5F72-15DA-D9CB-5756A2DEB3A0}"/>
              </a:ext>
            </a:extLst>
          </p:cNvPr>
          <p:cNvSpPr txBox="1"/>
          <p:nvPr/>
        </p:nvSpPr>
        <p:spPr>
          <a:xfrm>
            <a:off x="8204053" y="3675551"/>
            <a:ext cx="2487059" cy="461665"/>
          </a:xfrm>
          <a:prstGeom prst="rect">
            <a:avLst/>
          </a:prstGeom>
          <a:noFill/>
        </p:spPr>
        <p:txBody>
          <a:bodyPr wrap="square" lIns="0" rIns="0" rtlCol="0" anchor="t">
            <a:spAutoFit/>
          </a:bodyPr>
          <a:lstStyle/>
          <a:p>
            <a:r>
              <a:rPr lang="en-US" sz="2400" b="1" noProof="1"/>
              <a:t>03. Lorem Ipsum</a:t>
            </a:r>
          </a:p>
        </p:txBody>
      </p:sp>
      <p:sp>
        <p:nvSpPr>
          <p:cNvPr id="18" name="TextBox 17">
            <a:extLst>
              <a:ext uri="{FF2B5EF4-FFF2-40B4-BE49-F238E27FC236}">
                <a16:creationId xmlns:a16="http://schemas.microsoft.com/office/drawing/2014/main" id="{CFA6F0DC-52C7-9FBC-5865-821761B41D42}"/>
              </a:ext>
            </a:extLst>
          </p:cNvPr>
          <p:cNvSpPr txBox="1"/>
          <p:nvPr/>
        </p:nvSpPr>
        <p:spPr>
          <a:xfrm>
            <a:off x="9225254" y="4885081"/>
            <a:ext cx="2487059" cy="461665"/>
          </a:xfrm>
          <a:prstGeom prst="rect">
            <a:avLst/>
          </a:prstGeom>
          <a:noFill/>
        </p:spPr>
        <p:txBody>
          <a:bodyPr wrap="square" lIns="0" rIns="0" rtlCol="0" anchor="t">
            <a:spAutoFit/>
          </a:bodyPr>
          <a:lstStyle/>
          <a:p>
            <a:r>
              <a:rPr lang="en-US" sz="2400" b="1" noProof="1"/>
              <a:t>04. Lorem Ipsum</a:t>
            </a: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Nested File Text Boxes – Slide Template</a:t>
            </a:r>
          </a:p>
        </p:txBody>
      </p:sp>
      <p:sp>
        <p:nvSpPr>
          <p:cNvPr id="3" name="Shape">
            <a:extLst>
              <a:ext uri="{FF2B5EF4-FFF2-40B4-BE49-F238E27FC236}">
                <a16:creationId xmlns:a16="http://schemas.microsoft.com/office/drawing/2014/main" id="{088969CC-3BF4-9380-A48F-0AF9426AF008}"/>
              </a:ext>
            </a:extLst>
          </p:cNvPr>
          <p:cNvSpPr/>
          <p:nvPr/>
        </p:nvSpPr>
        <p:spPr>
          <a:xfrm>
            <a:off x="1969987" y="2219471"/>
            <a:ext cx="4895169" cy="1389070"/>
          </a:xfrm>
          <a:custGeom>
            <a:avLst/>
            <a:gdLst/>
            <a:ahLst/>
            <a:cxnLst>
              <a:cxn ang="0">
                <a:pos x="wd2" y="hd2"/>
              </a:cxn>
              <a:cxn ang="5400000">
                <a:pos x="wd2" y="hd2"/>
              </a:cxn>
              <a:cxn ang="10800000">
                <a:pos x="wd2" y="hd2"/>
              </a:cxn>
              <a:cxn ang="16200000">
                <a:pos x="wd2" y="hd2"/>
              </a:cxn>
            </a:cxnLst>
            <a:rect l="0" t="0" r="r" b="b"/>
            <a:pathLst>
              <a:path w="21436" h="21600" extrusionOk="0">
                <a:moveTo>
                  <a:pt x="20977" y="0"/>
                </a:moveTo>
                <a:lnTo>
                  <a:pt x="16253" y="0"/>
                </a:lnTo>
                <a:cubicBezTo>
                  <a:pt x="16079" y="0"/>
                  <a:pt x="15919" y="353"/>
                  <a:pt x="15845" y="907"/>
                </a:cubicBezTo>
                <a:lnTo>
                  <a:pt x="15586" y="2796"/>
                </a:lnTo>
                <a:cubicBezTo>
                  <a:pt x="15440" y="3841"/>
                  <a:pt x="15142" y="4509"/>
                  <a:pt x="14816" y="4509"/>
                </a:cubicBezTo>
                <a:lnTo>
                  <a:pt x="2119" y="4509"/>
                </a:lnTo>
                <a:cubicBezTo>
                  <a:pt x="1938" y="4509"/>
                  <a:pt x="1771" y="4899"/>
                  <a:pt x="1700" y="5491"/>
                </a:cubicBezTo>
                <a:lnTo>
                  <a:pt x="37" y="19346"/>
                </a:lnTo>
                <a:cubicBezTo>
                  <a:pt x="-91" y="20416"/>
                  <a:pt x="129" y="21600"/>
                  <a:pt x="455" y="21600"/>
                </a:cubicBezTo>
                <a:lnTo>
                  <a:pt x="19165" y="21600"/>
                </a:lnTo>
                <a:cubicBezTo>
                  <a:pt x="19406" y="21600"/>
                  <a:pt x="19619" y="21058"/>
                  <a:pt x="19693" y="20252"/>
                </a:cubicBezTo>
                <a:lnTo>
                  <a:pt x="21413" y="2141"/>
                </a:lnTo>
                <a:cubicBezTo>
                  <a:pt x="21509" y="1083"/>
                  <a:pt x="21289" y="0"/>
                  <a:pt x="20977" y="0"/>
                </a:cubicBezTo>
                <a:close/>
                <a:moveTo>
                  <a:pt x="20388" y="7129"/>
                </a:moveTo>
                <a:lnTo>
                  <a:pt x="19204" y="19459"/>
                </a:lnTo>
                <a:cubicBezTo>
                  <a:pt x="19179" y="19711"/>
                  <a:pt x="19111" y="19887"/>
                  <a:pt x="19037" y="19887"/>
                </a:cubicBezTo>
                <a:lnTo>
                  <a:pt x="778" y="19887"/>
                </a:lnTo>
                <a:cubicBezTo>
                  <a:pt x="650" y="19887"/>
                  <a:pt x="565" y="19421"/>
                  <a:pt x="615" y="19005"/>
                </a:cubicBezTo>
                <a:lnTo>
                  <a:pt x="2094" y="6675"/>
                </a:lnTo>
                <a:cubicBezTo>
                  <a:pt x="2122" y="6449"/>
                  <a:pt x="2186" y="6297"/>
                  <a:pt x="2257" y="6297"/>
                </a:cubicBezTo>
                <a:lnTo>
                  <a:pt x="20222" y="6297"/>
                </a:lnTo>
                <a:cubicBezTo>
                  <a:pt x="20342" y="6297"/>
                  <a:pt x="20427" y="6726"/>
                  <a:pt x="20388" y="7129"/>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89671733-ACF7-E6AD-6F33-B98BA6AF76C9}"/>
              </a:ext>
            </a:extLst>
          </p:cNvPr>
          <p:cNvSpPr/>
          <p:nvPr/>
        </p:nvSpPr>
        <p:spPr>
          <a:xfrm>
            <a:off x="1969987" y="1009942"/>
            <a:ext cx="3874153" cy="1389070"/>
          </a:xfrm>
          <a:custGeom>
            <a:avLst/>
            <a:gdLst/>
            <a:ahLst/>
            <a:cxnLst>
              <a:cxn ang="0">
                <a:pos x="wd2" y="hd2"/>
              </a:cxn>
              <a:cxn ang="5400000">
                <a:pos x="wd2" y="hd2"/>
              </a:cxn>
              <a:cxn ang="10800000">
                <a:pos x="wd2" y="hd2"/>
              </a:cxn>
              <a:cxn ang="16200000">
                <a:pos x="wd2" y="hd2"/>
              </a:cxn>
            </a:cxnLst>
            <a:rect l="0" t="0" r="r" b="b"/>
            <a:pathLst>
              <a:path w="21391" h="21600" extrusionOk="0">
                <a:moveTo>
                  <a:pt x="20814" y="0"/>
                </a:moveTo>
                <a:lnTo>
                  <a:pt x="14857" y="0"/>
                </a:lnTo>
                <a:cubicBezTo>
                  <a:pt x="14638" y="0"/>
                  <a:pt x="14437" y="353"/>
                  <a:pt x="14343" y="907"/>
                </a:cubicBezTo>
                <a:lnTo>
                  <a:pt x="14017" y="2796"/>
                </a:lnTo>
                <a:cubicBezTo>
                  <a:pt x="13833" y="3841"/>
                  <a:pt x="13458" y="4509"/>
                  <a:pt x="13046" y="4509"/>
                </a:cubicBezTo>
                <a:lnTo>
                  <a:pt x="2671" y="4509"/>
                </a:lnTo>
                <a:cubicBezTo>
                  <a:pt x="2443" y="4509"/>
                  <a:pt x="2233" y="4899"/>
                  <a:pt x="2143" y="5491"/>
                </a:cubicBezTo>
                <a:lnTo>
                  <a:pt x="46" y="19346"/>
                </a:lnTo>
                <a:cubicBezTo>
                  <a:pt x="-115" y="20416"/>
                  <a:pt x="162" y="21600"/>
                  <a:pt x="574" y="21600"/>
                </a:cubicBezTo>
                <a:lnTo>
                  <a:pt x="18525" y="21600"/>
                </a:lnTo>
                <a:cubicBezTo>
                  <a:pt x="18829" y="21600"/>
                  <a:pt x="19097" y="21058"/>
                  <a:pt x="19191" y="20252"/>
                </a:cubicBezTo>
                <a:lnTo>
                  <a:pt x="21360" y="2141"/>
                </a:lnTo>
                <a:cubicBezTo>
                  <a:pt x="21485" y="1083"/>
                  <a:pt x="21208" y="0"/>
                  <a:pt x="20814" y="0"/>
                </a:cubicBezTo>
                <a:close/>
                <a:moveTo>
                  <a:pt x="20072" y="7129"/>
                </a:moveTo>
                <a:lnTo>
                  <a:pt x="18578" y="19459"/>
                </a:lnTo>
                <a:cubicBezTo>
                  <a:pt x="18547" y="19711"/>
                  <a:pt x="18462" y="19887"/>
                  <a:pt x="18368" y="19887"/>
                </a:cubicBezTo>
                <a:lnTo>
                  <a:pt x="981" y="19887"/>
                </a:lnTo>
                <a:cubicBezTo>
                  <a:pt x="820" y="19887"/>
                  <a:pt x="712" y="19421"/>
                  <a:pt x="775" y="19005"/>
                </a:cubicBezTo>
                <a:lnTo>
                  <a:pt x="2640" y="6675"/>
                </a:lnTo>
                <a:cubicBezTo>
                  <a:pt x="2676" y="6449"/>
                  <a:pt x="2756" y="6297"/>
                  <a:pt x="2845" y="6297"/>
                </a:cubicBezTo>
                <a:lnTo>
                  <a:pt x="19862" y="6297"/>
                </a:lnTo>
                <a:cubicBezTo>
                  <a:pt x="20014" y="6285"/>
                  <a:pt x="20121" y="6713"/>
                  <a:pt x="20072" y="7129"/>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5791E303-712B-98F3-21DE-BD931281DCB1}"/>
              </a:ext>
            </a:extLst>
          </p:cNvPr>
          <p:cNvSpPr/>
          <p:nvPr/>
        </p:nvSpPr>
        <p:spPr>
          <a:xfrm>
            <a:off x="1969987" y="4638530"/>
            <a:ext cx="6970604" cy="1389070"/>
          </a:xfrm>
          <a:custGeom>
            <a:avLst/>
            <a:gdLst/>
            <a:ahLst/>
            <a:cxnLst>
              <a:cxn ang="0">
                <a:pos x="wd2" y="hd2"/>
              </a:cxn>
              <a:cxn ang="5400000">
                <a:pos x="wd2" y="hd2"/>
              </a:cxn>
              <a:cxn ang="10800000">
                <a:pos x="wd2" y="hd2"/>
              </a:cxn>
              <a:cxn ang="16200000">
                <a:pos x="wd2" y="hd2"/>
              </a:cxn>
            </a:cxnLst>
            <a:rect l="0" t="0" r="r" b="b"/>
            <a:pathLst>
              <a:path w="21483" h="21600" extrusionOk="0">
                <a:moveTo>
                  <a:pt x="21162" y="0"/>
                </a:moveTo>
                <a:lnTo>
                  <a:pt x="17837" y="0"/>
                </a:lnTo>
                <a:cubicBezTo>
                  <a:pt x="17714" y="0"/>
                  <a:pt x="17602" y="353"/>
                  <a:pt x="17549" y="907"/>
                </a:cubicBezTo>
                <a:lnTo>
                  <a:pt x="17367" y="2796"/>
                </a:lnTo>
                <a:cubicBezTo>
                  <a:pt x="17265" y="3841"/>
                  <a:pt x="17055" y="4509"/>
                  <a:pt x="16826" y="4509"/>
                </a:cubicBezTo>
                <a:lnTo>
                  <a:pt x="1491" y="4509"/>
                </a:lnTo>
                <a:cubicBezTo>
                  <a:pt x="1364" y="4509"/>
                  <a:pt x="1247" y="4899"/>
                  <a:pt x="1197" y="5491"/>
                </a:cubicBezTo>
                <a:lnTo>
                  <a:pt x="26" y="19346"/>
                </a:lnTo>
                <a:cubicBezTo>
                  <a:pt x="-64" y="20416"/>
                  <a:pt x="91" y="21600"/>
                  <a:pt x="320" y="21600"/>
                </a:cubicBezTo>
                <a:lnTo>
                  <a:pt x="19883" y="21600"/>
                </a:lnTo>
                <a:cubicBezTo>
                  <a:pt x="20053" y="21600"/>
                  <a:pt x="20203" y="21058"/>
                  <a:pt x="20255" y="20252"/>
                </a:cubicBezTo>
                <a:lnTo>
                  <a:pt x="21466" y="2141"/>
                </a:lnTo>
                <a:cubicBezTo>
                  <a:pt x="21536" y="1083"/>
                  <a:pt x="21381" y="0"/>
                  <a:pt x="21162" y="0"/>
                </a:cubicBezTo>
                <a:close/>
                <a:moveTo>
                  <a:pt x="20745" y="7129"/>
                </a:moveTo>
                <a:lnTo>
                  <a:pt x="19911" y="19459"/>
                </a:lnTo>
                <a:cubicBezTo>
                  <a:pt x="19893" y="19711"/>
                  <a:pt x="19846" y="19887"/>
                  <a:pt x="19794" y="19887"/>
                </a:cubicBezTo>
                <a:lnTo>
                  <a:pt x="545" y="19887"/>
                </a:lnTo>
                <a:cubicBezTo>
                  <a:pt x="455" y="19887"/>
                  <a:pt x="395" y="19421"/>
                  <a:pt x="430" y="19005"/>
                </a:cubicBezTo>
                <a:lnTo>
                  <a:pt x="1471" y="6675"/>
                </a:lnTo>
                <a:cubicBezTo>
                  <a:pt x="1491" y="6449"/>
                  <a:pt x="1536" y="6297"/>
                  <a:pt x="1586" y="6297"/>
                </a:cubicBezTo>
                <a:lnTo>
                  <a:pt x="20627" y="6297"/>
                </a:lnTo>
                <a:cubicBezTo>
                  <a:pt x="20712" y="6297"/>
                  <a:pt x="20775" y="6713"/>
                  <a:pt x="20745" y="7129"/>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7D88DBF6-5172-828E-34F1-6BBCA0134372}"/>
              </a:ext>
            </a:extLst>
          </p:cNvPr>
          <p:cNvSpPr/>
          <p:nvPr/>
        </p:nvSpPr>
        <p:spPr>
          <a:xfrm>
            <a:off x="1969987" y="3429000"/>
            <a:ext cx="5949403" cy="1389070"/>
          </a:xfrm>
          <a:custGeom>
            <a:avLst/>
            <a:gdLst/>
            <a:ahLst/>
            <a:cxnLst>
              <a:cxn ang="0">
                <a:pos x="wd2" y="hd2"/>
              </a:cxn>
              <a:cxn ang="5400000">
                <a:pos x="wd2" y="hd2"/>
              </a:cxn>
              <a:cxn ang="10800000">
                <a:pos x="wd2" y="hd2"/>
              </a:cxn>
              <a:cxn ang="16200000">
                <a:pos x="wd2" y="hd2"/>
              </a:cxn>
            </a:cxnLst>
            <a:rect l="0" t="0" r="r" b="b"/>
            <a:pathLst>
              <a:path w="21467" h="21600" extrusionOk="0">
                <a:moveTo>
                  <a:pt x="21090" y="0"/>
                </a:moveTo>
                <a:lnTo>
                  <a:pt x="17197" y="0"/>
                </a:lnTo>
                <a:cubicBezTo>
                  <a:pt x="17054" y="0"/>
                  <a:pt x="16922" y="353"/>
                  <a:pt x="16861" y="907"/>
                </a:cubicBezTo>
                <a:lnTo>
                  <a:pt x="16647" y="2796"/>
                </a:lnTo>
                <a:cubicBezTo>
                  <a:pt x="16528" y="3841"/>
                  <a:pt x="16282" y="4509"/>
                  <a:pt x="16013" y="4509"/>
                </a:cubicBezTo>
                <a:lnTo>
                  <a:pt x="1746" y="4509"/>
                </a:lnTo>
                <a:cubicBezTo>
                  <a:pt x="1597" y="4509"/>
                  <a:pt x="1459" y="4899"/>
                  <a:pt x="1401" y="5491"/>
                </a:cubicBezTo>
                <a:lnTo>
                  <a:pt x="30" y="19346"/>
                </a:lnTo>
                <a:cubicBezTo>
                  <a:pt x="-75" y="20416"/>
                  <a:pt x="106" y="21600"/>
                  <a:pt x="375" y="21600"/>
                </a:cubicBezTo>
                <a:lnTo>
                  <a:pt x="19596" y="21600"/>
                </a:lnTo>
                <a:cubicBezTo>
                  <a:pt x="19795" y="21600"/>
                  <a:pt x="19970" y="21058"/>
                  <a:pt x="20032" y="20252"/>
                </a:cubicBezTo>
                <a:lnTo>
                  <a:pt x="21449" y="2141"/>
                </a:lnTo>
                <a:cubicBezTo>
                  <a:pt x="21525" y="1096"/>
                  <a:pt x="21344" y="0"/>
                  <a:pt x="21090" y="0"/>
                </a:cubicBezTo>
                <a:close/>
                <a:moveTo>
                  <a:pt x="20601" y="7129"/>
                </a:moveTo>
                <a:lnTo>
                  <a:pt x="19625" y="19459"/>
                </a:lnTo>
                <a:cubicBezTo>
                  <a:pt x="19605" y="19711"/>
                  <a:pt x="19549" y="19887"/>
                  <a:pt x="19488" y="19887"/>
                </a:cubicBezTo>
                <a:lnTo>
                  <a:pt x="638" y="19887"/>
                </a:lnTo>
                <a:cubicBezTo>
                  <a:pt x="533" y="19887"/>
                  <a:pt x="463" y="19421"/>
                  <a:pt x="504" y="19005"/>
                </a:cubicBezTo>
                <a:lnTo>
                  <a:pt x="1722" y="6675"/>
                </a:lnTo>
                <a:cubicBezTo>
                  <a:pt x="1746" y="6449"/>
                  <a:pt x="1798" y="6297"/>
                  <a:pt x="1857" y="6297"/>
                </a:cubicBezTo>
                <a:lnTo>
                  <a:pt x="20464" y="6297"/>
                </a:lnTo>
                <a:cubicBezTo>
                  <a:pt x="20564" y="6297"/>
                  <a:pt x="20634" y="6726"/>
                  <a:pt x="20601" y="7129"/>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pic>
        <p:nvPicPr>
          <p:cNvPr id="7" name="Graphic 6" descr="Bullseye with solid fill">
            <a:extLst>
              <a:ext uri="{FF2B5EF4-FFF2-40B4-BE49-F238E27FC236}">
                <a16:creationId xmlns:a16="http://schemas.microsoft.com/office/drawing/2014/main" id="{07986ED5-872E-4490-BA44-F41BC290111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42343" y="3475340"/>
            <a:ext cx="311691" cy="311691"/>
          </a:xfrm>
          <a:prstGeom prst="rect">
            <a:avLst/>
          </a:prstGeom>
        </p:spPr>
      </p:pic>
      <p:pic>
        <p:nvPicPr>
          <p:cNvPr id="8" name="Graphic 7" descr="Gears with solid fill">
            <a:extLst>
              <a:ext uri="{FF2B5EF4-FFF2-40B4-BE49-F238E27FC236}">
                <a16:creationId xmlns:a16="http://schemas.microsoft.com/office/drawing/2014/main" id="{18C1DF88-A341-734A-9975-886EA3E1261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88109" y="2260800"/>
            <a:ext cx="311691" cy="311691"/>
          </a:xfrm>
          <a:prstGeom prst="rect">
            <a:avLst/>
          </a:prstGeom>
        </p:spPr>
      </p:pic>
      <p:pic>
        <p:nvPicPr>
          <p:cNvPr id="9" name="Graphic 8" descr="Hourglass 30% with solid fill">
            <a:extLst>
              <a:ext uri="{FF2B5EF4-FFF2-40B4-BE49-F238E27FC236}">
                <a16:creationId xmlns:a16="http://schemas.microsoft.com/office/drawing/2014/main" id="{B472E044-064A-99F0-DCDB-B06BCC4866C6}"/>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763544" y="4674071"/>
            <a:ext cx="311691" cy="311691"/>
          </a:xfrm>
          <a:prstGeom prst="rect">
            <a:avLst/>
          </a:prstGeom>
        </p:spPr>
      </p:pic>
      <p:pic>
        <p:nvPicPr>
          <p:cNvPr id="10" name="Graphic 9" descr="Lightbulb with solid fill">
            <a:extLst>
              <a:ext uri="{FF2B5EF4-FFF2-40B4-BE49-F238E27FC236}">
                <a16:creationId xmlns:a16="http://schemas.microsoft.com/office/drawing/2014/main" id="{EE6A8CFE-B51C-FCF7-3A9C-ABAF3DECD81A}"/>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667093" y="1039695"/>
            <a:ext cx="311691" cy="311691"/>
          </a:xfrm>
          <a:prstGeom prst="rect">
            <a:avLst/>
          </a:prstGeom>
        </p:spPr>
      </p:pic>
      <p:sp>
        <p:nvSpPr>
          <p:cNvPr id="11" name="TextBox 10">
            <a:extLst>
              <a:ext uri="{FF2B5EF4-FFF2-40B4-BE49-F238E27FC236}">
                <a16:creationId xmlns:a16="http://schemas.microsoft.com/office/drawing/2014/main" id="{EEED2ABE-11CE-A6D1-48E7-8CE56EBE8E8C}"/>
              </a:ext>
            </a:extLst>
          </p:cNvPr>
          <p:cNvSpPr txBox="1"/>
          <p:nvPr/>
        </p:nvSpPr>
        <p:spPr>
          <a:xfrm>
            <a:off x="2477164" y="5165452"/>
            <a:ext cx="5871584" cy="646331"/>
          </a:xfrm>
          <a:prstGeom prst="rect">
            <a:avLst/>
          </a:prstGeom>
          <a:noFill/>
        </p:spPr>
        <p:txBody>
          <a:bodyPr wrap="square" lIns="0" rIns="0" rtlCol="0" anchor="ctr">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sp>
        <p:nvSpPr>
          <p:cNvPr id="12" name="TextBox 11">
            <a:extLst>
              <a:ext uri="{FF2B5EF4-FFF2-40B4-BE49-F238E27FC236}">
                <a16:creationId xmlns:a16="http://schemas.microsoft.com/office/drawing/2014/main" id="{9BC393A8-EC5F-2900-264F-00C38E8751C0}"/>
              </a:ext>
            </a:extLst>
          </p:cNvPr>
          <p:cNvSpPr txBox="1"/>
          <p:nvPr/>
        </p:nvSpPr>
        <p:spPr>
          <a:xfrm>
            <a:off x="2477164" y="3955923"/>
            <a:ext cx="4895169" cy="646331"/>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sp>
        <p:nvSpPr>
          <p:cNvPr id="13" name="TextBox 12">
            <a:extLst>
              <a:ext uri="{FF2B5EF4-FFF2-40B4-BE49-F238E27FC236}">
                <a16:creationId xmlns:a16="http://schemas.microsoft.com/office/drawing/2014/main" id="{EFA5EE0E-DCFD-2E08-297D-D884A36169C0}"/>
              </a:ext>
            </a:extLst>
          </p:cNvPr>
          <p:cNvSpPr txBox="1"/>
          <p:nvPr/>
        </p:nvSpPr>
        <p:spPr>
          <a:xfrm>
            <a:off x="2477164" y="2746394"/>
            <a:ext cx="3874153" cy="646331"/>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r>
          </a:p>
        </p:txBody>
      </p:sp>
      <p:sp>
        <p:nvSpPr>
          <p:cNvPr id="14" name="TextBox 13">
            <a:extLst>
              <a:ext uri="{FF2B5EF4-FFF2-40B4-BE49-F238E27FC236}">
                <a16:creationId xmlns:a16="http://schemas.microsoft.com/office/drawing/2014/main" id="{67EF8010-6E45-EC2D-BAEA-EBC214EE6F98}"/>
              </a:ext>
            </a:extLst>
          </p:cNvPr>
          <p:cNvSpPr txBox="1"/>
          <p:nvPr/>
        </p:nvSpPr>
        <p:spPr>
          <a:xfrm>
            <a:off x="2477164" y="1536865"/>
            <a:ext cx="2724125" cy="646331"/>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a:t>
            </a:r>
          </a:p>
        </p:txBody>
      </p:sp>
      <p:sp>
        <p:nvSpPr>
          <p:cNvPr id="15" name="TextBox 14">
            <a:extLst>
              <a:ext uri="{FF2B5EF4-FFF2-40B4-BE49-F238E27FC236}">
                <a16:creationId xmlns:a16="http://schemas.microsoft.com/office/drawing/2014/main" id="{D404E377-89BE-8870-9436-CB5613049D48}"/>
              </a:ext>
            </a:extLst>
          </p:cNvPr>
          <p:cNvSpPr txBox="1"/>
          <p:nvPr/>
        </p:nvSpPr>
        <p:spPr>
          <a:xfrm>
            <a:off x="6128803" y="1256493"/>
            <a:ext cx="2487059" cy="461665"/>
          </a:xfrm>
          <a:prstGeom prst="rect">
            <a:avLst/>
          </a:prstGeom>
          <a:noFill/>
        </p:spPr>
        <p:txBody>
          <a:bodyPr wrap="square" lIns="0" rIns="0" rtlCol="0" anchor="t">
            <a:spAutoFit/>
          </a:bodyPr>
          <a:lstStyle/>
          <a:p>
            <a:r>
              <a:rPr lang="en-US" sz="2400" b="1" noProof="1">
                <a:solidFill>
                  <a:schemeClr val="bg1"/>
                </a:solidFill>
              </a:rPr>
              <a:t>01. Lorem Ipsum</a:t>
            </a:r>
          </a:p>
        </p:txBody>
      </p:sp>
      <p:sp>
        <p:nvSpPr>
          <p:cNvPr id="16" name="TextBox 15">
            <a:extLst>
              <a:ext uri="{FF2B5EF4-FFF2-40B4-BE49-F238E27FC236}">
                <a16:creationId xmlns:a16="http://schemas.microsoft.com/office/drawing/2014/main" id="{1F9A68C9-D8BF-B7C2-A40D-FB1C4DDAA334}"/>
              </a:ext>
            </a:extLst>
          </p:cNvPr>
          <p:cNvSpPr txBox="1"/>
          <p:nvPr/>
        </p:nvSpPr>
        <p:spPr>
          <a:xfrm>
            <a:off x="7149819" y="2466022"/>
            <a:ext cx="2487059" cy="461665"/>
          </a:xfrm>
          <a:prstGeom prst="rect">
            <a:avLst/>
          </a:prstGeom>
          <a:noFill/>
        </p:spPr>
        <p:txBody>
          <a:bodyPr wrap="square" lIns="0" rIns="0" rtlCol="0" anchor="t">
            <a:spAutoFit/>
          </a:bodyPr>
          <a:lstStyle/>
          <a:p>
            <a:r>
              <a:rPr lang="en-US" sz="2400" b="1" noProof="1">
                <a:solidFill>
                  <a:schemeClr val="bg1"/>
                </a:solidFill>
              </a:rPr>
              <a:t>02. Lorem Ipsum</a:t>
            </a:r>
          </a:p>
        </p:txBody>
      </p:sp>
      <p:sp>
        <p:nvSpPr>
          <p:cNvPr id="17" name="TextBox 16">
            <a:extLst>
              <a:ext uri="{FF2B5EF4-FFF2-40B4-BE49-F238E27FC236}">
                <a16:creationId xmlns:a16="http://schemas.microsoft.com/office/drawing/2014/main" id="{7503F91B-5F72-15DA-D9CB-5756A2DEB3A0}"/>
              </a:ext>
            </a:extLst>
          </p:cNvPr>
          <p:cNvSpPr txBox="1"/>
          <p:nvPr/>
        </p:nvSpPr>
        <p:spPr>
          <a:xfrm>
            <a:off x="8204053" y="3675551"/>
            <a:ext cx="2487059" cy="461665"/>
          </a:xfrm>
          <a:prstGeom prst="rect">
            <a:avLst/>
          </a:prstGeom>
          <a:noFill/>
        </p:spPr>
        <p:txBody>
          <a:bodyPr wrap="square" lIns="0" rIns="0" rtlCol="0" anchor="t">
            <a:spAutoFit/>
          </a:bodyPr>
          <a:lstStyle/>
          <a:p>
            <a:r>
              <a:rPr lang="en-US" sz="2400" b="1" noProof="1">
                <a:solidFill>
                  <a:schemeClr val="bg1"/>
                </a:solidFill>
              </a:rPr>
              <a:t>03. Lorem Ipsum</a:t>
            </a:r>
          </a:p>
        </p:txBody>
      </p:sp>
      <p:sp>
        <p:nvSpPr>
          <p:cNvPr id="18" name="TextBox 17">
            <a:extLst>
              <a:ext uri="{FF2B5EF4-FFF2-40B4-BE49-F238E27FC236}">
                <a16:creationId xmlns:a16="http://schemas.microsoft.com/office/drawing/2014/main" id="{CFA6F0DC-52C7-9FBC-5865-821761B41D42}"/>
              </a:ext>
            </a:extLst>
          </p:cNvPr>
          <p:cNvSpPr txBox="1"/>
          <p:nvPr/>
        </p:nvSpPr>
        <p:spPr>
          <a:xfrm>
            <a:off x="9225254" y="4885081"/>
            <a:ext cx="2487059" cy="461665"/>
          </a:xfrm>
          <a:prstGeom prst="rect">
            <a:avLst/>
          </a:prstGeom>
          <a:noFill/>
        </p:spPr>
        <p:txBody>
          <a:bodyPr wrap="square" lIns="0" rIns="0" rtlCol="0" anchor="t">
            <a:spAutoFit/>
          </a:bodyPr>
          <a:lstStyle/>
          <a:p>
            <a:r>
              <a:rPr lang="en-US" sz="2400" b="1" noProof="1">
                <a:solidFill>
                  <a:schemeClr val="bg1"/>
                </a:solidFill>
              </a:rPr>
              <a:t>04. Lorem Ipsum</a:t>
            </a:r>
          </a:p>
        </p:txBody>
      </p:sp>
    </p:spTree>
    <p:extLst>
      <p:ext uri="{BB962C8B-B14F-4D97-AF65-F5344CB8AC3E}">
        <p14:creationId xmlns:p14="http://schemas.microsoft.com/office/powerpoint/2010/main" val="1329692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8625</TotalTime>
  <Words>365</Words>
  <Application>Microsoft Office PowerPoint</Application>
  <PresentationFormat>Widescreen</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Nested File Text Boxes – Slide Template</vt:lpstr>
      <vt:lpstr>Nested File Text Boxes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Nested File Text Boxes</dc:title>
  <dc:creator>PresentationGO.com</dc:creator>
  <dc:description>© Copyright PresentationGO.com - Do not distribute or sale without written permission.</dc:description>
  <cp:lastModifiedBy>Christophe Barroche</cp:lastModifiedBy>
  <cp:revision>14</cp:revision>
  <dcterms:created xsi:type="dcterms:W3CDTF">2014-11-26T05:14:11Z</dcterms:created>
  <dcterms:modified xsi:type="dcterms:W3CDTF">2023-01-30T23:06:11Z</dcterms:modified>
  <cp:category>Text &amp; Tables</cp:category>
</cp:coreProperties>
</file>