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71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5ACADE7-2388-48FB-B387-190CA7F27CF1}"/>
              </a:ext>
            </a:extLst>
          </p:cNvPr>
          <p:cNvSpPr/>
          <p:nvPr/>
        </p:nvSpPr>
        <p:spPr>
          <a:xfrm>
            <a:off x="785966" y="2248942"/>
            <a:ext cx="773967" cy="528218"/>
          </a:xfrm>
          <a:custGeom>
            <a:avLst/>
            <a:gdLst>
              <a:gd name="connsiteX0" fmla="*/ 409114 w 1031956"/>
              <a:gd name="connsiteY0" fmla="*/ 0 h 704290"/>
              <a:gd name="connsiteX1" fmla="*/ 1031956 w 1031956"/>
              <a:gd name="connsiteY1" fmla="*/ 0 h 704290"/>
              <a:gd name="connsiteX2" fmla="*/ 627121 w 1031956"/>
              <a:gd name="connsiteY2" fmla="*/ 656402 h 704290"/>
              <a:gd name="connsiteX3" fmla="*/ 543331 w 1031956"/>
              <a:gd name="connsiteY3" fmla="*/ 704290 h 704290"/>
              <a:gd name="connsiteX4" fmla="*/ 95383 w 1031956"/>
              <a:gd name="connsiteY4" fmla="*/ 704290 h 704290"/>
              <a:gd name="connsiteX5" fmla="*/ 13903 w 1031956"/>
              <a:gd name="connsiteY5" fmla="*/ 553340 h 704290"/>
              <a:gd name="connsiteX6" fmla="*/ 325324 w 1031956"/>
              <a:gd name="connsiteY6" fmla="*/ 47888 h 704290"/>
              <a:gd name="connsiteX7" fmla="*/ 409114 w 1031956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956" h="704290">
                <a:moveTo>
                  <a:pt x="409114" y="0"/>
                </a:moveTo>
                <a:lnTo>
                  <a:pt x="1031956" y="0"/>
                </a:lnTo>
                <a:lnTo>
                  <a:pt x="627121" y="656402"/>
                </a:lnTo>
                <a:cubicBezTo>
                  <a:pt x="610312" y="685114"/>
                  <a:pt x="576822" y="704290"/>
                  <a:pt x="543331" y="704290"/>
                </a:cubicBezTo>
                <a:lnTo>
                  <a:pt x="95383" y="704290"/>
                </a:lnTo>
                <a:cubicBezTo>
                  <a:pt x="21089" y="704290"/>
                  <a:pt x="-24463" y="618049"/>
                  <a:pt x="13903" y="553340"/>
                </a:cubicBezTo>
                <a:lnTo>
                  <a:pt x="325324" y="47888"/>
                </a:lnTo>
                <a:cubicBezTo>
                  <a:pt x="342005" y="19177"/>
                  <a:pt x="375624" y="0"/>
                  <a:pt x="4091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67000"/>
                </a:schemeClr>
              </a:gs>
              <a:gs pos="100000">
                <a:schemeClr val="accent5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C02AEB6-D35F-4ED4-B7C0-BA3EBAC66CF0}"/>
              </a:ext>
            </a:extLst>
          </p:cNvPr>
          <p:cNvSpPr/>
          <p:nvPr/>
        </p:nvSpPr>
        <p:spPr>
          <a:xfrm>
            <a:off x="2671393" y="2248942"/>
            <a:ext cx="775004" cy="528218"/>
          </a:xfrm>
          <a:custGeom>
            <a:avLst/>
            <a:gdLst>
              <a:gd name="connsiteX0" fmla="*/ 410497 w 1033339"/>
              <a:gd name="connsiteY0" fmla="*/ 0 h 704290"/>
              <a:gd name="connsiteX1" fmla="*/ 1033339 w 1033339"/>
              <a:gd name="connsiteY1" fmla="*/ 0 h 704290"/>
              <a:gd name="connsiteX2" fmla="*/ 628504 w 1033339"/>
              <a:gd name="connsiteY2" fmla="*/ 656402 h 704290"/>
              <a:gd name="connsiteX3" fmla="*/ 544715 w 1033339"/>
              <a:gd name="connsiteY3" fmla="*/ 704290 h 704290"/>
              <a:gd name="connsiteX4" fmla="*/ 96766 w 1033339"/>
              <a:gd name="connsiteY4" fmla="*/ 704290 h 704290"/>
              <a:gd name="connsiteX5" fmla="*/ 15286 w 1033339"/>
              <a:gd name="connsiteY5" fmla="*/ 553340 h 704290"/>
              <a:gd name="connsiteX6" fmla="*/ 326707 w 1033339"/>
              <a:gd name="connsiteY6" fmla="*/ 47888 h 704290"/>
              <a:gd name="connsiteX7" fmla="*/ 410497 w 1033339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339" h="704290">
                <a:moveTo>
                  <a:pt x="410497" y="0"/>
                </a:moveTo>
                <a:lnTo>
                  <a:pt x="1033339" y="0"/>
                </a:lnTo>
                <a:lnTo>
                  <a:pt x="628504" y="656402"/>
                </a:lnTo>
                <a:cubicBezTo>
                  <a:pt x="611695" y="685114"/>
                  <a:pt x="578205" y="704290"/>
                  <a:pt x="544715" y="704290"/>
                </a:cubicBezTo>
                <a:lnTo>
                  <a:pt x="96766" y="704290"/>
                </a:lnTo>
                <a:cubicBezTo>
                  <a:pt x="20034" y="704290"/>
                  <a:pt x="-25518" y="618049"/>
                  <a:pt x="15286" y="553340"/>
                </a:cubicBezTo>
                <a:lnTo>
                  <a:pt x="326707" y="47888"/>
                </a:lnTo>
                <a:cubicBezTo>
                  <a:pt x="343388" y="19177"/>
                  <a:pt x="377007" y="0"/>
                  <a:pt x="410497" y="0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9A860AB-D1F2-459A-BD73-9607A0447646}"/>
              </a:ext>
            </a:extLst>
          </p:cNvPr>
          <p:cNvSpPr/>
          <p:nvPr/>
        </p:nvSpPr>
        <p:spPr>
          <a:xfrm>
            <a:off x="2557075" y="2248942"/>
            <a:ext cx="2078706" cy="1735550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5309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6720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5309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6720" y="2395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65D599E-D15D-4E15-9F49-3FE656775664}"/>
              </a:ext>
            </a:extLst>
          </p:cNvPr>
          <p:cNvSpPr/>
          <p:nvPr/>
        </p:nvSpPr>
        <p:spPr>
          <a:xfrm>
            <a:off x="4540156" y="2248942"/>
            <a:ext cx="774739" cy="528218"/>
          </a:xfrm>
          <a:custGeom>
            <a:avLst/>
            <a:gdLst>
              <a:gd name="connsiteX0" fmla="*/ 410143 w 1032985"/>
              <a:gd name="connsiteY0" fmla="*/ 0 h 704290"/>
              <a:gd name="connsiteX1" fmla="*/ 1032985 w 1032985"/>
              <a:gd name="connsiteY1" fmla="*/ 0 h 704290"/>
              <a:gd name="connsiteX2" fmla="*/ 628150 w 1032985"/>
              <a:gd name="connsiteY2" fmla="*/ 656402 h 704290"/>
              <a:gd name="connsiteX3" fmla="*/ 544361 w 1032985"/>
              <a:gd name="connsiteY3" fmla="*/ 704290 h 704290"/>
              <a:gd name="connsiteX4" fmla="*/ 96412 w 1032985"/>
              <a:gd name="connsiteY4" fmla="*/ 704290 h 704290"/>
              <a:gd name="connsiteX5" fmla="*/ 14932 w 1032985"/>
              <a:gd name="connsiteY5" fmla="*/ 553340 h 704290"/>
              <a:gd name="connsiteX6" fmla="*/ 326353 w 1032985"/>
              <a:gd name="connsiteY6" fmla="*/ 47888 h 704290"/>
              <a:gd name="connsiteX7" fmla="*/ 410143 w 1032985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985" h="704290">
                <a:moveTo>
                  <a:pt x="410143" y="0"/>
                </a:moveTo>
                <a:lnTo>
                  <a:pt x="1032985" y="0"/>
                </a:lnTo>
                <a:lnTo>
                  <a:pt x="628150" y="656402"/>
                </a:lnTo>
                <a:cubicBezTo>
                  <a:pt x="611341" y="685114"/>
                  <a:pt x="577851" y="704290"/>
                  <a:pt x="544361" y="704290"/>
                </a:cubicBezTo>
                <a:lnTo>
                  <a:pt x="96412" y="704290"/>
                </a:lnTo>
                <a:cubicBezTo>
                  <a:pt x="22118" y="704290"/>
                  <a:pt x="-25872" y="618049"/>
                  <a:pt x="14932" y="553340"/>
                </a:cubicBezTo>
                <a:lnTo>
                  <a:pt x="326353" y="47888"/>
                </a:lnTo>
                <a:cubicBezTo>
                  <a:pt x="343034" y="19177"/>
                  <a:pt x="376653" y="0"/>
                  <a:pt x="410143" y="0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</a:gra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88DDEA6-F8DD-4E1F-B2FF-B4D3FF133609}"/>
              </a:ext>
            </a:extLst>
          </p:cNvPr>
          <p:cNvSpPr/>
          <p:nvPr/>
        </p:nvSpPr>
        <p:spPr>
          <a:xfrm>
            <a:off x="4425572" y="2248942"/>
            <a:ext cx="2078706" cy="1735550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2871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4282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2871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4282" y="2395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B89D671-280F-4B1A-B3E6-1C963803EA31}"/>
              </a:ext>
            </a:extLst>
          </p:cNvPr>
          <p:cNvSpPr/>
          <p:nvPr/>
        </p:nvSpPr>
        <p:spPr>
          <a:xfrm>
            <a:off x="6426654" y="2248942"/>
            <a:ext cx="774740" cy="528218"/>
          </a:xfrm>
          <a:custGeom>
            <a:avLst/>
            <a:gdLst>
              <a:gd name="connsiteX0" fmla="*/ 410064 w 1032987"/>
              <a:gd name="connsiteY0" fmla="*/ 0 h 704290"/>
              <a:gd name="connsiteX1" fmla="*/ 1032987 w 1032987"/>
              <a:gd name="connsiteY1" fmla="*/ 0 h 704290"/>
              <a:gd name="connsiteX2" fmla="*/ 628067 w 1032987"/>
              <a:gd name="connsiteY2" fmla="*/ 656402 h 704290"/>
              <a:gd name="connsiteX3" fmla="*/ 544282 w 1032987"/>
              <a:gd name="connsiteY3" fmla="*/ 704290 h 704290"/>
              <a:gd name="connsiteX4" fmla="*/ 96268 w 1032987"/>
              <a:gd name="connsiteY4" fmla="*/ 704290 h 704290"/>
              <a:gd name="connsiteX5" fmla="*/ 14884 w 1032987"/>
              <a:gd name="connsiteY5" fmla="*/ 553340 h 704290"/>
              <a:gd name="connsiteX6" fmla="*/ 326279 w 1032987"/>
              <a:gd name="connsiteY6" fmla="*/ 47888 h 704290"/>
              <a:gd name="connsiteX7" fmla="*/ 410064 w 1032987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987" h="704290">
                <a:moveTo>
                  <a:pt x="410064" y="0"/>
                </a:moveTo>
                <a:lnTo>
                  <a:pt x="1032987" y="0"/>
                </a:lnTo>
                <a:lnTo>
                  <a:pt x="628067" y="656402"/>
                </a:lnTo>
                <a:cubicBezTo>
                  <a:pt x="611390" y="685114"/>
                  <a:pt x="577769" y="704290"/>
                  <a:pt x="544282" y="704290"/>
                </a:cubicBezTo>
                <a:lnTo>
                  <a:pt x="96268" y="704290"/>
                </a:lnTo>
                <a:cubicBezTo>
                  <a:pt x="22088" y="704290"/>
                  <a:pt x="-25808" y="618049"/>
                  <a:pt x="14884" y="553340"/>
                </a:cubicBezTo>
                <a:lnTo>
                  <a:pt x="326279" y="47888"/>
                </a:lnTo>
                <a:cubicBezTo>
                  <a:pt x="343089" y="19177"/>
                  <a:pt x="376577" y="0"/>
                  <a:pt x="410064" y="0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1489B25-F96D-4634-83F8-BC63D376D120}"/>
              </a:ext>
            </a:extLst>
          </p:cNvPr>
          <p:cNvSpPr/>
          <p:nvPr/>
        </p:nvSpPr>
        <p:spPr>
          <a:xfrm>
            <a:off x="6312037" y="2248942"/>
            <a:ext cx="2161352" cy="1735550"/>
          </a:xfrm>
          <a:custGeom>
            <a:avLst/>
            <a:gdLst>
              <a:gd name="connsiteX0" fmla="*/ 1255185 w 2881802"/>
              <a:gd name="connsiteY0" fmla="*/ 0 h 2314066"/>
              <a:gd name="connsiteX1" fmla="*/ 2088906 w 2881802"/>
              <a:gd name="connsiteY1" fmla="*/ 0 h 2314066"/>
              <a:gd name="connsiteX2" fmla="*/ 2275690 w 2881802"/>
              <a:gd name="connsiteY2" fmla="*/ 107776 h 2314066"/>
              <a:gd name="connsiteX3" fmla="*/ 2771600 w 2881802"/>
              <a:gd name="connsiteY3" fmla="*/ 965373 h 2314066"/>
              <a:gd name="connsiteX4" fmla="*/ 2881802 w 2881802"/>
              <a:gd name="connsiteY4" fmla="*/ 1157033 h 2314066"/>
              <a:gd name="connsiteX5" fmla="*/ 2771600 w 2881802"/>
              <a:gd name="connsiteY5" fmla="*/ 1348694 h 2314066"/>
              <a:gd name="connsiteX6" fmla="*/ 2275690 w 2881802"/>
              <a:gd name="connsiteY6" fmla="*/ 2206291 h 2314066"/>
              <a:gd name="connsiteX7" fmla="*/ 2088906 w 2881802"/>
              <a:gd name="connsiteY7" fmla="*/ 2314066 h 2314066"/>
              <a:gd name="connsiteX8" fmla="*/ 1001293 w 2881802"/>
              <a:gd name="connsiteY8" fmla="*/ 2314066 h 2314066"/>
              <a:gd name="connsiteX9" fmla="*/ 814509 w 2881802"/>
              <a:gd name="connsiteY9" fmla="*/ 2206291 h 2314066"/>
              <a:gd name="connsiteX10" fmla="*/ 277907 w 2881802"/>
              <a:gd name="connsiteY10" fmla="*/ 1276808 h 2314066"/>
              <a:gd name="connsiteX11" fmla="*/ 0 w 2881802"/>
              <a:gd name="connsiteY11" fmla="*/ 1276808 h 2314066"/>
              <a:gd name="connsiteX12" fmla="*/ 69510 w 2881802"/>
              <a:gd name="connsiteY12" fmla="*/ 1157033 h 2314066"/>
              <a:gd name="connsiteX13" fmla="*/ 0 w 2881802"/>
              <a:gd name="connsiteY13" fmla="*/ 1037259 h 2314066"/>
              <a:gd name="connsiteX14" fmla="*/ 292316 w 2881802"/>
              <a:gd name="connsiteY14" fmla="*/ 1037259 h 2314066"/>
              <a:gd name="connsiteX15" fmla="*/ 479100 w 2881802"/>
              <a:gd name="connsiteY15" fmla="*/ 1145034 h 2314066"/>
              <a:gd name="connsiteX16" fmla="*/ 1015702 w 2881802"/>
              <a:gd name="connsiteY16" fmla="*/ 2074518 h 2314066"/>
              <a:gd name="connsiteX17" fmla="*/ 2074497 w 2881802"/>
              <a:gd name="connsiteY17" fmla="*/ 2074518 h 2314066"/>
              <a:gd name="connsiteX18" fmla="*/ 2457803 w 2881802"/>
              <a:gd name="connsiteY18" fmla="*/ 1408581 h 2314066"/>
              <a:gd name="connsiteX19" fmla="*/ 2603895 w 2881802"/>
              <a:gd name="connsiteY19" fmla="*/ 1157033 h 2314066"/>
              <a:gd name="connsiteX20" fmla="*/ 2457803 w 2881802"/>
              <a:gd name="connsiteY20" fmla="*/ 905486 h 2314066"/>
              <a:gd name="connsiteX21" fmla="*/ 2074497 w 2881802"/>
              <a:gd name="connsiteY21" fmla="*/ 239549 h 2314066"/>
              <a:gd name="connsiteX22" fmla="*/ 1106692 w 2881802"/>
              <a:gd name="connsiteY22" fmla="*/ 239549 h 2314066"/>
              <a:gd name="connsiteX23" fmla="*/ 1255185 w 2881802"/>
              <a:gd name="connsiteY23" fmla="*/ 0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881802" h="2314066">
                <a:moveTo>
                  <a:pt x="1255185" y="0"/>
                </a:moveTo>
                <a:lnTo>
                  <a:pt x="2088906" y="0"/>
                </a:lnTo>
                <a:cubicBezTo>
                  <a:pt x="2165487" y="0"/>
                  <a:pt x="2237399" y="40710"/>
                  <a:pt x="2275690" y="107776"/>
                </a:cubicBezTo>
                <a:lnTo>
                  <a:pt x="2771600" y="965373"/>
                </a:lnTo>
                <a:lnTo>
                  <a:pt x="2881802" y="1157033"/>
                </a:lnTo>
                <a:lnTo>
                  <a:pt x="2771600" y="1348694"/>
                </a:lnTo>
                <a:lnTo>
                  <a:pt x="2275690" y="2206291"/>
                </a:lnTo>
                <a:cubicBezTo>
                  <a:pt x="2237399" y="2273356"/>
                  <a:pt x="2165487" y="2314066"/>
                  <a:pt x="2088906" y="2314066"/>
                </a:cubicBezTo>
                <a:lnTo>
                  <a:pt x="1001293" y="2314066"/>
                </a:lnTo>
                <a:cubicBezTo>
                  <a:pt x="924712" y="2314066"/>
                  <a:pt x="852800" y="2273356"/>
                  <a:pt x="814509" y="2206291"/>
                </a:cubicBezTo>
                <a:lnTo>
                  <a:pt x="277907" y="1276808"/>
                </a:lnTo>
                <a:lnTo>
                  <a:pt x="0" y="1276808"/>
                </a:lnTo>
                <a:lnTo>
                  <a:pt x="69510" y="1157033"/>
                </a:lnTo>
                <a:lnTo>
                  <a:pt x="0" y="1037259"/>
                </a:lnTo>
                <a:lnTo>
                  <a:pt x="292316" y="1037259"/>
                </a:lnTo>
                <a:cubicBezTo>
                  <a:pt x="368897" y="1037259"/>
                  <a:pt x="440809" y="1077969"/>
                  <a:pt x="479100" y="1145034"/>
                </a:cubicBezTo>
                <a:lnTo>
                  <a:pt x="1015702" y="2074518"/>
                </a:lnTo>
                <a:lnTo>
                  <a:pt x="2074497" y="2074518"/>
                </a:lnTo>
                <a:lnTo>
                  <a:pt x="2457803" y="1408581"/>
                </a:lnTo>
                <a:lnTo>
                  <a:pt x="2603895" y="1157033"/>
                </a:lnTo>
                <a:lnTo>
                  <a:pt x="2457803" y="905486"/>
                </a:lnTo>
                <a:lnTo>
                  <a:pt x="2074497" y="239549"/>
                </a:lnTo>
                <a:lnTo>
                  <a:pt x="1106692" y="239549"/>
                </a:lnTo>
                <a:lnTo>
                  <a:pt x="125518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8F78DE1-67BD-4874-8294-F26C4ECB0622}"/>
              </a:ext>
            </a:extLst>
          </p:cNvPr>
          <p:cNvSpPr/>
          <p:nvPr/>
        </p:nvSpPr>
        <p:spPr>
          <a:xfrm>
            <a:off x="670612" y="2248942"/>
            <a:ext cx="2078706" cy="1735550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2871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4282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2871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4282" y="23954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Nested Hexagon Process – Slide Template</a:t>
            </a:r>
          </a:p>
        </p:txBody>
      </p:sp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AAE2A218-6B12-4117-A781-4D2D69493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9171" y="2032740"/>
            <a:ext cx="425129" cy="425129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402D0E28-62A2-4347-BFA3-E0B2980575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56464" y="2032740"/>
            <a:ext cx="425129" cy="425129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95730E2A-1D58-42C0-A1DF-D38FB9E698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58903" y="2027230"/>
            <a:ext cx="425129" cy="425129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FE00962A-355E-48D6-8561-D9E5358EC0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9827" y="2036377"/>
            <a:ext cx="425129" cy="42512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FABDD4-A406-4874-852D-5280C6131200}"/>
              </a:ext>
            </a:extLst>
          </p:cNvPr>
          <p:cNvSpPr txBox="1"/>
          <p:nvPr/>
        </p:nvSpPr>
        <p:spPr>
          <a:xfrm>
            <a:off x="919115" y="231398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203478-8306-4835-B5CC-5BCE5667BEA4}"/>
              </a:ext>
            </a:extLst>
          </p:cNvPr>
          <p:cNvSpPr txBox="1"/>
          <p:nvPr/>
        </p:nvSpPr>
        <p:spPr>
          <a:xfrm>
            <a:off x="2805579" y="231398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F525EF-CBF5-43EA-A9E5-1E69A34EF767}"/>
              </a:ext>
            </a:extLst>
          </p:cNvPr>
          <p:cNvSpPr txBox="1"/>
          <p:nvPr/>
        </p:nvSpPr>
        <p:spPr>
          <a:xfrm>
            <a:off x="4689871" y="231398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F7B66-ADB8-4AEE-940B-2BD93A4F0F9F}"/>
              </a:ext>
            </a:extLst>
          </p:cNvPr>
          <p:cNvSpPr txBox="1"/>
          <p:nvPr/>
        </p:nvSpPr>
        <p:spPr>
          <a:xfrm>
            <a:off x="6568724" y="231398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A76360-B905-4278-A823-A8388B274E60}"/>
              </a:ext>
            </a:extLst>
          </p:cNvPr>
          <p:cNvSpPr txBox="1"/>
          <p:nvPr/>
        </p:nvSpPr>
        <p:spPr>
          <a:xfrm>
            <a:off x="1391940" y="2741028"/>
            <a:ext cx="879410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5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sz="2100" b="1" noProof="1">
                <a:solidFill>
                  <a:schemeClr val="accent5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2B987D-4F52-48AC-874B-A57E5C6F1815}"/>
              </a:ext>
            </a:extLst>
          </p:cNvPr>
          <p:cNvSpPr txBox="1"/>
          <p:nvPr/>
        </p:nvSpPr>
        <p:spPr>
          <a:xfrm>
            <a:off x="3277456" y="2741028"/>
            <a:ext cx="879410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2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sz="2100" b="1" noProof="1">
                <a:solidFill>
                  <a:schemeClr val="accent2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453245-03B8-4C97-B1BC-AD7A51B927CC}"/>
              </a:ext>
            </a:extLst>
          </p:cNvPr>
          <p:cNvSpPr txBox="1"/>
          <p:nvPr/>
        </p:nvSpPr>
        <p:spPr>
          <a:xfrm>
            <a:off x="5162971" y="2741028"/>
            <a:ext cx="879410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4">
                    <a:lumMod val="50000"/>
                  </a:schemeClr>
                </a:solidFill>
              </a:rPr>
              <a:t>Lorem</a:t>
            </a:r>
          </a:p>
          <a:p>
            <a:pPr algn="ctr"/>
            <a:r>
              <a:rPr lang="en-US" sz="2100" b="1" noProof="1">
                <a:solidFill>
                  <a:schemeClr val="accent4">
                    <a:lumMod val="50000"/>
                  </a:schemeClr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6E9B73-CD7F-4F9F-ADEF-62D120F5F42A}"/>
              </a:ext>
            </a:extLst>
          </p:cNvPr>
          <p:cNvSpPr txBox="1"/>
          <p:nvPr/>
        </p:nvSpPr>
        <p:spPr>
          <a:xfrm>
            <a:off x="7048486" y="2741028"/>
            <a:ext cx="879410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6">
                    <a:lumMod val="50000"/>
                  </a:schemeClr>
                </a:solidFill>
              </a:rPr>
              <a:t>Lorem</a:t>
            </a:r>
          </a:p>
          <a:p>
            <a:pPr algn="ctr"/>
            <a:r>
              <a:rPr lang="en-US" sz="2100" b="1" noProof="1">
                <a:solidFill>
                  <a:schemeClr val="accent6">
                    <a:lumMod val="50000"/>
                  </a:schemeClr>
                </a:solidFill>
              </a:rPr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7A2829-517E-4685-870F-D60B275A1303}"/>
              </a:ext>
            </a:extLst>
          </p:cNvPr>
          <p:cNvSpPr txBox="1"/>
          <p:nvPr/>
        </p:nvSpPr>
        <p:spPr>
          <a:xfrm>
            <a:off x="1100794" y="4197055"/>
            <a:ext cx="1461701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891FE7-99DA-49FD-859B-E8840A6C1A8C}"/>
              </a:ext>
            </a:extLst>
          </p:cNvPr>
          <p:cNvSpPr txBox="1"/>
          <p:nvPr/>
        </p:nvSpPr>
        <p:spPr>
          <a:xfrm>
            <a:off x="2986309" y="4197055"/>
            <a:ext cx="1461701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04E0A1-7DCA-4161-9C47-26149F0086DE}"/>
              </a:ext>
            </a:extLst>
          </p:cNvPr>
          <p:cNvSpPr txBox="1"/>
          <p:nvPr/>
        </p:nvSpPr>
        <p:spPr>
          <a:xfrm>
            <a:off x="4871825" y="4197055"/>
            <a:ext cx="1461701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05A53B-8BF3-412F-A6BA-811697D4F130}"/>
              </a:ext>
            </a:extLst>
          </p:cNvPr>
          <p:cNvSpPr txBox="1"/>
          <p:nvPr/>
        </p:nvSpPr>
        <p:spPr>
          <a:xfrm>
            <a:off x="6757340" y="4197055"/>
            <a:ext cx="1461701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2980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5ACADE7-2388-48FB-B387-190CA7F27CF1}"/>
              </a:ext>
            </a:extLst>
          </p:cNvPr>
          <p:cNvSpPr/>
          <p:nvPr/>
        </p:nvSpPr>
        <p:spPr>
          <a:xfrm>
            <a:off x="785966" y="2248942"/>
            <a:ext cx="773967" cy="528218"/>
          </a:xfrm>
          <a:custGeom>
            <a:avLst/>
            <a:gdLst>
              <a:gd name="connsiteX0" fmla="*/ 409114 w 1031956"/>
              <a:gd name="connsiteY0" fmla="*/ 0 h 704290"/>
              <a:gd name="connsiteX1" fmla="*/ 1031956 w 1031956"/>
              <a:gd name="connsiteY1" fmla="*/ 0 h 704290"/>
              <a:gd name="connsiteX2" fmla="*/ 627121 w 1031956"/>
              <a:gd name="connsiteY2" fmla="*/ 656402 h 704290"/>
              <a:gd name="connsiteX3" fmla="*/ 543331 w 1031956"/>
              <a:gd name="connsiteY3" fmla="*/ 704290 h 704290"/>
              <a:gd name="connsiteX4" fmla="*/ 95383 w 1031956"/>
              <a:gd name="connsiteY4" fmla="*/ 704290 h 704290"/>
              <a:gd name="connsiteX5" fmla="*/ 13903 w 1031956"/>
              <a:gd name="connsiteY5" fmla="*/ 553340 h 704290"/>
              <a:gd name="connsiteX6" fmla="*/ 325324 w 1031956"/>
              <a:gd name="connsiteY6" fmla="*/ 47888 h 704290"/>
              <a:gd name="connsiteX7" fmla="*/ 409114 w 1031956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956" h="704290">
                <a:moveTo>
                  <a:pt x="409114" y="0"/>
                </a:moveTo>
                <a:lnTo>
                  <a:pt x="1031956" y="0"/>
                </a:lnTo>
                <a:lnTo>
                  <a:pt x="627121" y="656402"/>
                </a:lnTo>
                <a:cubicBezTo>
                  <a:pt x="610312" y="685114"/>
                  <a:pt x="576822" y="704290"/>
                  <a:pt x="543331" y="704290"/>
                </a:cubicBezTo>
                <a:lnTo>
                  <a:pt x="95383" y="704290"/>
                </a:lnTo>
                <a:cubicBezTo>
                  <a:pt x="21089" y="704290"/>
                  <a:pt x="-24463" y="618049"/>
                  <a:pt x="13903" y="553340"/>
                </a:cubicBezTo>
                <a:lnTo>
                  <a:pt x="325324" y="47888"/>
                </a:lnTo>
                <a:cubicBezTo>
                  <a:pt x="342005" y="19177"/>
                  <a:pt x="375624" y="0"/>
                  <a:pt x="409114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C02AEB6-D35F-4ED4-B7C0-BA3EBAC66CF0}"/>
              </a:ext>
            </a:extLst>
          </p:cNvPr>
          <p:cNvSpPr/>
          <p:nvPr/>
        </p:nvSpPr>
        <p:spPr>
          <a:xfrm>
            <a:off x="2671393" y="2248942"/>
            <a:ext cx="775004" cy="528218"/>
          </a:xfrm>
          <a:custGeom>
            <a:avLst/>
            <a:gdLst>
              <a:gd name="connsiteX0" fmla="*/ 410497 w 1033339"/>
              <a:gd name="connsiteY0" fmla="*/ 0 h 704290"/>
              <a:gd name="connsiteX1" fmla="*/ 1033339 w 1033339"/>
              <a:gd name="connsiteY1" fmla="*/ 0 h 704290"/>
              <a:gd name="connsiteX2" fmla="*/ 628504 w 1033339"/>
              <a:gd name="connsiteY2" fmla="*/ 656402 h 704290"/>
              <a:gd name="connsiteX3" fmla="*/ 544715 w 1033339"/>
              <a:gd name="connsiteY3" fmla="*/ 704290 h 704290"/>
              <a:gd name="connsiteX4" fmla="*/ 96766 w 1033339"/>
              <a:gd name="connsiteY4" fmla="*/ 704290 h 704290"/>
              <a:gd name="connsiteX5" fmla="*/ 15286 w 1033339"/>
              <a:gd name="connsiteY5" fmla="*/ 553340 h 704290"/>
              <a:gd name="connsiteX6" fmla="*/ 326707 w 1033339"/>
              <a:gd name="connsiteY6" fmla="*/ 47888 h 704290"/>
              <a:gd name="connsiteX7" fmla="*/ 410497 w 1033339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339" h="704290">
                <a:moveTo>
                  <a:pt x="410497" y="0"/>
                </a:moveTo>
                <a:lnTo>
                  <a:pt x="1033339" y="0"/>
                </a:lnTo>
                <a:lnTo>
                  <a:pt x="628504" y="656402"/>
                </a:lnTo>
                <a:cubicBezTo>
                  <a:pt x="611695" y="685114"/>
                  <a:pt x="578205" y="704290"/>
                  <a:pt x="544715" y="704290"/>
                </a:cubicBezTo>
                <a:lnTo>
                  <a:pt x="96766" y="704290"/>
                </a:lnTo>
                <a:cubicBezTo>
                  <a:pt x="20034" y="704290"/>
                  <a:pt x="-25518" y="618049"/>
                  <a:pt x="15286" y="553340"/>
                </a:cubicBezTo>
                <a:lnTo>
                  <a:pt x="326707" y="47888"/>
                </a:lnTo>
                <a:cubicBezTo>
                  <a:pt x="343388" y="19177"/>
                  <a:pt x="377007" y="0"/>
                  <a:pt x="410497" y="0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9A860AB-D1F2-459A-BD73-9607A0447646}"/>
              </a:ext>
            </a:extLst>
          </p:cNvPr>
          <p:cNvSpPr/>
          <p:nvPr/>
        </p:nvSpPr>
        <p:spPr>
          <a:xfrm>
            <a:off x="2557075" y="2248942"/>
            <a:ext cx="2078706" cy="1735550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5309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6720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5309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6720" y="2395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65D599E-D15D-4E15-9F49-3FE656775664}"/>
              </a:ext>
            </a:extLst>
          </p:cNvPr>
          <p:cNvSpPr/>
          <p:nvPr/>
        </p:nvSpPr>
        <p:spPr>
          <a:xfrm>
            <a:off x="4540156" y="2248942"/>
            <a:ext cx="774739" cy="528218"/>
          </a:xfrm>
          <a:custGeom>
            <a:avLst/>
            <a:gdLst>
              <a:gd name="connsiteX0" fmla="*/ 410143 w 1032985"/>
              <a:gd name="connsiteY0" fmla="*/ 0 h 704290"/>
              <a:gd name="connsiteX1" fmla="*/ 1032985 w 1032985"/>
              <a:gd name="connsiteY1" fmla="*/ 0 h 704290"/>
              <a:gd name="connsiteX2" fmla="*/ 628150 w 1032985"/>
              <a:gd name="connsiteY2" fmla="*/ 656402 h 704290"/>
              <a:gd name="connsiteX3" fmla="*/ 544361 w 1032985"/>
              <a:gd name="connsiteY3" fmla="*/ 704290 h 704290"/>
              <a:gd name="connsiteX4" fmla="*/ 96412 w 1032985"/>
              <a:gd name="connsiteY4" fmla="*/ 704290 h 704290"/>
              <a:gd name="connsiteX5" fmla="*/ 14932 w 1032985"/>
              <a:gd name="connsiteY5" fmla="*/ 553340 h 704290"/>
              <a:gd name="connsiteX6" fmla="*/ 326353 w 1032985"/>
              <a:gd name="connsiteY6" fmla="*/ 47888 h 704290"/>
              <a:gd name="connsiteX7" fmla="*/ 410143 w 1032985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985" h="704290">
                <a:moveTo>
                  <a:pt x="410143" y="0"/>
                </a:moveTo>
                <a:lnTo>
                  <a:pt x="1032985" y="0"/>
                </a:lnTo>
                <a:lnTo>
                  <a:pt x="628150" y="656402"/>
                </a:lnTo>
                <a:cubicBezTo>
                  <a:pt x="611341" y="685114"/>
                  <a:pt x="577851" y="704290"/>
                  <a:pt x="544361" y="704290"/>
                </a:cubicBezTo>
                <a:lnTo>
                  <a:pt x="96412" y="704290"/>
                </a:lnTo>
                <a:cubicBezTo>
                  <a:pt x="22118" y="704290"/>
                  <a:pt x="-25872" y="618049"/>
                  <a:pt x="14932" y="553340"/>
                </a:cubicBezTo>
                <a:lnTo>
                  <a:pt x="326353" y="47888"/>
                </a:lnTo>
                <a:cubicBezTo>
                  <a:pt x="343034" y="19177"/>
                  <a:pt x="376653" y="0"/>
                  <a:pt x="410143" y="0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</a:gra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88DDEA6-F8DD-4E1F-B2FF-B4D3FF133609}"/>
              </a:ext>
            </a:extLst>
          </p:cNvPr>
          <p:cNvSpPr/>
          <p:nvPr/>
        </p:nvSpPr>
        <p:spPr>
          <a:xfrm>
            <a:off x="4425572" y="2248942"/>
            <a:ext cx="2078706" cy="1735550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2871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4282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2871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4282" y="2395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B89D671-280F-4B1A-B3E6-1C963803EA31}"/>
              </a:ext>
            </a:extLst>
          </p:cNvPr>
          <p:cNvSpPr/>
          <p:nvPr/>
        </p:nvSpPr>
        <p:spPr>
          <a:xfrm>
            <a:off x="6426654" y="2248942"/>
            <a:ext cx="774740" cy="528218"/>
          </a:xfrm>
          <a:custGeom>
            <a:avLst/>
            <a:gdLst>
              <a:gd name="connsiteX0" fmla="*/ 410064 w 1032987"/>
              <a:gd name="connsiteY0" fmla="*/ 0 h 704290"/>
              <a:gd name="connsiteX1" fmla="*/ 1032987 w 1032987"/>
              <a:gd name="connsiteY1" fmla="*/ 0 h 704290"/>
              <a:gd name="connsiteX2" fmla="*/ 628067 w 1032987"/>
              <a:gd name="connsiteY2" fmla="*/ 656402 h 704290"/>
              <a:gd name="connsiteX3" fmla="*/ 544282 w 1032987"/>
              <a:gd name="connsiteY3" fmla="*/ 704290 h 704290"/>
              <a:gd name="connsiteX4" fmla="*/ 96268 w 1032987"/>
              <a:gd name="connsiteY4" fmla="*/ 704290 h 704290"/>
              <a:gd name="connsiteX5" fmla="*/ 14884 w 1032987"/>
              <a:gd name="connsiteY5" fmla="*/ 553340 h 704290"/>
              <a:gd name="connsiteX6" fmla="*/ 326279 w 1032987"/>
              <a:gd name="connsiteY6" fmla="*/ 47888 h 704290"/>
              <a:gd name="connsiteX7" fmla="*/ 410064 w 1032987"/>
              <a:gd name="connsiteY7" fmla="*/ 0 h 7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2987" h="704290">
                <a:moveTo>
                  <a:pt x="410064" y="0"/>
                </a:moveTo>
                <a:lnTo>
                  <a:pt x="1032987" y="0"/>
                </a:lnTo>
                <a:lnTo>
                  <a:pt x="628067" y="656402"/>
                </a:lnTo>
                <a:cubicBezTo>
                  <a:pt x="611390" y="685114"/>
                  <a:pt x="577769" y="704290"/>
                  <a:pt x="544282" y="704290"/>
                </a:cubicBezTo>
                <a:lnTo>
                  <a:pt x="96268" y="704290"/>
                </a:lnTo>
                <a:cubicBezTo>
                  <a:pt x="22088" y="704290"/>
                  <a:pt x="-25808" y="618049"/>
                  <a:pt x="14884" y="553340"/>
                </a:cubicBezTo>
                <a:lnTo>
                  <a:pt x="326279" y="47888"/>
                </a:lnTo>
                <a:cubicBezTo>
                  <a:pt x="343089" y="19177"/>
                  <a:pt x="376577" y="0"/>
                  <a:pt x="410064" y="0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1489B25-F96D-4634-83F8-BC63D376D120}"/>
              </a:ext>
            </a:extLst>
          </p:cNvPr>
          <p:cNvSpPr/>
          <p:nvPr/>
        </p:nvSpPr>
        <p:spPr>
          <a:xfrm>
            <a:off x="6312037" y="2248942"/>
            <a:ext cx="2161352" cy="1735550"/>
          </a:xfrm>
          <a:custGeom>
            <a:avLst/>
            <a:gdLst>
              <a:gd name="connsiteX0" fmla="*/ 1255185 w 2881802"/>
              <a:gd name="connsiteY0" fmla="*/ 0 h 2314066"/>
              <a:gd name="connsiteX1" fmla="*/ 2088906 w 2881802"/>
              <a:gd name="connsiteY1" fmla="*/ 0 h 2314066"/>
              <a:gd name="connsiteX2" fmla="*/ 2275690 w 2881802"/>
              <a:gd name="connsiteY2" fmla="*/ 107776 h 2314066"/>
              <a:gd name="connsiteX3" fmla="*/ 2771600 w 2881802"/>
              <a:gd name="connsiteY3" fmla="*/ 965373 h 2314066"/>
              <a:gd name="connsiteX4" fmla="*/ 2881802 w 2881802"/>
              <a:gd name="connsiteY4" fmla="*/ 1157033 h 2314066"/>
              <a:gd name="connsiteX5" fmla="*/ 2771600 w 2881802"/>
              <a:gd name="connsiteY5" fmla="*/ 1348694 h 2314066"/>
              <a:gd name="connsiteX6" fmla="*/ 2275690 w 2881802"/>
              <a:gd name="connsiteY6" fmla="*/ 2206291 h 2314066"/>
              <a:gd name="connsiteX7" fmla="*/ 2088906 w 2881802"/>
              <a:gd name="connsiteY7" fmla="*/ 2314066 h 2314066"/>
              <a:gd name="connsiteX8" fmla="*/ 1001293 w 2881802"/>
              <a:gd name="connsiteY8" fmla="*/ 2314066 h 2314066"/>
              <a:gd name="connsiteX9" fmla="*/ 814509 w 2881802"/>
              <a:gd name="connsiteY9" fmla="*/ 2206291 h 2314066"/>
              <a:gd name="connsiteX10" fmla="*/ 277907 w 2881802"/>
              <a:gd name="connsiteY10" fmla="*/ 1276808 h 2314066"/>
              <a:gd name="connsiteX11" fmla="*/ 0 w 2881802"/>
              <a:gd name="connsiteY11" fmla="*/ 1276808 h 2314066"/>
              <a:gd name="connsiteX12" fmla="*/ 69510 w 2881802"/>
              <a:gd name="connsiteY12" fmla="*/ 1157033 h 2314066"/>
              <a:gd name="connsiteX13" fmla="*/ 0 w 2881802"/>
              <a:gd name="connsiteY13" fmla="*/ 1037259 h 2314066"/>
              <a:gd name="connsiteX14" fmla="*/ 292316 w 2881802"/>
              <a:gd name="connsiteY14" fmla="*/ 1037259 h 2314066"/>
              <a:gd name="connsiteX15" fmla="*/ 479100 w 2881802"/>
              <a:gd name="connsiteY15" fmla="*/ 1145034 h 2314066"/>
              <a:gd name="connsiteX16" fmla="*/ 1015702 w 2881802"/>
              <a:gd name="connsiteY16" fmla="*/ 2074518 h 2314066"/>
              <a:gd name="connsiteX17" fmla="*/ 2074497 w 2881802"/>
              <a:gd name="connsiteY17" fmla="*/ 2074518 h 2314066"/>
              <a:gd name="connsiteX18" fmla="*/ 2457803 w 2881802"/>
              <a:gd name="connsiteY18" fmla="*/ 1408581 h 2314066"/>
              <a:gd name="connsiteX19" fmla="*/ 2603895 w 2881802"/>
              <a:gd name="connsiteY19" fmla="*/ 1157033 h 2314066"/>
              <a:gd name="connsiteX20" fmla="*/ 2457803 w 2881802"/>
              <a:gd name="connsiteY20" fmla="*/ 905486 h 2314066"/>
              <a:gd name="connsiteX21" fmla="*/ 2074497 w 2881802"/>
              <a:gd name="connsiteY21" fmla="*/ 239549 h 2314066"/>
              <a:gd name="connsiteX22" fmla="*/ 1106692 w 2881802"/>
              <a:gd name="connsiteY22" fmla="*/ 239549 h 2314066"/>
              <a:gd name="connsiteX23" fmla="*/ 1255185 w 2881802"/>
              <a:gd name="connsiteY23" fmla="*/ 0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881802" h="2314066">
                <a:moveTo>
                  <a:pt x="1255185" y="0"/>
                </a:moveTo>
                <a:lnTo>
                  <a:pt x="2088906" y="0"/>
                </a:lnTo>
                <a:cubicBezTo>
                  <a:pt x="2165487" y="0"/>
                  <a:pt x="2237399" y="40710"/>
                  <a:pt x="2275690" y="107776"/>
                </a:cubicBezTo>
                <a:lnTo>
                  <a:pt x="2771600" y="965373"/>
                </a:lnTo>
                <a:lnTo>
                  <a:pt x="2881802" y="1157033"/>
                </a:lnTo>
                <a:lnTo>
                  <a:pt x="2771600" y="1348694"/>
                </a:lnTo>
                <a:lnTo>
                  <a:pt x="2275690" y="2206291"/>
                </a:lnTo>
                <a:cubicBezTo>
                  <a:pt x="2237399" y="2273356"/>
                  <a:pt x="2165487" y="2314066"/>
                  <a:pt x="2088906" y="2314066"/>
                </a:cubicBezTo>
                <a:lnTo>
                  <a:pt x="1001293" y="2314066"/>
                </a:lnTo>
                <a:cubicBezTo>
                  <a:pt x="924712" y="2314066"/>
                  <a:pt x="852800" y="2273356"/>
                  <a:pt x="814509" y="2206291"/>
                </a:cubicBezTo>
                <a:lnTo>
                  <a:pt x="277907" y="1276808"/>
                </a:lnTo>
                <a:lnTo>
                  <a:pt x="0" y="1276808"/>
                </a:lnTo>
                <a:lnTo>
                  <a:pt x="69510" y="1157033"/>
                </a:lnTo>
                <a:lnTo>
                  <a:pt x="0" y="1037259"/>
                </a:lnTo>
                <a:lnTo>
                  <a:pt x="292316" y="1037259"/>
                </a:lnTo>
                <a:cubicBezTo>
                  <a:pt x="368897" y="1037259"/>
                  <a:pt x="440809" y="1077969"/>
                  <a:pt x="479100" y="1145034"/>
                </a:cubicBezTo>
                <a:lnTo>
                  <a:pt x="1015702" y="2074518"/>
                </a:lnTo>
                <a:lnTo>
                  <a:pt x="2074497" y="2074518"/>
                </a:lnTo>
                <a:lnTo>
                  <a:pt x="2457803" y="1408581"/>
                </a:lnTo>
                <a:lnTo>
                  <a:pt x="2603895" y="1157033"/>
                </a:lnTo>
                <a:lnTo>
                  <a:pt x="2457803" y="905486"/>
                </a:lnTo>
                <a:lnTo>
                  <a:pt x="2074497" y="239549"/>
                </a:lnTo>
                <a:lnTo>
                  <a:pt x="1106692" y="239549"/>
                </a:lnTo>
                <a:lnTo>
                  <a:pt x="125518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8F78DE1-67BD-4874-8294-F26C4ECB0622}"/>
              </a:ext>
            </a:extLst>
          </p:cNvPr>
          <p:cNvSpPr/>
          <p:nvPr/>
        </p:nvSpPr>
        <p:spPr>
          <a:xfrm>
            <a:off x="670612" y="2248942"/>
            <a:ext cx="2078706" cy="1735550"/>
          </a:xfrm>
          <a:custGeom>
            <a:avLst/>
            <a:gdLst>
              <a:gd name="connsiteX0" fmla="*/ 0 w 2771608"/>
              <a:gd name="connsiteY0" fmla="*/ 1037259 h 2314066"/>
              <a:gd name="connsiteX1" fmla="*/ 292302 w 2771608"/>
              <a:gd name="connsiteY1" fmla="*/ 1037259 h 2314066"/>
              <a:gd name="connsiteX2" fmla="*/ 479129 w 2771608"/>
              <a:gd name="connsiteY2" fmla="*/ 1145034 h 2314066"/>
              <a:gd name="connsiteX3" fmla="*/ 1015743 w 2771608"/>
              <a:gd name="connsiteY3" fmla="*/ 2074518 h 2314066"/>
              <a:gd name="connsiteX4" fmla="*/ 2074472 w 2771608"/>
              <a:gd name="connsiteY4" fmla="*/ 2074518 h 2314066"/>
              <a:gd name="connsiteX5" fmla="*/ 2496115 w 2771608"/>
              <a:gd name="connsiteY5" fmla="*/ 1348694 h 2314066"/>
              <a:gd name="connsiteX6" fmla="*/ 2771608 w 2771608"/>
              <a:gd name="connsiteY6" fmla="*/ 1348694 h 2314066"/>
              <a:gd name="connsiteX7" fmla="*/ 2275798 w 2771608"/>
              <a:gd name="connsiteY7" fmla="*/ 2206291 h 2314066"/>
              <a:gd name="connsiteX8" fmla="*/ 2088843 w 2771608"/>
              <a:gd name="connsiteY8" fmla="*/ 2314066 h 2314066"/>
              <a:gd name="connsiteX9" fmla="*/ 1001372 w 2771608"/>
              <a:gd name="connsiteY9" fmla="*/ 2314066 h 2314066"/>
              <a:gd name="connsiteX10" fmla="*/ 814417 w 2771608"/>
              <a:gd name="connsiteY10" fmla="*/ 2206291 h 2314066"/>
              <a:gd name="connsiteX11" fmla="*/ 277931 w 2771608"/>
              <a:gd name="connsiteY11" fmla="*/ 1276808 h 2314066"/>
              <a:gd name="connsiteX12" fmla="*/ 0 w 2771608"/>
              <a:gd name="connsiteY12" fmla="*/ 1276808 h 2314066"/>
              <a:gd name="connsiteX13" fmla="*/ 69419 w 2771608"/>
              <a:gd name="connsiteY13" fmla="*/ 1157033 h 2314066"/>
              <a:gd name="connsiteX14" fmla="*/ 1252871 w 2771608"/>
              <a:gd name="connsiteY14" fmla="*/ 0 h 2314066"/>
              <a:gd name="connsiteX15" fmla="*/ 2086534 w 2771608"/>
              <a:gd name="connsiteY15" fmla="*/ 0 h 2314066"/>
              <a:gd name="connsiteX16" fmla="*/ 2273361 w 2771608"/>
              <a:gd name="connsiteY16" fmla="*/ 107776 h 2314066"/>
              <a:gd name="connsiteX17" fmla="*/ 2769171 w 2771608"/>
              <a:gd name="connsiteY17" fmla="*/ 965373 h 2314066"/>
              <a:gd name="connsiteX18" fmla="*/ 2493678 w 2771608"/>
              <a:gd name="connsiteY18" fmla="*/ 965373 h 2314066"/>
              <a:gd name="connsiteX19" fmla="*/ 2074473 w 2771608"/>
              <a:gd name="connsiteY19" fmla="*/ 239549 h 2314066"/>
              <a:gd name="connsiteX20" fmla="*/ 1104282 w 2771608"/>
              <a:gd name="connsiteY20" fmla="*/ 239549 h 23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71608" h="2314066">
                <a:moveTo>
                  <a:pt x="0" y="1037259"/>
                </a:moveTo>
                <a:lnTo>
                  <a:pt x="292302" y="1037259"/>
                </a:lnTo>
                <a:cubicBezTo>
                  <a:pt x="368906" y="1037259"/>
                  <a:pt x="440763" y="1077969"/>
                  <a:pt x="479129" y="1145034"/>
                </a:cubicBezTo>
                <a:lnTo>
                  <a:pt x="1015743" y="2074518"/>
                </a:lnTo>
                <a:lnTo>
                  <a:pt x="2074472" y="2074518"/>
                </a:lnTo>
                <a:lnTo>
                  <a:pt x="2496115" y="1348694"/>
                </a:lnTo>
                <a:lnTo>
                  <a:pt x="2771608" y="1348694"/>
                </a:lnTo>
                <a:lnTo>
                  <a:pt x="2275798" y="2206291"/>
                </a:lnTo>
                <a:cubicBezTo>
                  <a:pt x="2237432" y="2273356"/>
                  <a:pt x="2165576" y="2314066"/>
                  <a:pt x="2088843" y="2314066"/>
                </a:cubicBezTo>
                <a:lnTo>
                  <a:pt x="1001372" y="2314066"/>
                </a:lnTo>
                <a:cubicBezTo>
                  <a:pt x="924639" y="2314066"/>
                  <a:pt x="852783" y="2273356"/>
                  <a:pt x="814417" y="2206291"/>
                </a:cubicBezTo>
                <a:lnTo>
                  <a:pt x="277931" y="1276808"/>
                </a:lnTo>
                <a:lnTo>
                  <a:pt x="0" y="1276808"/>
                </a:lnTo>
                <a:lnTo>
                  <a:pt x="69419" y="1157033"/>
                </a:lnTo>
                <a:close/>
                <a:moveTo>
                  <a:pt x="1252871" y="0"/>
                </a:moveTo>
                <a:lnTo>
                  <a:pt x="2086534" y="0"/>
                </a:lnTo>
                <a:cubicBezTo>
                  <a:pt x="2163139" y="0"/>
                  <a:pt x="2234995" y="40710"/>
                  <a:pt x="2273361" y="107776"/>
                </a:cubicBezTo>
                <a:lnTo>
                  <a:pt x="2769171" y="965373"/>
                </a:lnTo>
                <a:lnTo>
                  <a:pt x="2493678" y="965373"/>
                </a:lnTo>
                <a:lnTo>
                  <a:pt x="2074473" y="239549"/>
                </a:lnTo>
                <a:lnTo>
                  <a:pt x="1104282" y="2395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Nested Hexagon Process – Slide Template</a:t>
            </a:r>
          </a:p>
        </p:txBody>
      </p:sp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AAE2A218-6B12-4117-A781-4D2D69493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9171" y="2032740"/>
            <a:ext cx="425129" cy="425129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402D0E28-62A2-4347-BFA3-E0B2980575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56464" y="2032740"/>
            <a:ext cx="425129" cy="425129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95730E2A-1D58-42C0-A1DF-D38FB9E698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58903" y="2027230"/>
            <a:ext cx="425129" cy="425129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FE00962A-355E-48D6-8561-D9E5358EC0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9827" y="2036377"/>
            <a:ext cx="425129" cy="42512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FABDD4-A406-4874-852D-5280C6131200}"/>
              </a:ext>
            </a:extLst>
          </p:cNvPr>
          <p:cNvSpPr txBox="1"/>
          <p:nvPr/>
        </p:nvSpPr>
        <p:spPr>
          <a:xfrm>
            <a:off x="919115" y="231398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203478-8306-4835-B5CC-5BCE5667BEA4}"/>
              </a:ext>
            </a:extLst>
          </p:cNvPr>
          <p:cNvSpPr txBox="1"/>
          <p:nvPr/>
        </p:nvSpPr>
        <p:spPr>
          <a:xfrm>
            <a:off x="2805579" y="231398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F525EF-CBF5-43EA-A9E5-1E69A34EF767}"/>
              </a:ext>
            </a:extLst>
          </p:cNvPr>
          <p:cNvSpPr txBox="1"/>
          <p:nvPr/>
        </p:nvSpPr>
        <p:spPr>
          <a:xfrm>
            <a:off x="4689871" y="231398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F7B66-ADB8-4AEE-940B-2BD93A4F0F9F}"/>
              </a:ext>
            </a:extLst>
          </p:cNvPr>
          <p:cNvSpPr txBox="1"/>
          <p:nvPr/>
        </p:nvSpPr>
        <p:spPr>
          <a:xfrm>
            <a:off x="6568724" y="231398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A76360-B905-4278-A823-A8388B274E60}"/>
              </a:ext>
            </a:extLst>
          </p:cNvPr>
          <p:cNvSpPr txBox="1"/>
          <p:nvPr/>
        </p:nvSpPr>
        <p:spPr>
          <a:xfrm>
            <a:off x="1391940" y="2741028"/>
            <a:ext cx="879410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3"/>
                </a:solidFill>
              </a:rPr>
              <a:t>Lorem</a:t>
            </a:r>
          </a:p>
          <a:p>
            <a:pPr algn="ctr"/>
            <a:r>
              <a:rPr lang="en-US" sz="2100" b="1" noProof="1">
                <a:solidFill>
                  <a:schemeClr val="accent3"/>
                </a:solidFill>
              </a:rPr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2B987D-4F52-48AC-874B-A57E5C6F1815}"/>
              </a:ext>
            </a:extLst>
          </p:cNvPr>
          <p:cNvSpPr txBox="1"/>
          <p:nvPr/>
        </p:nvSpPr>
        <p:spPr>
          <a:xfrm>
            <a:off x="3277456" y="2741028"/>
            <a:ext cx="879410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2"/>
                </a:solidFill>
              </a:rPr>
              <a:t>Lorem</a:t>
            </a:r>
          </a:p>
          <a:p>
            <a:pPr algn="ctr"/>
            <a:r>
              <a:rPr lang="en-US" sz="2100" b="1" noProof="1">
                <a:solidFill>
                  <a:schemeClr val="accent2"/>
                </a:solidFill>
              </a:rPr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453245-03B8-4C97-B1BC-AD7A51B927CC}"/>
              </a:ext>
            </a:extLst>
          </p:cNvPr>
          <p:cNvSpPr txBox="1"/>
          <p:nvPr/>
        </p:nvSpPr>
        <p:spPr>
          <a:xfrm>
            <a:off x="5162971" y="2741028"/>
            <a:ext cx="879410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4"/>
                </a:solidFill>
              </a:rPr>
              <a:t>Lorem</a:t>
            </a:r>
          </a:p>
          <a:p>
            <a:pPr algn="ctr"/>
            <a:r>
              <a:rPr lang="en-US" sz="2100" b="1" noProof="1">
                <a:solidFill>
                  <a:schemeClr val="accent4"/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6E9B73-CD7F-4F9F-ADEF-62D120F5F42A}"/>
              </a:ext>
            </a:extLst>
          </p:cNvPr>
          <p:cNvSpPr txBox="1"/>
          <p:nvPr/>
        </p:nvSpPr>
        <p:spPr>
          <a:xfrm>
            <a:off x="7048486" y="2741028"/>
            <a:ext cx="879410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6"/>
                </a:solidFill>
              </a:rPr>
              <a:t>Lorem</a:t>
            </a:r>
          </a:p>
          <a:p>
            <a:pPr algn="ctr"/>
            <a:r>
              <a:rPr lang="en-US" sz="2100" b="1" noProof="1">
                <a:solidFill>
                  <a:schemeClr val="accent6"/>
                </a:solidFill>
              </a:rPr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7A2829-517E-4685-870F-D60B275A1303}"/>
              </a:ext>
            </a:extLst>
          </p:cNvPr>
          <p:cNvSpPr txBox="1"/>
          <p:nvPr/>
        </p:nvSpPr>
        <p:spPr>
          <a:xfrm>
            <a:off x="1100794" y="4197055"/>
            <a:ext cx="1461701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891FE7-99DA-49FD-859B-E8840A6C1A8C}"/>
              </a:ext>
            </a:extLst>
          </p:cNvPr>
          <p:cNvSpPr txBox="1"/>
          <p:nvPr/>
        </p:nvSpPr>
        <p:spPr>
          <a:xfrm>
            <a:off x="2986309" y="4197055"/>
            <a:ext cx="1461701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04E0A1-7DCA-4161-9C47-26149F0086DE}"/>
              </a:ext>
            </a:extLst>
          </p:cNvPr>
          <p:cNvSpPr txBox="1"/>
          <p:nvPr/>
        </p:nvSpPr>
        <p:spPr>
          <a:xfrm>
            <a:off x="4871825" y="4197055"/>
            <a:ext cx="1461701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05A53B-8BF3-412F-A6BA-811697D4F130}"/>
              </a:ext>
            </a:extLst>
          </p:cNvPr>
          <p:cNvSpPr txBox="1"/>
          <p:nvPr/>
        </p:nvSpPr>
        <p:spPr>
          <a:xfrm>
            <a:off x="6757340" y="4197055"/>
            <a:ext cx="1461701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3719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353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Nested Hexagon Process – Slide Template</vt:lpstr>
      <vt:lpstr>Nested Hexagon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Nested Hexagon Process</dc:title>
  <dc:creator>PresentationGO.com</dc:creator>
  <dc:description>© Copyright PresentationGO.com</dc:description>
  <dcterms:created xsi:type="dcterms:W3CDTF">2014-11-26T05:14:11Z</dcterms:created>
  <dcterms:modified xsi:type="dcterms:W3CDTF">2021-10-05T22:48:45Z</dcterms:modified>
  <cp:category>Charts &amp; Diagrams</cp:category>
</cp:coreProperties>
</file>