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4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50" d="100"/>
          <a:sy n="150" d="100"/>
        </p:scale>
        <p:origin x="1962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8258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sv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12" Type="http://schemas.openxmlformats.org/officeDocument/2006/relationships/image" Target="../media/image3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svg"/><Relationship Id="rId11" Type="http://schemas.openxmlformats.org/officeDocument/2006/relationships/image" Target="../media/image2.png"/><Relationship Id="rId5" Type="http://schemas.openxmlformats.org/officeDocument/2006/relationships/image" Target="../media/image14.png"/><Relationship Id="rId10" Type="http://schemas.openxmlformats.org/officeDocument/2006/relationships/image" Target="../media/image19.svg"/><Relationship Id="rId4" Type="http://schemas.openxmlformats.org/officeDocument/2006/relationships/image" Target="../media/image13.svg"/><Relationship Id="rId9" Type="http://schemas.openxmlformats.org/officeDocument/2006/relationships/image" Target="../media/image18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>
            <a:extLst>
              <a:ext uri="{FF2B5EF4-FFF2-40B4-BE49-F238E27FC236}">
                <a16:creationId xmlns:a16="http://schemas.microsoft.com/office/drawing/2014/main" id="{9BD1B6D4-4FB2-DD80-FDC7-B5A4895C6EA0}"/>
              </a:ext>
            </a:extLst>
          </p:cNvPr>
          <p:cNvGrpSpPr/>
          <p:nvPr/>
        </p:nvGrpSpPr>
        <p:grpSpPr>
          <a:xfrm>
            <a:off x="3237618" y="4275841"/>
            <a:ext cx="1157818" cy="1157818"/>
            <a:chOff x="4316824" y="4304121"/>
            <a:chExt cx="1543757" cy="1543757"/>
          </a:xfrm>
        </p:grpSpPr>
        <p:sp>
          <p:nvSpPr>
            <p:cNvPr id="33" name="Circle">
              <a:extLst>
                <a:ext uri="{FF2B5EF4-FFF2-40B4-BE49-F238E27FC236}">
                  <a16:creationId xmlns:a16="http://schemas.microsoft.com/office/drawing/2014/main" id="{80C0BA1C-2524-68B2-F1EF-6EE7F064C379}"/>
                </a:ext>
              </a:extLst>
            </p:cNvPr>
            <p:cNvSpPr/>
            <p:nvPr/>
          </p:nvSpPr>
          <p:spPr>
            <a:xfrm>
              <a:off x="4316824" y="4304121"/>
              <a:ext cx="1543757" cy="1543757"/>
            </a:xfrm>
            <a:prstGeom prst="ellipse">
              <a:avLst/>
            </a:prstGeom>
            <a:solidFill>
              <a:srgbClr val="F0EEEF"/>
            </a:solidFill>
            <a:ln w="12700">
              <a:miter lim="400000"/>
            </a:ln>
            <a:effectLst>
              <a:outerShdw blurRad="254000" dist="190500" dir="2700000" algn="tl" rotWithShape="0">
                <a:schemeClr val="bg1">
                  <a:lumMod val="75000"/>
                  <a:alpha val="45000"/>
                </a:schemeClr>
              </a:outerShdw>
            </a:effectLst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sz="2100">
                <a:solidFill>
                  <a:srgbClr val="FFFFFF"/>
                </a:solidFill>
              </a:endParaRPr>
            </a:p>
          </p:txBody>
        </p:sp>
        <p:sp>
          <p:nvSpPr>
            <p:cNvPr id="34" name="Circle">
              <a:extLst>
                <a:ext uri="{FF2B5EF4-FFF2-40B4-BE49-F238E27FC236}">
                  <a16:creationId xmlns:a16="http://schemas.microsoft.com/office/drawing/2014/main" id="{9E19FC90-9B5A-CE0F-BCDE-C739806EC43A}"/>
                </a:ext>
              </a:extLst>
            </p:cNvPr>
            <p:cNvSpPr/>
            <p:nvPr/>
          </p:nvSpPr>
          <p:spPr>
            <a:xfrm>
              <a:off x="4316824" y="4304121"/>
              <a:ext cx="1543757" cy="1543757"/>
            </a:xfrm>
            <a:prstGeom prst="ellipse">
              <a:avLst/>
            </a:prstGeom>
            <a:solidFill>
              <a:srgbClr val="F0EEEF"/>
            </a:solidFill>
            <a:ln w="12700">
              <a:miter lim="400000"/>
            </a:ln>
            <a:effectLst>
              <a:outerShdw blurRad="254000" dist="190500" dir="13500000" algn="tl" rotWithShape="0">
                <a:schemeClr val="bg1"/>
              </a:outerShdw>
            </a:effectLst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sz="2100">
                <a:solidFill>
                  <a:srgbClr val="FFFFFF"/>
                </a:solidFill>
              </a:endParaRPr>
            </a:p>
          </p:txBody>
        </p:sp>
      </p:grpSp>
      <p:sp>
        <p:nvSpPr>
          <p:cNvPr id="4" name="Circle">
            <a:extLst>
              <a:ext uri="{FF2B5EF4-FFF2-40B4-BE49-F238E27FC236}">
                <a16:creationId xmlns:a16="http://schemas.microsoft.com/office/drawing/2014/main" id="{915BC7D7-44EF-0D52-2508-121309C864DD}"/>
              </a:ext>
            </a:extLst>
          </p:cNvPr>
          <p:cNvSpPr/>
          <p:nvPr/>
        </p:nvSpPr>
        <p:spPr>
          <a:xfrm>
            <a:off x="3237618" y="4275841"/>
            <a:ext cx="1157818" cy="1157818"/>
          </a:xfrm>
          <a:prstGeom prst="ellipse">
            <a:avLst/>
          </a:prstGeom>
          <a:gradFill>
            <a:gsLst>
              <a:gs pos="50000">
                <a:schemeClr val="accent4"/>
              </a:gs>
              <a:gs pos="100000">
                <a:schemeClr val="accent4">
                  <a:lumMod val="20000"/>
                  <a:lumOff val="80000"/>
                </a:schemeClr>
              </a:gs>
            </a:gsLst>
            <a:lin ang="2700000" scaled="0"/>
          </a:gradFill>
          <a:ln w="12700">
            <a:miter lim="400000"/>
          </a:ln>
          <a:effectLst>
            <a:innerShdw blurRad="254000" dist="190500" dir="13500000">
              <a:schemeClr val="accent4">
                <a:lumMod val="50000"/>
                <a:alpha val="40000"/>
              </a:schemeClr>
            </a:innerShdw>
          </a:effectLst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 dirty="0"/>
          </a:p>
        </p:txBody>
      </p:sp>
      <p:sp>
        <p:nvSpPr>
          <p:cNvPr id="14" name="TextBox 11">
            <a:extLst>
              <a:ext uri="{FF2B5EF4-FFF2-40B4-BE49-F238E27FC236}">
                <a16:creationId xmlns:a16="http://schemas.microsoft.com/office/drawing/2014/main" id="{7485B7F4-8B26-A05E-8A7D-37CA834177DB}"/>
              </a:ext>
            </a:extLst>
          </p:cNvPr>
          <p:cNvSpPr txBox="1"/>
          <p:nvPr/>
        </p:nvSpPr>
        <p:spPr>
          <a:xfrm>
            <a:off x="3429163" y="4872291"/>
            <a:ext cx="774728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b="1" noProof="1"/>
              <a:t>Lorem Ipsum</a:t>
            </a:r>
          </a:p>
        </p:txBody>
      </p:sp>
      <p:pic>
        <p:nvPicPr>
          <p:cNvPr id="18" name="Graphic 22" descr="Eye">
            <a:extLst>
              <a:ext uri="{FF2B5EF4-FFF2-40B4-BE49-F238E27FC236}">
                <a16:creationId xmlns:a16="http://schemas.microsoft.com/office/drawing/2014/main" id="{44FF4157-9647-695E-0F1A-5443BFDB5F7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558965" y="4423923"/>
            <a:ext cx="515125" cy="515125"/>
          </a:xfrm>
          <a:prstGeom prst="rect">
            <a:avLst/>
          </a:prstGeom>
          <a:effectLst>
            <a:outerShdw blurRad="139700" dist="38100" dir="2700000" algn="tl" rotWithShape="0">
              <a:prstClr val="black">
                <a:alpha val="15000"/>
              </a:prstClr>
            </a:outerShdw>
          </a:effectLst>
        </p:spPr>
      </p:pic>
      <p:grpSp>
        <p:nvGrpSpPr>
          <p:cNvPr id="40" name="Group 39">
            <a:extLst>
              <a:ext uri="{FF2B5EF4-FFF2-40B4-BE49-F238E27FC236}">
                <a16:creationId xmlns:a16="http://schemas.microsoft.com/office/drawing/2014/main" id="{3082F64C-4783-E001-F264-A94BD0169B84}"/>
              </a:ext>
            </a:extLst>
          </p:cNvPr>
          <p:cNvGrpSpPr/>
          <p:nvPr/>
        </p:nvGrpSpPr>
        <p:grpSpPr>
          <a:xfrm>
            <a:off x="4770583" y="4275841"/>
            <a:ext cx="1157818" cy="1157818"/>
            <a:chOff x="6360777" y="4304121"/>
            <a:chExt cx="1543757" cy="1543757"/>
          </a:xfrm>
        </p:grpSpPr>
        <p:sp>
          <p:nvSpPr>
            <p:cNvPr id="35" name="Circle">
              <a:extLst>
                <a:ext uri="{FF2B5EF4-FFF2-40B4-BE49-F238E27FC236}">
                  <a16:creationId xmlns:a16="http://schemas.microsoft.com/office/drawing/2014/main" id="{BD85DD7D-9E54-0849-B21B-0A608C3DD039}"/>
                </a:ext>
              </a:extLst>
            </p:cNvPr>
            <p:cNvSpPr/>
            <p:nvPr/>
          </p:nvSpPr>
          <p:spPr>
            <a:xfrm>
              <a:off x="6360777" y="4304121"/>
              <a:ext cx="1543757" cy="1543757"/>
            </a:xfrm>
            <a:prstGeom prst="ellipse">
              <a:avLst/>
            </a:prstGeom>
            <a:solidFill>
              <a:srgbClr val="F0EEEF"/>
            </a:solidFill>
            <a:ln w="12700">
              <a:miter lim="400000"/>
            </a:ln>
            <a:effectLst>
              <a:outerShdw blurRad="254000" dist="190500" dir="2700000" algn="tl" rotWithShape="0">
                <a:schemeClr val="bg1">
                  <a:lumMod val="75000"/>
                  <a:alpha val="45000"/>
                </a:schemeClr>
              </a:outerShdw>
            </a:effectLst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sz="2100">
                <a:solidFill>
                  <a:srgbClr val="FFFFFF"/>
                </a:solidFill>
              </a:endParaRPr>
            </a:p>
          </p:txBody>
        </p:sp>
        <p:sp>
          <p:nvSpPr>
            <p:cNvPr id="7" name="Circle">
              <a:extLst>
                <a:ext uri="{FF2B5EF4-FFF2-40B4-BE49-F238E27FC236}">
                  <a16:creationId xmlns:a16="http://schemas.microsoft.com/office/drawing/2014/main" id="{C9E2A2F4-F5CE-A646-BE88-9845FD498025}"/>
                </a:ext>
              </a:extLst>
            </p:cNvPr>
            <p:cNvSpPr/>
            <p:nvPr/>
          </p:nvSpPr>
          <p:spPr>
            <a:xfrm>
              <a:off x="6360777" y="4304121"/>
              <a:ext cx="1543757" cy="1543757"/>
            </a:xfrm>
            <a:prstGeom prst="ellipse">
              <a:avLst/>
            </a:prstGeom>
            <a:solidFill>
              <a:srgbClr val="F0EEEF"/>
            </a:solidFill>
            <a:ln w="12700">
              <a:miter lim="400000"/>
            </a:ln>
            <a:effectLst>
              <a:outerShdw blurRad="254000" dist="190500" dir="13500000" algn="tl" rotWithShape="0">
                <a:schemeClr val="bg1"/>
              </a:outerShdw>
            </a:effectLst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sz="2100">
                <a:solidFill>
                  <a:srgbClr val="FFFFFF"/>
                </a:solidFill>
              </a:endParaRPr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82AD1E6F-D6B2-9792-7B1B-A7781892EB78}"/>
              </a:ext>
            </a:extLst>
          </p:cNvPr>
          <p:cNvGrpSpPr/>
          <p:nvPr/>
        </p:nvGrpSpPr>
        <p:grpSpPr>
          <a:xfrm>
            <a:off x="6295479" y="4275841"/>
            <a:ext cx="1157818" cy="1157818"/>
            <a:chOff x="8393972" y="4304121"/>
            <a:chExt cx="1543757" cy="1543757"/>
          </a:xfrm>
        </p:grpSpPr>
        <p:sp>
          <p:nvSpPr>
            <p:cNvPr id="36" name="Circle">
              <a:extLst>
                <a:ext uri="{FF2B5EF4-FFF2-40B4-BE49-F238E27FC236}">
                  <a16:creationId xmlns:a16="http://schemas.microsoft.com/office/drawing/2014/main" id="{DA4E984D-A634-F290-7935-1DBBC681C4FD}"/>
                </a:ext>
              </a:extLst>
            </p:cNvPr>
            <p:cNvSpPr/>
            <p:nvPr/>
          </p:nvSpPr>
          <p:spPr>
            <a:xfrm>
              <a:off x="8393972" y="4304121"/>
              <a:ext cx="1543757" cy="1543757"/>
            </a:xfrm>
            <a:prstGeom prst="ellipse">
              <a:avLst/>
            </a:prstGeom>
            <a:solidFill>
              <a:srgbClr val="F0EEEF"/>
            </a:solidFill>
            <a:ln w="12700">
              <a:miter lim="400000"/>
            </a:ln>
            <a:effectLst>
              <a:outerShdw blurRad="254000" dist="190500" dir="2700000" algn="tl" rotWithShape="0">
                <a:schemeClr val="bg1">
                  <a:lumMod val="75000"/>
                  <a:alpha val="45000"/>
                </a:schemeClr>
              </a:outerShdw>
            </a:effectLst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sz="2100">
                <a:solidFill>
                  <a:srgbClr val="FFFFFF"/>
                </a:solidFill>
              </a:endParaRPr>
            </a:p>
          </p:txBody>
        </p:sp>
        <p:sp>
          <p:nvSpPr>
            <p:cNvPr id="8" name="Circle">
              <a:extLst>
                <a:ext uri="{FF2B5EF4-FFF2-40B4-BE49-F238E27FC236}">
                  <a16:creationId xmlns:a16="http://schemas.microsoft.com/office/drawing/2014/main" id="{74D8DE2E-BD3E-D547-33DE-6E5054F7480A}"/>
                </a:ext>
              </a:extLst>
            </p:cNvPr>
            <p:cNvSpPr/>
            <p:nvPr/>
          </p:nvSpPr>
          <p:spPr>
            <a:xfrm>
              <a:off x="8393972" y="4304121"/>
              <a:ext cx="1543757" cy="1543757"/>
            </a:xfrm>
            <a:prstGeom prst="ellipse">
              <a:avLst/>
            </a:prstGeom>
            <a:solidFill>
              <a:srgbClr val="F0EEEF"/>
            </a:solidFill>
            <a:ln w="12700">
              <a:miter lim="400000"/>
            </a:ln>
            <a:effectLst>
              <a:outerShdw blurRad="254000" dist="190500" dir="13500000" algn="tl" rotWithShape="0">
                <a:schemeClr val="bg1"/>
              </a:outerShdw>
            </a:effectLst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sz="2100">
                <a:solidFill>
                  <a:srgbClr val="FFFFFF"/>
                </a:solidFill>
              </a:endParaRPr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48B3B2FE-7F50-D563-B385-AA2529EEFCE4}"/>
              </a:ext>
            </a:extLst>
          </p:cNvPr>
          <p:cNvGrpSpPr/>
          <p:nvPr/>
        </p:nvGrpSpPr>
        <p:grpSpPr>
          <a:xfrm>
            <a:off x="1696586" y="4275841"/>
            <a:ext cx="1157818" cy="1157818"/>
            <a:chOff x="2262114" y="4304121"/>
            <a:chExt cx="1543757" cy="1543757"/>
          </a:xfrm>
        </p:grpSpPr>
        <p:sp>
          <p:nvSpPr>
            <p:cNvPr id="32" name="Circle">
              <a:extLst>
                <a:ext uri="{FF2B5EF4-FFF2-40B4-BE49-F238E27FC236}">
                  <a16:creationId xmlns:a16="http://schemas.microsoft.com/office/drawing/2014/main" id="{A9446014-F8F9-3C06-5E51-07532AE72AD0}"/>
                </a:ext>
              </a:extLst>
            </p:cNvPr>
            <p:cNvSpPr/>
            <p:nvPr/>
          </p:nvSpPr>
          <p:spPr>
            <a:xfrm>
              <a:off x="2262114" y="4304121"/>
              <a:ext cx="1543757" cy="1543757"/>
            </a:xfrm>
            <a:prstGeom prst="ellipse">
              <a:avLst/>
            </a:prstGeom>
            <a:solidFill>
              <a:srgbClr val="F0EEEF"/>
            </a:solidFill>
            <a:ln w="12700">
              <a:miter lim="400000"/>
            </a:ln>
            <a:effectLst>
              <a:outerShdw blurRad="254000" dist="190500" dir="13500000" algn="tl" rotWithShape="0">
                <a:schemeClr val="bg1"/>
              </a:outerShdw>
            </a:effectLst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sz="2100">
                <a:solidFill>
                  <a:srgbClr val="FFFFFF"/>
                </a:solidFill>
              </a:endParaRPr>
            </a:p>
          </p:txBody>
        </p:sp>
        <p:sp>
          <p:nvSpPr>
            <p:cNvPr id="9" name="Circle">
              <a:extLst>
                <a:ext uri="{FF2B5EF4-FFF2-40B4-BE49-F238E27FC236}">
                  <a16:creationId xmlns:a16="http://schemas.microsoft.com/office/drawing/2014/main" id="{1D9FD0CB-6D8D-C255-512C-2FD3B0005BC1}"/>
                </a:ext>
              </a:extLst>
            </p:cNvPr>
            <p:cNvSpPr/>
            <p:nvPr/>
          </p:nvSpPr>
          <p:spPr>
            <a:xfrm>
              <a:off x="2262114" y="4304121"/>
              <a:ext cx="1543757" cy="1543757"/>
            </a:xfrm>
            <a:prstGeom prst="ellipse">
              <a:avLst/>
            </a:prstGeom>
            <a:solidFill>
              <a:srgbClr val="F0EEEF"/>
            </a:solidFill>
            <a:ln w="12700">
              <a:miter lim="400000"/>
            </a:ln>
            <a:effectLst>
              <a:outerShdw blurRad="254000" dist="190500" dir="2700000" algn="tl" rotWithShape="0">
                <a:schemeClr val="bg1">
                  <a:lumMod val="75000"/>
                  <a:alpha val="45000"/>
                </a:schemeClr>
              </a:outerShdw>
            </a:effectLst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sz="2100">
                <a:solidFill>
                  <a:srgbClr val="FFFFFF"/>
                </a:solidFill>
              </a:endParaRP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70E0D272-99A5-63F0-3F4A-E409564E81D2}"/>
              </a:ext>
            </a:extLst>
          </p:cNvPr>
          <p:cNvGrpSpPr/>
          <p:nvPr/>
        </p:nvGrpSpPr>
        <p:grpSpPr>
          <a:xfrm>
            <a:off x="3863822" y="1805341"/>
            <a:ext cx="1416356" cy="1415930"/>
            <a:chOff x="5152047" y="1010122"/>
            <a:chExt cx="1888474" cy="1887906"/>
          </a:xfrm>
        </p:grpSpPr>
        <p:sp>
          <p:nvSpPr>
            <p:cNvPr id="26" name="Circle">
              <a:extLst>
                <a:ext uri="{FF2B5EF4-FFF2-40B4-BE49-F238E27FC236}">
                  <a16:creationId xmlns:a16="http://schemas.microsoft.com/office/drawing/2014/main" id="{8A1A1128-0800-4C10-658C-F5F035DFA03F}"/>
                </a:ext>
              </a:extLst>
            </p:cNvPr>
            <p:cNvSpPr/>
            <p:nvPr/>
          </p:nvSpPr>
          <p:spPr>
            <a:xfrm>
              <a:off x="5152615" y="1010122"/>
              <a:ext cx="1887906" cy="1887906"/>
            </a:xfrm>
            <a:prstGeom prst="ellipse">
              <a:avLst/>
            </a:prstGeom>
            <a:solidFill>
              <a:srgbClr val="F0EEEF"/>
            </a:solidFill>
            <a:ln w="12700">
              <a:miter lim="400000"/>
            </a:ln>
            <a:effectLst>
              <a:outerShdw blurRad="254000" dist="190500" dir="2700000" algn="tl" rotWithShape="0">
                <a:schemeClr val="bg1">
                  <a:lumMod val="75000"/>
                  <a:alpha val="45000"/>
                </a:schemeClr>
              </a:outerShdw>
            </a:effectLst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sz="2100">
                <a:solidFill>
                  <a:srgbClr val="FFFFFF"/>
                </a:solidFill>
              </a:endParaRPr>
            </a:p>
          </p:txBody>
        </p:sp>
        <p:sp>
          <p:nvSpPr>
            <p:cNvPr id="27" name="Circle">
              <a:extLst>
                <a:ext uri="{FF2B5EF4-FFF2-40B4-BE49-F238E27FC236}">
                  <a16:creationId xmlns:a16="http://schemas.microsoft.com/office/drawing/2014/main" id="{EB598BA3-B825-CA9A-F508-0C570243EA36}"/>
                </a:ext>
              </a:extLst>
            </p:cNvPr>
            <p:cNvSpPr/>
            <p:nvPr/>
          </p:nvSpPr>
          <p:spPr>
            <a:xfrm>
              <a:off x="5152047" y="1010122"/>
              <a:ext cx="1887906" cy="1887906"/>
            </a:xfrm>
            <a:prstGeom prst="ellipse">
              <a:avLst/>
            </a:prstGeom>
            <a:solidFill>
              <a:srgbClr val="F0EEEF"/>
            </a:solidFill>
            <a:ln w="12700">
              <a:miter lim="400000"/>
            </a:ln>
            <a:effectLst>
              <a:outerShdw blurRad="254000" dist="190500" dir="13500000" algn="tl" rotWithShape="0">
                <a:schemeClr val="bg1"/>
              </a:outerShdw>
            </a:effectLst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sz="2100">
                <a:solidFill>
                  <a:srgbClr val="FFFFFF"/>
                </a:solidFill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Neumorphic 4-Node Hierarchical – Slide Template</a:t>
            </a:r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6C005C83-2180-2712-DA91-9C27E3425BFC}"/>
              </a:ext>
            </a:extLst>
          </p:cNvPr>
          <p:cNvSpPr/>
          <p:nvPr/>
        </p:nvSpPr>
        <p:spPr>
          <a:xfrm>
            <a:off x="2257288" y="2505930"/>
            <a:ext cx="4629425" cy="167773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6908" y="0"/>
                </a:moveTo>
                <a:lnTo>
                  <a:pt x="6908" y="237"/>
                </a:lnTo>
                <a:cubicBezTo>
                  <a:pt x="3140" y="237"/>
                  <a:pt x="86" y="8687"/>
                  <a:pt x="86" y="19060"/>
                </a:cubicBezTo>
                <a:lnTo>
                  <a:pt x="86" y="21553"/>
                </a:lnTo>
                <a:lnTo>
                  <a:pt x="0" y="21553"/>
                </a:lnTo>
                <a:lnTo>
                  <a:pt x="0" y="19060"/>
                </a:lnTo>
                <a:cubicBezTo>
                  <a:pt x="0" y="8569"/>
                  <a:pt x="3097" y="0"/>
                  <a:pt x="6908" y="0"/>
                </a:cubicBezTo>
                <a:close/>
                <a:moveTo>
                  <a:pt x="14692" y="0"/>
                </a:moveTo>
                <a:lnTo>
                  <a:pt x="14692" y="237"/>
                </a:lnTo>
                <a:cubicBezTo>
                  <a:pt x="18460" y="237"/>
                  <a:pt x="21514" y="8687"/>
                  <a:pt x="21514" y="19060"/>
                </a:cubicBezTo>
                <a:lnTo>
                  <a:pt x="21514" y="21553"/>
                </a:lnTo>
                <a:lnTo>
                  <a:pt x="21600" y="21553"/>
                </a:lnTo>
                <a:lnTo>
                  <a:pt x="21600" y="19060"/>
                </a:lnTo>
                <a:cubicBezTo>
                  <a:pt x="21600" y="8569"/>
                  <a:pt x="18503" y="0"/>
                  <a:pt x="14692" y="0"/>
                </a:cubicBezTo>
                <a:close/>
                <a:moveTo>
                  <a:pt x="7320" y="21600"/>
                </a:moveTo>
                <a:lnTo>
                  <a:pt x="7406" y="21576"/>
                </a:lnTo>
                <a:cubicBezTo>
                  <a:pt x="7406" y="21505"/>
                  <a:pt x="7209" y="13886"/>
                  <a:pt x="8955" y="9328"/>
                </a:cubicBezTo>
                <a:lnTo>
                  <a:pt x="8895" y="9162"/>
                </a:lnTo>
                <a:cubicBezTo>
                  <a:pt x="7114" y="13791"/>
                  <a:pt x="7312" y="21529"/>
                  <a:pt x="7320" y="21600"/>
                </a:cubicBezTo>
                <a:close/>
                <a:moveTo>
                  <a:pt x="12981" y="9162"/>
                </a:moveTo>
                <a:lnTo>
                  <a:pt x="12920" y="9328"/>
                </a:lnTo>
                <a:cubicBezTo>
                  <a:pt x="14667" y="13886"/>
                  <a:pt x="14469" y="21481"/>
                  <a:pt x="14469" y="21576"/>
                </a:cubicBezTo>
                <a:lnTo>
                  <a:pt x="14555" y="21600"/>
                </a:lnTo>
                <a:cubicBezTo>
                  <a:pt x="14563" y="21529"/>
                  <a:pt x="14761" y="13791"/>
                  <a:pt x="12981" y="9162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A0D00651-752C-C2DA-DC42-47C13C0EE6F9}"/>
              </a:ext>
            </a:extLst>
          </p:cNvPr>
          <p:cNvGrpSpPr/>
          <p:nvPr/>
        </p:nvGrpSpPr>
        <p:grpSpPr>
          <a:xfrm>
            <a:off x="518805" y="1906786"/>
            <a:ext cx="1756689" cy="1264884"/>
            <a:chOff x="319755" y="4330229"/>
            <a:chExt cx="2088994" cy="1686513"/>
          </a:xfrm>
        </p:grpSpPr>
        <p:sp>
          <p:nvSpPr>
            <p:cNvPr id="24" name="TextBox 3">
              <a:extLst>
                <a:ext uri="{FF2B5EF4-FFF2-40B4-BE49-F238E27FC236}">
                  <a16:creationId xmlns:a16="http://schemas.microsoft.com/office/drawing/2014/main" id="{6152E682-476F-553A-31BF-786E6C4BC94A}"/>
                </a:ext>
              </a:extLst>
            </p:cNvPr>
            <p:cNvSpPr txBox="1"/>
            <p:nvPr/>
          </p:nvSpPr>
          <p:spPr>
            <a:xfrm>
              <a:off x="319755" y="4330229"/>
              <a:ext cx="2088993" cy="45140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600" b="1" noProof="1"/>
                <a:t>Lorem Ipsum</a:t>
              </a:r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6FF78AC8-41B5-B7F5-6243-904FEDD7FCA5}"/>
                </a:ext>
              </a:extLst>
            </p:cNvPr>
            <p:cNvSpPr/>
            <p:nvPr/>
          </p:nvSpPr>
          <p:spPr>
            <a:xfrm>
              <a:off x="319756" y="4765116"/>
              <a:ext cx="2088993" cy="1251626"/>
            </a:xfrm>
            <a:prstGeom prst="rect">
              <a:avLst/>
            </a:prstGeom>
          </p:spPr>
          <p:txBody>
            <a:bodyPr wrap="square" lIns="0" rIns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spcBef>
                  <a:spcPts val="900"/>
                </a:spcBef>
              </a:pPr>
              <a:r>
                <a:rPr lang="en-US" sz="1100" noProof="1"/>
                <a:t>Lorem ipsum dolor sit amet, consectetur adipiscing elit. Integer nec odio. Praesent libero. Sed cursus ante dapibus diam. Sed nisi. </a:t>
              </a: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C150AA0D-484D-D60D-1CB7-E97897A4F73A}"/>
              </a:ext>
            </a:extLst>
          </p:cNvPr>
          <p:cNvGrpSpPr/>
          <p:nvPr/>
        </p:nvGrpSpPr>
        <p:grpSpPr>
          <a:xfrm>
            <a:off x="6868506" y="1906786"/>
            <a:ext cx="1756689" cy="1264884"/>
            <a:chOff x="319755" y="4330229"/>
            <a:chExt cx="2088994" cy="1686513"/>
          </a:xfrm>
        </p:grpSpPr>
        <p:sp>
          <p:nvSpPr>
            <p:cNvPr id="22" name="TextBox 6">
              <a:extLst>
                <a:ext uri="{FF2B5EF4-FFF2-40B4-BE49-F238E27FC236}">
                  <a16:creationId xmlns:a16="http://schemas.microsoft.com/office/drawing/2014/main" id="{2D07BD53-1AA5-EBD1-AB56-522ED2B14CAE}"/>
                </a:ext>
              </a:extLst>
            </p:cNvPr>
            <p:cNvSpPr txBox="1"/>
            <p:nvPr/>
          </p:nvSpPr>
          <p:spPr>
            <a:xfrm>
              <a:off x="319755" y="4330229"/>
              <a:ext cx="2088993" cy="45140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600" b="1" noProof="1"/>
                <a:t>Lorem Ipsum</a:t>
              </a:r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2144C679-342A-A0F4-FDEA-02CE967E79EE}"/>
                </a:ext>
              </a:extLst>
            </p:cNvPr>
            <p:cNvSpPr/>
            <p:nvPr/>
          </p:nvSpPr>
          <p:spPr>
            <a:xfrm>
              <a:off x="319756" y="4765116"/>
              <a:ext cx="2088993" cy="1251626"/>
            </a:xfrm>
            <a:prstGeom prst="rect">
              <a:avLst/>
            </a:prstGeom>
          </p:spPr>
          <p:txBody>
            <a:bodyPr wrap="square" lIns="0" rIns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spcBef>
                  <a:spcPts val="900"/>
                </a:spcBef>
              </a:pPr>
              <a:r>
                <a:rPr lang="en-US" sz="1100" noProof="1"/>
                <a:t>Lorem ipsum dolor sit amet, consectetur adipiscing elit. Integer nec odio. Praesent libero. Sed cursus ante dapibus diam. Sed nisi. </a:t>
              </a:r>
            </a:p>
          </p:txBody>
        </p:sp>
      </p:grpSp>
      <p:sp>
        <p:nvSpPr>
          <p:cNvPr id="12" name="TextBox 8">
            <a:extLst>
              <a:ext uri="{FF2B5EF4-FFF2-40B4-BE49-F238E27FC236}">
                <a16:creationId xmlns:a16="http://schemas.microsoft.com/office/drawing/2014/main" id="{CFF119C6-2DC7-6D0E-ECFA-4D650528A232}"/>
              </a:ext>
            </a:extLst>
          </p:cNvPr>
          <p:cNvSpPr txBox="1"/>
          <p:nvPr/>
        </p:nvSpPr>
        <p:spPr>
          <a:xfrm>
            <a:off x="4184636" y="2617672"/>
            <a:ext cx="774728" cy="553998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500" b="1" noProof="1"/>
              <a:t>Lorem Ipsum</a:t>
            </a:r>
          </a:p>
        </p:txBody>
      </p:sp>
      <p:sp>
        <p:nvSpPr>
          <p:cNvPr id="13" name="TextBox 10">
            <a:extLst>
              <a:ext uri="{FF2B5EF4-FFF2-40B4-BE49-F238E27FC236}">
                <a16:creationId xmlns:a16="http://schemas.microsoft.com/office/drawing/2014/main" id="{F3E0A857-7794-75EE-78CC-3288E5F58F1D}"/>
              </a:ext>
            </a:extLst>
          </p:cNvPr>
          <p:cNvSpPr txBox="1"/>
          <p:nvPr/>
        </p:nvSpPr>
        <p:spPr>
          <a:xfrm>
            <a:off x="1888130" y="4872291"/>
            <a:ext cx="774728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b="1" noProof="1"/>
              <a:t>Lorem Ipsum</a:t>
            </a:r>
          </a:p>
        </p:txBody>
      </p:sp>
      <p:sp>
        <p:nvSpPr>
          <p:cNvPr id="15" name="TextBox 12">
            <a:extLst>
              <a:ext uri="{FF2B5EF4-FFF2-40B4-BE49-F238E27FC236}">
                <a16:creationId xmlns:a16="http://schemas.microsoft.com/office/drawing/2014/main" id="{731DD90A-BA6B-E6E2-52C2-5B9717DBEB62}"/>
              </a:ext>
            </a:extLst>
          </p:cNvPr>
          <p:cNvSpPr txBox="1"/>
          <p:nvPr/>
        </p:nvSpPr>
        <p:spPr>
          <a:xfrm>
            <a:off x="4962127" y="4872291"/>
            <a:ext cx="774728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b="1" noProof="1"/>
              <a:t>Lorem Ipsum</a:t>
            </a:r>
          </a:p>
        </p:txBody>
      </p:sp>
      <p:sp>
        <p:nvSpPr>
          <p:cNvPr id="16" name="TextBox 13">
            <a:extLst>
              <a:ext uri="{FF2B5EF4-FFF2-40B4-BE49-F238E27FC236}">
                <a16:creationId xmlns:a16="http://schemas.microsoft.com/office/drawing/2014/main" id="{88C833B6-7E02-F8BB-D7BC-8A68EBA02A03}"/>
              </a:ext>
            </a:extLst>
          </p:cNvPr>
          <p:cNvSpPr txBox="1"/>
          <p:nvPr/>
        </p:nvSpPr>
        <p:spPr>
          <a:xfrm>
            <a:off x="6487024" y="4872291"/>
            <a:ext cx="774728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b="1" noProof="1"/>
              <a:t>Lorem Ipsum</a:t>
            </a:r>
          </a:p>
        </p:txBody>
      </p:sp>
      <p:pic>
        <p:nvPicPr>
          <p:cNvPr id="17" name="Graphic 14" descr="Head with gears">
            <a:extLst>
              <a:ext uri="{FF2B5EF4-FFF2-40B4-BE49-F238E27FC236}">
                <a16:creationId xmlns:a16="http://schemas.microsoft.com/office/drawing/2014/main" id="{0333D09D-2CC5-A17F-1B0F-1229E0FD9BE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017932" y="4423923"/>
            <a:ext cx="515125" cy="515125"/>
          </a:xfrm>
          <a:prstGeom prst="rect">
            <a:avLst/>
          </a:prstGeom>
        </p:spPr>
      </p:pic>
      <p:pic>
        <p:nvPicPr>
          <p:cNvPr id="19" name="Graphic 23" descr="Bullseye">
            <a:extLst>
              <a:ext uri="{FF2B5EF4-FFF2-40B4-BE49-F238E27FC236}">
                <a16:creationId xmlns:a16="http://schemas.microsoft.com/office/drawing/2014/main" id="{28AA4782-E878-DFDC-7780-5AC9320EE03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091930" y="4423923"/>
            <a:ext cx="515125" cy="515125"/>
          </a:xfrm>
          <a:prstGeom prst="rect">
            <a:avLst/>
          </a:prstGeom>
        </p:spPr>
      </p:pic>
      <p:pic>
        <p:nvPicPr>
          <p:cNvPr id="20" name="Graphic 24" descr="Lights On">
            <a:extLst>
              <a:ext uri="{FF2B5EF4-FFF2-40B4-BE49-F238E27FC236}">
                <a16:creationId xmlns:a16="http://schemas.microsoft.com/office/drawing/2014/main" id="{63AFCD7E-E061-B642-BA96-1FC3ECF563DA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6616826" y="4423923"/>
            <a:ext cx="515125" cy="515125"/>
          </a:xfrm>
          <a:prstGeom prst="rect">
            <a:avLst/>
          </a:prstGeom>
        </p:spPr>
      </p:pic>
      <p:pic>
        <p:nvPicPr>
          <p:cNvPr id="42" name="Graphic 25" descr="Trophy with solid fill">
            <a:extLst>
              <a:ext uri="{FF2B5EF4-FFF2-40B4-BE49-F238E27FC236}">
                <a16:creationId xmlns:a16="http://schemas.microsoft.com/office/drawing/2014/main" id="{D1504853-7EE6-7D8F-90D5-84864AD50749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4229404" y="1991281"/>
            <a:ext cx="685193" cy="685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>
            <a:extLst>
              <a:ext uri="{FF2B5EF4-FFF2-40B4-BE49-F238E27FC236}">
                <a16:creationId xmlns:a16="http://schemas.microsoft.com/office/drawing/2014/main" id="{1682EB31-32F4-2AC8-9D8B-CB13885AF875}"/>
              </a:ext>
            </a:extLst>
          </p:cNvPr>
          <p:cNvGrpSpPr/>
          <p:nvPr/>
        </p:nvGrpSpPr>
        <p:grpSpPr>
          <a:xfrm>
            <a:off x="3237618" y="4275841"/>
            <a:ext cx="1157818" cy="1157818"/>
            <a:chOff x="4316824" y="4304121"/>
            <a:chExt cx="1543757" cy="1543757"/>
          </a:xfrm>
        </p:grpSpPr>
        <p:sp>
          <p:nvSpPr>
            <p:cNvPr id="34" name="Circle">
              <a:extLst>
                <a:ext uri="{FF2B5EF4-FFF2-40B4-BE49-F238E27FC236}">
                  <a16:creationId xmlns:a16="http://schemas.microsoft.com/office/drawing/2014/main" id="{9E19FC90-9B5A-CE0F-BCDE-C739806EC43A}"/>
                </a:ext>
              </a:extLst>
            </p:cNvPr>
            <p:cNvSpPr/>
            <p:nvPr/>
          </p:nvSpPr>
          <p:spPr>
            <a:xfrm>
              <a:off x="4316824" y="4304121"/>
              <a:ext cx="1543757" cy="1543757"/>
            </a:xfrm>
            <a:prstGeom prst="ellipse">
              <a:avLst/>
            </a:prstGeom>
            <a:solidFill>
              <a:srgbClr val="2B323B"/>
            </a:solidFill>
            <a:ln w="12700">
              <a:miter lim="400000"/>
            </a:ln>
            <a:effectLst>
              <a:outerShdw blurRad="254000" dist="190500" dir="2700000" algn="tl" rotWithShape="0">
                <a:schemeClr val="tx1">
                  <a:alpha val="38000"/>
                </a:schemeClr>
              </a:outerShdw>
            </a:effectLst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sz="2400" b="1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3" name="Circle">
              <a:extLst>
                <a:ext uri="{FF2B5EF4-FFF2-40B4-BE49-F238E27FC236}">
                  <a16:creationId xmlns:a16="http://schemas.microsoft.com/office/drawing/2014/main" id="{63BCB525-662B-2DFB-748D-55C2FA470E6B}"/>
                </a:ext>
              </a:extLst>
            </p:cNvPr>
            <p:cNvSpPr/>
            <p:nvPr/>
          </p:nvSpPr>
          <p:spPr>
            <a:xfrm>
              <a:off x="4316824" y="4304121"/>
              <a:ext cx="1543757" cy="1543757"/>
            </a:xfrm>
            <a:prstGeom prst="ellipse">
              <a:avLst/>
            </a:prstGeom>
            <a:solidFill>
              <a:srgbClr val="2B323B"/>
            </a:solidFill>
            <a:ln w="12700">
              <a:miter lim="400000"/>
            </a:ln>
            <a:effectLst>
              <a:outerShdw blurRad="254000" dist="101600" dir="13500000" algn="tl" rotWithShape="0">
                <a:schemeClr val="bg1">
                  <a:alpha val="20000"/>
                </a:schemeClr>
              </a:outerShdw>
            </a:effectLst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sz="2250">
                <a:solidFill>
                  <a:srgbClr val="FFFFFF"/>
                </a:solidFill>
              </a:endParaRPr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78E86C68-6A2B-CA7C-4A60-25160F69BB32}"/>
              </a:ext>
            </a:extLst>
          </p:cNvPr>
          <p:cNvGrpSpPr/>
          <p:nvPr/>
        </p:nvGrpSpPr>
        <p:grpSpPr>
          <a:xfrm>
            <a:off x="1696586" y="4275841"/>
            <a:ext cx="1157818" cy="1157818"/>
            <a:chOff x="2262114" y="4304121"/>
            <a:chExt cx="1543757" cy="1543757"/>
          </a:xfrm>
        </p:grpSpPr>
        <p:sp>
          <p:nvSpPr>
            <p:cNvPr id="30" name="Circle">
              <a:extLst>
                <a:ext uri="{FF2B5EF4-FFF2-40B4-BE49-F238E27FC236}">
                  <a16:creationId xmlns:a16="http://schemas.microsoft.com/office/drawing/2014/main" id="{2347C554-437D-5C55-C823-5AD64D400A00}"/>
                </a:ext>
              </a:extLst>
            </p:cNvPr>
            <p:cNvSpPr/>
            <p:nvPr/>
          </p:nvSpPr>
          <p:spPr>
            <a:xfrm>
              <a:off x="2262114" y="4304121"/>
              <a:ext cx="1543757" cy="1543757"/>
            </a:xfrm>
            <a:prstGeom prst="ellipse">
              <a:avLst/>
            </a:prstGeom>
            <a:solidFill>
              <a:srgbClr val="2B323B"/>
            </a:solidFill>
            <a:ln w="12700">
              <a:miter lim="400000"/>
            </a:ln>
            <a:effectLst>
              <a:outerShdw blurRad="254000" dist="190500" dir="2700000" algn="tl" rotWithShape="0">
                <a:schemeClr val="tx1">
                  <a:alpha val="38000"/>
                </a:schemeClr>
              </a:outerShdw>
            </a:effectLst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sz="2400" b="1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9" name="Circle">
              <a:extLst>
                <a:ext uri="{FF2B5EF4-FFF2-40B4-BE49-F238E27FC236}">
                  <a16:creationId xmlns:a16="http://schemas.microsoft.com/office/drawing/2014/main" id="{1D9FD0CB-6D8D-C255-512C-2FD3B0005BC1}"/>
                </a:ext>
              </a:extLst>
            </p:cNvPr>
            <p:cNvSpPr/>
            <p:nvPr/>
          </p:nvSpPr>
          <p:spPr>
            <a:xfrm>
              <a:off x="2262114" y="4304121"/>
              <a:ext cx="1543757" cy="1543757"/>
            </a:xfrm>
            <a:prstGeom prst="ellipse">
              <a:avLst/>
            </a:prstGeom>
            <a:solidFill>
              <a:srgbClr val="2B323B"/>
            </a:solidFill>
            <a:ln w="12700">
              <a:miter lim="400000"/>
            </a:ln>
            <a:effectLst>
              <a:outerShdw blurRad="254000" dist="101600" dir="13500000" algn="tl" rotWithShape="0">
                <a:schemeClr val="bg1">
                  <a:alpha val="20000"/>
                </a:schemeClr>
              </a:outerShdw>
            </a:effectLst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sz="2250">
                <a:solidFill>
                  <a:srgbClr val="FFFFFF"/>
                </a:solidFill>
              </a:endParaRP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61C8C374-DF84-E0A0-55F3-9D2F7BF91431}"/>
              </a:ext>
            </a:extLst>
          </p:cNvPr>
          <p:cNvGrpSpPr/>
          <p:nvPr/>
        </p:nvGrpSpPr>
        <p:grpSpPr>
          <a:xfrm>
            <a:off x="4770583" y="4275841"/>
            <a:ext cx="1157818" cy="1157818"/>
            <a:chOff x="6360777" y="4304121"/>
            <a:chExt cx="1543757" cy="1543757"/>
          </a:xfrm>
        </p:grpSpPr>
        <p:sp>
          <p:nvSpPr>
            <p:cNvPr id="7" name="Circle">
              <a:extLst>
                <a:ext uri="{FF2B5EF4-FFF2-40B4-BE49-F238E27FC236}">
                  <a16:creationId xmlns:a16="http://schemas.microsoft.com/office/drawing/2014/main" id="{C9E2A2F4-F5CE-A646-BE88-9845FD498025}"/>
                </a:ext>
              </a:extLst>
            </p:cNvPr>
            <p:cNvSpPr/>
            <p:nvPr/>
          </p:nvSpPr>
          <p:spPr>
            <a:xfrm>
              <a:off x="6360777" y="4304121"/>
              <a:ext cx="1543757" cy="1543757"/>
            </a:xfrm>
            <a:prstGeom prst="ellipse">
              <a:avLst/>
            </a:prstGeom>
            <a:solidFill>
              <a:srgbClr val="2B323B"/>
            </a:solidFill>
            <a:ln w="12700">
              <a:miter lim="400000"/>
            </a:ln>
            <a:effectLst>
              <a:outerShdw blurRad="254000" dist="101600" dir="13500000" algn="tl" rotWithShape="0">
                <a:schemeClr val="bg1">
                  <a:alpha val="20000"/>
                </a:schemeClr>
              </a:outerShdw>
            </a:effectLst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sz="2250">
                <a:solidFill>
                  <a:srgbClr val="FFFFFF"/>
                </a:solidFill>
              </a:endParaRPr>
            </a:p>
          </p:txBody>
        </p:sp>
        <p:sp>
          <p:nvSpPr>
            <p:cNvPr id="35" name="Circle">
              <a:extLst>
                <a:ext uri="{FF2B5EF4-FFF2-40B4-BE49-F238E27FC236}">
                  <a16:creationId xmlns:a16="http://schemas.microsoft.com/office/drawing/2014/main" id="{BD85DD7D-9E54-0849-B21B-0A608C3DD039}"/>
                </a:ext>
              </a:extLst>
            </p:cNvPr>
            <p:cNvSpPr/>
            <p:nvPr/>
          </p:nvSpPr>
          <p:spPr>
            <a:xfrm>
              <a:off x="6360777" y="4304121"/>
              <a:ext cx="1543757" cy="1543757"/>
            </a:xfrm>
            <a:prstGeom prst="ellipse">
              <a:avLst/>
            </a:prstGeom>
            <a:solidFill>
              <a:srgbClr val="2B323B"/>
            </a:solidFill>
            <a:ln w="12700">
              <a:miter lim="400000"/>
            </a:ln>
            <a:effectLst>
              <a:outerShdw blurRad="254000" dist="190500" dir="2700000" algn="tl" rotWithShape="0">
                <a:schemeClr val="tx1">
                  <a:alpha val="38000"/>
                </a:schemeClr>
              </a:outerShdw>
            </a:effectLst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sz="2400" b="1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6505E299-8403-1FD4-8D10-AFFD32A4E676}"/>
              </a:ext>
            </a:extLst>
          </p:cNvPr>
          <p:cNvGrpSpPr/>
          <p:nvPr/>
        </p:nvGrpSpPr>
        <p:grpSpPr>
          <a:xfrm>
            <a:off x="6295479" y="4275841"/>
            <a:ext cx="1157818" cy="1157818"/>
            <a:chOff x="8393972" y="4304121"/>
            <a:chExt cx="1543757" cy="1543757"/>
          </a:xfrm>
        </p:grpSpPr>
        <p:sp>
          <p:nvSpPr>
            <p:cNvPr id="8" name="Circle">
              <a:extLst>
                <a:ext uri="{FF2B5EF4-FFF2-40B4-BE49-F238E27FC236}">
                  <a16:creationId xmlns:a16="http://schemas.microsoft.com/office/drawing/2014/main" id="{74D8DE2E-BD3E-D547-33DE-6E5054F7480A}"/>
                </a:ext>
              </a:extLst>
            </p:cNvPr>
            <p:cNvSpPr/>
            <p:nvPr/>
          </p:nvSpPr>
          <p:spPr>
            <a:xfrm>
              <a:off x="8393972" y="4304121"/>
              <a:ext cx="1543757" cy="1543757"/>
            </a:xfrm>
            <a:prstGeom prst="ellipse">
              <a:avLst/>
            </a:prstGeom>
            <a:solidFill>
              <a:srgbClr val="2B323B"/>
            </a:solidFill>
            <a:ln w="12700">
              <a:miter lim="400000"/>
            </a:ln>
            <a:effectLst>
              <a:outerShdw blurRad="254000" dist="101600" dir="13500000" algn="tl" rotWithShape="0">
                <a:schemeClr val="bg1">
                  <a:alpha val="20000"/>
                </a:schemeClr>
              </a:outerShdw>
            </a:effectLst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sz="2250">
                <a:solidFill>
                  <a:srgbClr val="FFFFFF"/>
                </a:solidFill>
              </a:endParaRPr>
            </a:p>
          </p:txBody>
        </p:sp>
        <p:sp>
          <p:nvSpPr>
            <p:cNvPr id="36" name="Circle">
              <a:extLst>
                <a:ext uri="{FF2B5EF4-FFF2-40B4-BE49-F238E27FC236}">
                  <a16:creationId xmlns:a16="http://schemas.microsoft.com/office/drawing/2014/main" id="{DA4E984D-A634-F290-7935-1DBBC681C4FD}"/>
                </a:ext>
              </a:extLst>
            </p:cNvPr>
            <p:cNvSpPr/>
            <p:nvPr/>
          </p:nvSpPr>
          <p:spPr>
            <a:xfrm>
              <a:off x="8393972" y="4304121"/>
              <a:ext cx="1543757" cy="1543757"/>
            </a:xfrm>
            <a:prstGeom prst="ellipse">
              <a:avLst/>
            </a:prstGeom>
            <a:solidFill>
              <a:srgbClr val="2B323B"/>
            </a:solidFill>
            <a:ln w="12700">
              <a:miter lim="400000"/>
            </a:ln>
            <a:effectLst>
              <a:outerShdw blurRad="254000" dist="190500" dir="2700000" algn="tl" rotWithShape="0">
                <a:schemeClr val="tx1">
                  <a:alpha val="38000"/>
                </a:schemeClr>
              </a:outerShdw>
            </a:effectLst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sz="2400" b="1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sp>
        <p:nvSpPr>
          <p:cNvPr id="33" name="Circle">
            <a:extLst>
              <a:ext uri="{FF2B5EF4-FFF2-40B4-BE49-F238E27FC236}">
                <a16:creationId xmlns:a16="http://schemas.microsoft.com/office/drawing/2014/main" id="{80C0BA1C-2524-68B2-F1EF-6EE7F064C379}"/>
              </a:ext>
            </a:extLst>
          </p:cNvPr>
          <p:cNvSpPr/>
          <p:nvPr/>
        </p:nvSpPr>
        <p:spPr>
          <a:xfrm>
            <a:off x="3237618" y="4275841"/>
            <a:ext cx="1157818" cy="1157818"/>
          </a:xfrm>
          <a:prstGeom prst="ellipse">
            <a:avLst/>
          </a:prstGeom>
          <a:gradFill>
            <a:gsLst>
              <a:gs pos="50000">
                <a:schemeClr val="accent4"/>
              </a:gs>
              <a:gs pos="100000">
                <a:schemeClr val="accent4">
                  <a:lumMod val="20000"/>
                  <a:lumOff val="80000"/>
                </a:schemeClr>
              </a:gs>
            </a:gsLst>
            <a:lin ang="2700000" scaled="0"/>
          </a:gradFill>
          <a:ln w="12700">
            <a:miter lim="400000"/>
          </a:ln>
          <a:effectLst>
            <a:innerShdw blurRad="254000" dist="190500" dir="13500000">
              <a:schemeClr val="accent4">
                <a:lumMod val="50000"/>
                <a:alpha val="40000"/>
              </a:schemeClr>
            </a:innerShdw>
          </a:effectLst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250">
              <a:solidFill>
                <a:srgbClr val="FFFFFF"/>
              </a:solidFill>
            </a:endParaRPr>
          </a:p>
        </p:txBody>
      </p:sp>
      <p:grpSp>
        <p:nvGrpSpPr>
          <p:cNvPr id="47" name="Group 46">
            <a:extLst>
              <a:ext uri="{FF2B5EF4-FFF2-40B4-BE49-F238E27FC236}">
                <a16:creationId xmlns:a16="http://schemas.microsoft.com/office/drawing/2014/main" id="{2E2F2DAC-B3AF-F87A-8190-FC6B935055DC}"/>
              </a:ext>
            </a:extLst>
          </p:cNvPr>
          <p:cNvGrpSpPr/>
          <p:nvPr/>
        </p:nvGrpSpPr>
        <p:grpSpPr>
          <a:xfrm>
            <a:off x="3863822" y="1805341"/>
            <a:ext cx="1416356" cy="1415930"/>
            <a:chOff x="5151763" y="1010122"/>
            <a:chExt cx="1888474" cy="1887906"/>
          </a:xfrm>
        </p:grpSpPr>
        <p:sp>
          <p:nvSpPr>
            <p:cNvPr id="27" name="Circle">
              <a:extLst>
                <a:ext uri="{FF2B5EF4-FFF2-40B4-BE49-F238E27FC236}">
                  <a16:creationId xmlns:a16="http://schemas.microsoft.com/office/drawing/2014/main" id="{EB598BA3-B825-CA9A-F508-0C570243EA36}"/>
                </a:ext>
              </a:extLst>
            </p:cNvPr>
            <p:cNvSpPr/>
            <p:nvPr/>
          </p:nvSpPr>
          <p:spPr>
            <a:xfrm>
              <a:off x="5151763" y="1010122"/>
              <a:ext cx="1887906" cy="1887906"/>
            </a:xfrm>
            <a:prstGeom prst="ellipse">
              <a:avLst/>
            </a:prstGeom>
            <a:solidFill>
              <a:srgbClr val="2B323B"/>
            </a:solidFill>
            <a:ln w="12700">
              <a:miter lim="400000"/>
            </a:ln>
            <a:effectLst>
              <a:outerShdw blurRad="254000" dist="101600" dir="13500000" algn="tl" rotWithShape="0">
                <a:schemeClr val="bg1">
                  <a:alpha val="20000"/>
                </a:schemeClr>
              </a:outerShdw>
            </a:effectLst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sz="2250">
                <a:solidFill>
                  <a:srgbClr val="FFFFFF"/>
                </a:solidFill>
              </a:endParaRPr>
            </a:p>
          </p:txBody>
        </p:sp>
        <p:sp>
          <p:nvSpPr>
            <p:cNvPr id="26" name="Circle">
              <a:extLst>
                <a:ext uri="{FF2B5EF4-FFF2-40B4-BE49-F238E27FC236}">
                  <a16:creationId xmlns:a16="http://schemas.microsoft.com/office/drawing/2014/main" id="{8A1A1128-0800-4C10-658C-F5F035DFA03F}"/>
                </a:ext>
              </a:extLst>
            </p:cNvPr>
            <p:cNvSpPr/>
            <p:nvPr/>
          </p:nvSpPr>
          <p:spPr>
            <a:xfrm>
              <a:off x="5152331" y="1010122"/>
              <a:ext cx="1887906" cy="1887906"/>
            </a:xfrm>
            <a:prstGeom prst="ellipse">
              <a:avLst/>
            </a:prstGeom>
            <a:solidFill>
              <a:srgbClr val="2B323B"/>
            </a:solidFill>
            <a:ln w="12700">
              <a:miter lim="400000"/>
            </a:ln>
            <a:effectLst>
              <a:outerShdw blurRad="254000" dist="190500" dir="2700000" algn="tl" rotWithShape="0">
                <a:schemeClr val="tx1">
                  <a:alpha val="38000"/>
                </a:schemeClr>
              </a:outerShdw>
            </a:effectLst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sz="2400" b="1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Neumorphic 4-Node Hierarchical – Slide Template</a:t>
            </a:r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6C005C83-2180-2712-DA91-9C27E3425BFC}"/>
              </a:ext>
            </a:extLst>
          </p:cNvPr>
          <p:cNvSpPr/>
          <p:nvPr/>
        </p:nvSpPr>
        <p:spPr>
          <a:xfrm>
            <a:off x="2257288" y="2505930"/>
            <a:ext cx="4629425" cy="167773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6908" y="0"/>
                </a:moveTo>
                <a:lnTo>
                  <a:pt x="6908" y="237"/>
                </a:lnTo>
                <a:cubicBezTo>
                  <a:pt x="3140" y="237"/>
                  <a:pt x="86" y="8687"/>
                  <a:pt x="86" y="19060"/>
                </a:cubicBezTo>
                <a:lnTo>
                  <a:pt x="86" y="21553"/>
                </a:lnTo>
                <a:lnTo>
                  <a:pt x="0" y="21553"/>
                </a:lnTo>
                <a:lnTo>
                  <a:pt x="0" y="19060"/>
                </a:lnTo>
                <a:cubicBezTo>
                  <a:pt x="0" y="8569"/>
                  <a:pt x="3097" y="0"/>
                  <a:pt x="6908" y="0"/>
                </a:cubicBezTo>
                <a:close/>
                <a:moveTo>
                  <a:pt x="14692" y="0"/>
                </a:moveTo>
                <a:lnTo>
                  <a:pt x="14692" y="237"/>
                </a:lnTo>
                <a:cubicBezTo>
                  <a:pt x="18460" y="237"/>
                  <a:pt x="21514" y="8687"/>
                  <a:pt x="21514" y="19060"/>
                </a:cubicBezTo>
                <a:lnTo>
                  <a:pt x="21514" y="21553"/>
                </a:lnTo>
                <a:lnTo>
                  <a:pt x="21600" y="21553"/>
                </a:lnTo>
                <a:lnTo>
                  <a:pt x="21600" y="19060"/>
                </a:lnTo>
                <a:cubicBezTo>
                  <a:pt x="21600" y="8569"/>
                  <a:pt x="18503" y="0"/>
                  <a:pt x="14692" y="0"/>
                </a:cubicBezTo>
                <a:close/>
                <a:moveTo>
                  <a:pt x="7320" y="21600"/>
                </a:moveTo>
                <a:lnTo>
                  <a:pt x="7406" y="21576"/>
                </a:lnTo>
                <a:cubicBezTo>
                  <a:pt x="7406" y="21505"/>
                  <a:pt x="7209" y="13886"/>
                  <a:pt x="8955" y="9328"/>
                </a:cubicBezTo>
                <a:lnTo>
                  <a:pt x="8895" y="9162"/>
                </a:lnTo>
                <a:cubicBezTo>
                  <a:pt x="7114" y="13791"/>
                  <a:pt x="7312" y="21529"/>
                  <a:pt x="7320" y="21600"/>
                </a:cubicBezTo>
                <a:close/>
                <a:moveTo>
                  <a:pt x="12981" y="9162"/>
                </a:moveTo>
                <a:lnTo>
                  <a:pt x="12920" y="9328"/>
                </a:lnTo>
                <a:cubicBezTo>
                  <a:pt x="14667" y="13886"/>
                  <a:pt x="14469" y="21481"/>
                  <a:pt x="14469" y="21576"/>
                </a:cubicBezTo>
                <a:lnTo>
                  <a:pt x="14555" y="21600"/>
                </a:lnTo>
                <a:cubicBezTo>
                  <a:pt x="14563" y="21529"/>
                  <a:pt x="14761" y="13791"/>
                  <a:pt x="12981" y="9162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2" name="TextBox 8">
            <a:extLst>
              <a:ext uri="{FF2B5EF4-FFF2-40B4-BE49-F238E27FC236}">
                <a16:creationId xmlns:a16="http://schemas.microsoft.com/office/drawing/2014/main" id="{CFF119C6-2DC7-6D0E-ECFA-4D650528A232}"/>
              </a:ext>
            </a:extLst>
          </p:cNvPr>
          <p:cNvSpPr txBox="1"/>
          <p:nvPr/>
        </p:nvSpPr>
        <p:spPr>
          <a:xfrm>
            <a:off x="4184636" y="2617672"/>
            <a:ext cx="774728" cy="553998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500" b="1" noProof="1">
                <a:solidFill>
                  <a:schemeClr val="bg1">
                    <a:lumMod val="95000"/>
                  </a:schemeClr>
                </a:solidFill>
              </a:rPr>
              <a:t>Lorem Ipsum</a:t>
            </a:r>
          </a:p>
        </p:txBody>
      </p:sp>
      <p:sp>
        <p:nvSpPr>
          <p:cNvPr id="13" name="TextBox 10">
            <a:extLst>
              <a:ext uri="{FF2B5EF4-FFF2-40B4-BE49-F238E27FC236}">
                <a16:creationId xmlns:a16="http://schemas.microsoft.com/office/drawing/2014/main" id="{F3E0A857-7794-75EE-78CC-3288E5F58F1D}"/>
              </a:ext>
            </a:extLst>
          </p:cNvPr>
          <p:cNvSpPr txBox="1"/>
          <p:nvPr/>
        </p:nvSpPr>
        <p:spPr>
          <a:xfrm>
            <a:off x="1888130" y="4872291"/>
            <a:ext cx="774728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b="1" noProof="1">
                <a:solidFill>
                  <a:schemeClr val="bg1">
                    <a:lumMod val="95000"/>
                  </a:schemeClr>
                </a:solidFill>
              </a:rPr>
              <a:t>Lorem Ipsum</a:t>
            </a:r>
          </a:p>
        </p:txBody>
      </p:sp>
      <p:sp>
        <p:nvSpPr>
          <p:cNvPr id="15" name="TextBox 12">
            <a:extLst>
              <a:ext uri="{FF2B5EF4-FFF2-40B4-BE49-F238E27FC236}">
                <a16:creationId xmlns:a16="http://schemas.microsoft.com/office/drawing/2014/main" id="{731DD90A-BA6B-E6E2-52C2-5B9717DBEB62}"/>
              </a:ext>
            </a:extLst>
          </p:cNvPr>
          <p:cNvSpPr txBox="1"/>
          <p:nvPr/>
        </p:nvSpPr>
        <p:spPr>
          <a:xfrm>
            <a:off x="4962127" y="4872291"/>
            <a:ext cx="774728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b="1" noProof="1">
                <a:solidFill>
                  <a:schemeClr val="bg1">
                    <a:lumMod val="95000"/>
                  </a:schemeClr>
                </a:solidFill>
              </a:rPr>
              <a:t>Lorem Ipsum</a:t>
            </a:r>
          </a:p>
        </p:txBody>
      </p:sp>
      <p:sp>
        <p:nvSpPr>
          <p:cNvPr id="16" name="TextBox 13">
            <a:extLst>
              <a:ext uri="{FF2B5EF4-FFF2-40B4-BE49-F238E27FC236}">
                <a16:creationId xmlns:a16="http://schemas.microsoft.com/office/drawing/2014/main" id="{88C833B6-7E02-F8BB-D7BC-8A68EBA02A03}"/>
              </a:ext>
            </a:extLst>
          </p:cNvPr>
          <p:cNvSpPr txBox="1"/>
          <p:nvPr/>
        </p:nvSpPr>
        <p:spPr>
          <a:xfrm>
            <a:off x="6487024" y="4872291"/>
            <a:ext cx="774728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b="1" noProof="1">
                <a:solidFill>
                  <a:schemeClr val="bg1">
                    <a:lumMod val="95000"/>
                  </a:schemeClr>
                </a:solidFill>
              </a:rPr>
              <a:t>Lorem Ipsum</a:t>
            </a:r>
          </a:p>
        </p:txBody>
      </p:sp>
      <p:pic>
        <p:nvPicPr>
          <p:cNvPr id="17" name="Graphic 14" descr="Head with gears">
            <a:extLst>
              <a:ext uri="{FF2B5EF4-FFF2-40B4-BE49-F238E27FC236}">
                <a16:creationId xmlns:a16="http://schemas.microsoft.com/office/drawing/2014/main" id="{0333D09D-2CC5-A17F-1B0F-1229E0FD9BE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017932" y="4423923"/>
            <a:ext cx="515125" cy="515125"/>
          </a:xfrm>
          <a:prstGeom prst="rect">
            <a:avLst/>
          </a:prstGeom>
        </p:spPr>
      </p:pic>
      <p:pic>
        <p:nvPicPr>
          <p:cNvPr id="19" name="Graphic 23" descr="Bullseye">
            <a:extLst>
              <a:ext uri="{FF2B5EF4-FFF2-40B4-BE49-F238E27FC236}">
                <a16:creationId xmlns:a16="http://schemas.microsoft.com/office/drawing/2014/main" id="{28AA4782-E878-DFDC-7780-5AC9320EE03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091930" y="4423923"/>
            <a:ext cx="515125" cy="515125"/>
          </a:xfrm>
          <a:prstGeom prst="rect">
            <a:avLst/>
          </a:prstGeom>
        </p:spPr>
      </p:pic>
      <p:pic>
        <p:nvPicPr>
          <p:cNvPr id="20" name="Graphic 24" descr="Lights On">
            <a:extLst>
              <a:ext uri="{FF2B5EF4-FFF2-40B4-BE49-F238E27FC236}">
                <a16:creationId xmlns:a16="http://schemas.microsoft.com/office/drawing/2014/main" id="{63AFCD7E-E061-B642-BA96-1FC3ECF563D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616826" y="4423923"/>
            <a:ext cx="515125" cy="515125"/>
          </a:xfrm>
          <a:prstGeom prst="rect">
            <a:avLst/>
          </a:prstGeom>
        </p:spPr>
      </p:pic>
      <p:pic>
        <p:nvPicPr>
          <p:cNvPr id="42" name="Graphic 25" descr="Trophy with solid fill">
            <a:extLst>
              <a:ext uri="{FF2B5EF4-FFF2-40B4-BE49-F238E27FC236}">
                <a16:creationId xmlns:a16="http://schemas.microsoft.com/office/drawing/2014/main" id="{D1504853-7EE6-7D8F-90D5-84864AD50749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229404" y="1991281"/>
            <a:ext cx="685193" cy="685193"/>
          </a:xfrm>
          <a:prstGeom prst="rect">
            <a:avLst/>
          </a:prstGeom>
        </p:spPr>
      </p:pic>
      <p:sp>
        <p:nvSpPr>
          <p:cNvPr id="14" name="TextBox 11">
            <a:extLst>
              <a:ext uri="{FF2B5EF4-FFF2-40B4-BE49-F238E27FC236}">
                <a16:creationId xmlns:a16="http://schemas.microsoft.com/office/drawing/2014/main" id="{7485B7F4-8B26-A05E-8A7D-37CA834177DB}"/>
              </a:ext>
            </a:extLst>
          </p:cNvPr>
          <p:cNvSpPr txBox="1"/>
          <p:nvPr/>
        </p:nvSpPr>
        <p:spPr>
          <a:xfrm>
            <a:off x="3429163" y="4872291"/>
            <a:ext cx="774728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b="1" noProof="1"/>
              <a:t>Lorem Ipsum</a:t>
            </a:r>
          </a:p>
        </p:txBody>
      </p:sp>
      <p:pic>
        <p:nvPicPr>
          <p:cNvPr id="18" name="Graphic 22" descr="Eye">
            <a:extLst>
              <a:ext uri="{FF2B5EF4-FFF2-40B4-BE49-F238E27FC236}">
                <a16:creationId xmlns:a16="http://schemas.microsoft.com/office/drawing/2014/main" id="{44FF4157-9647-695E-0F1A-5443BFDB5F7F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3558965" y="4423923"/>
            <a:ext cx="515125" cy="515125"/>
          </a:xfrm>
          <a:prstGeom prst="rect">
            <a:avLst/>
          </a:prstGeom>
        </p:spPr>
      </p:pic>
      <p:grpSp>
        <p:nvGrpSpPr>
          <p:cNvPr id="4" name="Group 3">
            <a:extLst>
              <a:ext uri="{FF2B5EF4-FFF2-40B4-BE49-F238E27FC236}">
                <a16:creationId xmlns:a16="http://schemas.microsoft.com/office/drawing/2014/main" id="{5A085726-1456-C263-8F72-C0B89361B07D}"/>
              </a:ext>
            </a:extLst>
          </p:cNvPr>
          <p:cNvGrpSpPr/>
          <p:nvPr/>
        </p:nvGrpSpPr>
        <p:grpSpPr>
          <a:xfrm>
            <a:off x="518805" y="1906786"/>
            <a:ext cx="1756689" cy="1264884"/>
            <a:chOff x="319755" y="4330229"/>
            <a:chExt cx="2088994" cy="1686513"/>
          </a:xfrm>
        </p:grpSpPr>
        <p:sp>
          <p:nvSpPr>
            <p:cNvPr id="6" name="TextBox 3">
              <a:extLst>
                <a:ext uri="{FF2B5EF4-FFF2-40B4-BE49-F238E27FC236}">
                  <a16:creationId xmlns:a16="http://schemas.microsoft.com/office/drawing/2014/main" id="{C23A44DE-9246-4DF8-CFBC-F8DDE1DA0D26}"/>
                </a:ext>
              </a:extLst>
            </p:cNvPr>
            <p:cNvSpPr txBox="1"/>
            <p:nvPr/>
          </p:nvSpPr>
          <p:spPr>
            <a:xfrm>
              <a:off x="319755" y="4330229"/>
              <a:ext cx="2088993" cy="45140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6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317BC9BA-E0DE-03C2-540F-D6D614A9CC07}"/>
                </a:ext>
              </a:extLst>
            </p:cNvPr>
            <p:cNvSpPr/>
            <p:nvPr/>
          </p:nvSpPr>
          <p:spPr>
            <a:xfrm>
              <a:off x="319756" y="4765116"/>
              <a:ext cx="2088993" cy="1251626"/>
            </a:xfrm>
            <a:prstGeom prst="rect">
              <a:avLst/>
            </a:prstGeom>
          </p:spPr>
          <p:txBody>
            <a:bodyPr wrap="square" lIns="0" rIns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spcBef>
                  <a:spcPts val="900"/>
                </a:spcBef>
              </a:pPr>
              <a:r>
                <a:rPr lang="en-US" sz="11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consectetur adipiscing elit. Integer nec odio. Praesent libero. Sed cursus ante dapibus diam. Sed nisi. </a:t>
              </a: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B212C75F-6D6A-B0F0-49B0-7AC6A4FCEA20}"/>
              </a:ext>
            </a:extLst>
          </p:cNvPr>
          <p:cNvGrpSpPr/>
          <p:nvPr/>
        </p:nvGrpSpPr>
        <p:grpSpPr>
          <a:xfrm>
            <a:off x="6868506" y="1906786"/>
            <a:ext cx="1756689" cy="1264884"/>
            <a:chOff x="319755" y="4330229"/>
            <a:chExt cx="2088994" cy="1686513"/>
          </a:xfrm>
        </p:grpSpPr>
        <p:sp>
          <p:nvSpPr>
            <p:cNvPr id="29" name="TextBox 6">
              <a:extLst>
                <a:ext uri="{FF2B5EF4-FFF2-40B4-BE49-F238E27FC236}">
                  <a16:creationId xmlns:a16="http://schemas.microsoft.com/office/drawing/2014/main" id="{FDD4E0A0-4048-C038-3A90-1DB2AB867959}"/>
                </a:ext>
              </a:extLst>
            </p:cNvPr>
            <p:cNvSpPr txBox="1"/>
            <p:nvPr/>
          </p:nvSpPr>
          <p:spPr>
            <a:xfrm>
              <a:off x="319755" y="4330229"/>
              <a:ext cx="2088993" cy="45140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6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77390308-4FDD-EF4D-FD08-F5F2284C86DD}"/>
                </a:ext>
              </a:extLst>
            </p:cNvPr>
            <p:cNvSpPr/>
            <p:nvPr/>
          </p:nvSpPr>
          <p:spPr>
            <a:xfrm>
              <a:off x="319756" y="4765116"/>
              <a:ext cx="2088993" cy="1251626"/>
            </a:xfrm>
            <a:prstGeom prst="rect">
              <a:avLst/>
            </a:prstGeom>
          </p:spPr>
          <p:txBody>
            <a:bodyPr wrap="square" lIns="0" rIns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spcBef>
                  <a:spcPts val="900"/>
                </a:spcBef>
              </a:pPr>
              <a:r>
                <a:rPr lang="en-US" sz="11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consectetur adipiscing elit. Integer nec odio. Praesent libero. Sed cursus ante dapibus diam. Sed nisi.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682830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10349</TotalTime>
  <Words>189</Words>
  <Application>Microsoft Office PowerPoint</Application>
  <PresentationFormat>On-screen Show (4:3)</PresentationFormat>
  <Paragraphs>26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Neumorphic 4-Node Hierarchical – Slide Template</vt:lpstr>
      <vt:lpstr>Neumorphic 4-Node Hierarchical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Neumorphic 4-Node Hierarchical</dc:title>
  <dc:creator>PresentationGO.com</dc:creator>
  <dc:description>© Copyright PresentationGO.com - Do not distribute or sale without written permission.</dc:description>
  <cp:lastModifiedBy>Christophe Barroche</cp:lastModifiedBy>
  <cp:revision>18</cp:revision>
  <dcterms:created xsi:type="dcterms:W3CDTF">2014-11-26T05:14:11Z</dcterms:created>
  <dcterms:modified xsi:type="dcterms:W3CDTF">2024-03-19T18:23:46Z</dcterms:modified>
  <cp:category>Charts &amp; Diagrams</cp:category>
</cp:coreProperties>
</file>