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25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9BD1B6D4-4FB2-DD80-FDC7-B5A4895C6EA0}"/>
              </a:ext>
            </a:extLst>
          </p:cNvPr>
          <p:cNvGrpSpPr/>
          <p:nvPr/>
        </p:nvGrpSpPr>
        <p:grpSpPr>
          <a:xfrm>
            <a:off x="4316824" y="4304121"/>
            <a:ext cx="1543757" cy="1543757"/>
            <a:chOff x="4316824" y="4304121"/>
            <a:chExt cx="1543757" cy="1543757"/>
          </a:xfrm>
        </p:grpSpPr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80C0BA1C-2524-68B2-F1EF-6EE7F064C379}"/>
                </a:ext>
              </a:extLst>
            </p:cNvPr>
            <p:cNvSpPr/>
            <p:nvPr/>
          </p:nvSpPr>
          <p:spPr>
            <a:xfrm>
              <a:off x="4316824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9E19FC90-9B5A-CE0F-BCDE-C739806EC43A}"/>
                </a:ext>
              </a:extLst>
            </p:cNvPr>
            <p:cNvSpPr/>
            <p:nvPr/>
          </p:nvSpPr>
          <p:spPr>
            <a:xfrm>
              <a:off x="4316824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sp>
        <p:nvSpPr>
          <p:cNvPr id="4" name="Circle">
            <a:extLst>
              <a:ext uri="{FF2B5EF4-FFF2-40B4-BE49-F238E27FC236}">
                <a16:creationId xmlns:a16="http://schemas.microsoft.com/office/drawing/2014/main" id="{915BC7D7-44EF-0D52-2508-121309C864DD}"/>
              </a:ext>
            </a:extLst>
          </p:cNvPr>
          <p:cNvSpPr/>
          <p:nvPr/>
        </p:nvSpPr>
        <p:spPr>
          <a:xfrm>
            <a:off x="4316824" y="4304121"/>
            <a:ext cx="1543757" cy="1543757"/>
          </a:xfrm>
          <a:prstGeom prst="ellipse">
            <a:avLst/>
          </a:prstGeom>
          <a:gradFill>
            <a:gsLst>
              <a:gs pos="50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4">
                <a:lumMod val="50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7485B7F4-8B26-A05E-8A7D-37CA834177DB}"/>
              </a:ext>
            </a:extLst>
          </p:cNvPr>
          <p:cNvSpPr txBox="1"/>
          <p:nvPr/>
        </p:nvSpPr>
        <p:spPr>
          <a:xfrm>
            <a:off x="4572217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pic>
        <p:nvPicPr>
          <p:cNvPr id="18" name="Graphic 22" descr="Eye">
            <a:extLst>
              <a:ext uri="{FF2B5EF4-FFF2-40B4-BE49-F238E27FC236}">
                <a16:creationId xmlns:a16="http://schemas.microsoft.com/office/drawing/2014/main" id="{44FF4157-9647-695E-0F1A-5443BFDB5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45286" y="4501563"/>
            <a:ext cx="686833" cy="686833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082F64C-4783-E001-F264-A94BD0169B84}"/>
              </a:ext>
            </a:extLst>
          </p:cNvPr>
          <p:cNvGrpSpPr/>
          <p:nvPr/>
        </p:nvGrpSpPr>
        <p:grpSpPr>
          <a:xfrm>
            <a:off x="6360777" y="4304121"/>
            <a:ext cx="1543757" cy="1543757"/>
            <a:chOff x="6360777" y="4304121"/>
            <a:chExt cx="1543757" cy="1543757"/>
          </a:xfrm>
        </p:grpSpPr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BD85DD7D-9E54-0849-B21B-0A608C3DD039}"/>
                </a:ext>
              </a:extLst>
            </p:cNvPr>
            <p:cNvSpPr/>
            <p:nvPr/>
          </p:nvSpPr>
          <p:spPr>
            <a:xfrm>
              <a:off x="6360777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C9E2A2F4-F5CE-A646-BE88-9845FD498025}"/>
                </a:ext>
              </a:extLst>
            </p:cNvPr>
            <p:cNvSpPr/>
            <p:nvPr/>
          </p:nvSpPr>
          <p:spPr>
            <a:xfrm>
              <a:off x="6360777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2AD1E6F-D6B2-9792-7B1B-A7781892EB78}"/>
              </a:ext>
            </a:extLst>
          </p:cNvPr>
          <p:cNvGrpSpPr/>
          <p:nvPr/>
        </p:nvGrpSpPr>
        <p:grpSpPr>
          <a:xfrm>
            <a:off x="8393972" y="4304121"/>
            <a:ext cx="1543757" cy="1543757"/>
            <a:chOff x="8393972" y="4304121"/>
            <a:chExt cx="1543757" cy="1543757"/>
          </a:xfrm>
        </p:grpSpPr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DA4E984D-A634-F290-7935-1DBBC681C4FD}"/>
                </a:ext>
              </a:extLst>
            </p:cNvPr>
            <p:cNvSpPr/>
            <p:nvPr/>
          </p:nvSpPr>
          <p:spPr>
            <a:xfrm>
              <a:off x="8393972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74D8DE2E-BD3E-D547-33DE-6E5054F7480A}"/>
                </a:ext>
              </a:extLst>
            </p:cNvPr>
            <p:cNvSpPr/>
            <p:nvPr/>
          </p:nvSpPr>
          <p:spPr>
            <a:xfrm>
              <a:off x="8393972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8B3B2FE-7F50-D563-B385-AA2529EEFCE4}"/>
              </a:ext>
            </a:extLst>
          </p:cNvPr>
          <p:cNvGrpSpPr/>
          <p:nvPr/>
        </p:nvGrpSpPr>
        <p:grpSpPr>
          <a:xfrm>
            <a:off x="2262114" y="4304121"/>
            <a:ext cx="1543757" cy="1543757"/>
            <a:chOff x="2262114" y="4304121"/>
            <a:chExt cx="1543757" cy="1543757"/>
          </a:xfrm>
        </p:grpSpPr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A9446014-F8F9-3C06-5E51-07532AE72AD0}"/>
                </a:ext>
              </a:extLst>
            </p:cNvPr>
            <p:cNvSpPr/>
            <p:nvPr/>
          </p:nvSpPr>
          <p:spPr>
            <a:xfrm>
              <a:off x="2262114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1D9FD0CB-6D8D-C255-512C-2FD3B0005BC1}"/>
                </a:ext>
              </a:extLst>
            </p:cNvPr>
            <p:cNvSpPr/>
            <p:nvPr/>
          </p:nvSpPr>
          <p:spPr>
            <a:xfrm>
              <a:off x="2262114" y="4304121"/>
              <a:ext cx="1543757" cy="1543757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0E0D272-99A5-63F0-3F4A-E409564E81D2}"/>
              </a:ext>
            </a:extLst>
          </p:cNvPr>
          <p:cNvGrpSpPr/>
          <p:nvPr/>
        </p:nvGrpSpPr>
        <p:grpSpPr>
          <a:xfrm>
            <a:off x="5151763" y="1010122"/>
            <a:ext cx="1888474" cy="1887906"/>
            <a:chOff x="5152047" y="1010122"/>
            <a:chExt cx="1888474" cy="1887906"/>
          </a:xfrm>
        </p:grpSpPr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8A1A1128-0800-4C10-658C-F5F035DFA03F}"/>
                </a:ext>
              </a:extLst>
            </p:cNvPr>
            <p:cNvSpPr/>
            <p:nvPr/>
          </p:nvSpPr>
          <p:spPr>
            <a:xfrm>
              <a:off x="5152615" y="1010122"/>
              <a:ext cx="1887906" cy="1887906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EB598BA3-B825-CA9A-F508-0C570243EA36}"/>
                </a:ext>
              </a:extLst>
            </p:cNvPr>
            <p:cNvSpPr/>
            <p:nvPr/>
          </p:nvSpPr>
          <p:spPr>
            <a:xfrm>
              <a:off x="5152047" y="1010122"/>
              <a:ext cx="1887906" cy="1887906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4-Node Hierarchical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C005C83-2180-2712-DA91-9C27E3425BFC}"/>
              </a:ext>
            </a:extLst>
          </p:cNvPr>
          <p:cNvSpPr/>
          <p:nvPr/>
        </p:nvSpPr>
        <p:spPr>
          <a:xfrm>
            <a:off x="3009717" y="1944239"/>
            <a:ext cx="6172567" cy="22369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08" y="0"/>
                </a:moveTo>
                <a:lnTo>
                  <a:pt x="6908" y="237"/>
                </a:lnTo>
                <a:cubicBezTo>
                  <a:pt x="3140" y="237"/>
                  <a:pt x="86" y="8687"/>
                  <a:pt x="86" y="19060"/>
                </a:cubicBezTo>
                <a:lnTo>
                  <a:pt x="86" y="21553"/>
                </a:lnTo>
                <a:lnTo>
                  <a:pt x="0" y="21553"/>
                </a:lnTo>
                <a:lnTo>
                  <a:pt x="0" y="19060"/>
                </a:lnTo>
                <a:cubicBezTo>
                  <a:pt x="0" y="8569"/>
                  <a:pt x="3097" y="0"/>
                  <a:pt x="6908" y="0"/>
                </a:cubicBezTo>
                <a:close/>
                <a:moveTo>
                  <a:pt x="14692" y="0"/>
                </a:moveTo>
                <a:lnTo>
                  <a:pt x="14692" y="237"/>
                </a:lnTo>
                <a:cubicBezTo>
                  <a:pt x="18460" y="237"/>
                  <a:pt x="21514" y="8687"/>
                  <a:pt x="21514" y="19060"/>
                </a:cubicBezTo>
                <a:lnTo>
                  <a:pt x="21514" y="21553"/>
                </a:lnTo>
                <a:lnTo>
                  <a:pt x="21600" y="21553"/>
                </a:lnTo>
                <a:lnTo>
                  <a:pt x="21600" y="19060"/>
                </a:lnTo>
                <a:cubicBezTo>
                  <a:pt x="21600" y="8569"/>
                  <a:pt x="18503" y="0"/>
                  <a:pt x="14692" y="0"/>
                </a:cubicBezTo>
                <a:close/>
                <a:moveTo>
                  <a:pt x="7320" y="21600"/>
                </a:moveTo>
                <a:lnTo>
                  <a:pt x="7406" y="21576"/>
                </a:lnTo>
                <a:cubicBezTo>
                  <a:pt x="7406" y="21505"/>
                  <a:pt x="7209" y="13886"/>
                  <a:pt x="8955" y="9328"/>
                </a:cubicBezTo>
                <a:lnTo>
                  <a:pt x="8895" y="9162"/>
                </a:lnTo>
                <a:cubicBezTo>
                  <a:pt x="7114" y="13791"/>
                  <a:pt x="7312" y="21529"/>
                  <a:pt x="7320" y="21600"/>
                </a:cubicBezTo>
                <a:close/>
                <a:moveTo>
                  <a:pt x="12981" y="9162"/>
                </a:moveTo>
                <a:lnTo>
                  <a:pt x="12920" y="9328"/>
                </a:lnTo>
                <a:cubicBezTo>
                  <a:pt x="14667" y="13886"/>
                  <a:pt x="14469" y="21481"/>
                  <a:pt x="14469" y="21576"/>
                </a:cubicBezTo>
                <a:lnTo>
                  <a:pt x="14555" y="21600"/>
                </a:lnTo>
                <a:cubicBezTo>
                  <a:pt x="14563" y="21529"/>
                  <a:pt x="14761" y="13791"/>
                  <a:pt x="12981" y="91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0D00651-752C-C2DA-DC42-47C13C0EE6F9}"/>
              </a:ext>
            </a:extLst>
          </p:cNvPr>
          <p:cNvGrpSpPr/>
          <p:nvPr/>
        </p:nvGrpSpPr>
        <p:grpSpPr>
          <a:xfrm>
            <a:off x="691740" y="1509582"/>
            <a:ext cx="2342252" cy="1553143"/>
            <a:chOff x="319755" y="4381524"/>
            <a:chExt cx="2088994" cy="1553143"/>
          </a:xfrm>
        </p:grpSpPr>
        <p:sp>
          <p:nvSpPr>
            <p:cNvPr id="24" name="TextBox 3">
              <a:extLst>
                <a:ext uri="{FF2B5EF4-FFF2-40B4-BE49-F238E27FC236}">
                  <a16:creationId xmlns:a16="http://schemas.microsoft.com/office/drawing/2014/main" id="{6152E682-476F-553A-31BF-786E6C4BC94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FF78AC8-41B5-B7F5-6243-904FEDD7FCA5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0AA0D-484D-D60D-1CB7-E97897A4F73A}"/>
              </a:ext>
            </a:extLst>
          </p:cNvPr>
          <p:cNvGrpSpPr/>
          <p:nvPr/>
        </p:nvGrpSpPr>
        <p:grpSpPr>
          <a:xfrm>
            <a:off x="9158008" y="1509582"/>
            <a:ext cx="2342252" cy="1553143"/>
            <a:chOff x="319755" y="4381524"/>
            <a:chExt cx="2088994" cy="1553143"/>
          </a:xfrm>
        </p:grpSpPr>
        <p:sp>
          <p:nvSpPr>
            <p:cNvPr id="22" name="TextBox 6">
              <a:extLst>
                <a:ext uri="{FF2B5EF4-FFF2-40B4-BE49-F238E27FC236}">
                  <a16:creationId xmlns:a16="http://schemas.microsoft.com/office/drawing/2014/main" id="{2D07BD53-1AA5-EBD1-AB56-522ED2B14CA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144C679-342A-A0F4-FDEA-02CE967E79EE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sp>
        <p:nvSpPr>
          <p:cNvPr id="12" name="TextBox 8">
            <a:extLst>
              <a:ext uri="{FF2B5EF4-FFF2-40B4-BE49-F238E27FC236}">
                <a16:creationId xmlns:a16="http://schemas.microsoft.com/office/drawing/2014/main" id="{CFF119C6-2DC7-6D0E-ECFA-4D650528A232}"/>
              </a:ext>
            </a:extLst>
          </p:cNvPr>
          <p:cNvSpPr txBox="1"/>
          <p:nvPr/>
        </p:nvSpPr>
        <p:spPr>
          <a:xfrm>
            <a:off x="5579515" y="2124006"/>
            <a:ext cx="1032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F3E0A857-7794-75EE-78CC-3288E5F58F1D}"/>
              </a:ext>
            </a:extLst>
          </p:cNvPr>
          <p:cNvSpPr txBox="1"/>
          <p:nvPr/>
        </p:nvSpPr>
        <p:spPr>
          <a:xfrm>
            <a:off x="2517507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731DD90A-BA6B-E6E2-52C2-5B9717DBEB62}"/>
              </a:ext>
            </a:extLst>
          </p:cNvPr>
          <p:cNvSpPr txBox="1"/>
          <p:nvPr/>
        </p:nvSpPr>
        <p:spPr>
          <a:xfrm>
            <a:off x="6616170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88C833B6-7E02-F8BB-D7BC-8A68EBA02A03}"/>
              </a:ext>
            </a:extLst>
          </p:cNvPr>
          <p:cNvSpPr txBox="1"/>
          <p:nvPr/>
        </p:nvSpPr>
        <p:spPr>
          <a:xfrm>
            <a:off x="8649365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pic>
        <p:nvPicPr>
          <p:cNvPr id="17" name="Graphic 14" descr="Head with gears">
            <a:extLst>
              <a:ext uri="{FF2B5EF4-FFF2-40B4-BE49-F238E27FC236}">
                <a16:creationId xmlns:a16="http://schemas.microsoft.com/office/drawing/2014/main" id="{0333D09D-2CC5-A17F-1B0F-1229E0FD9B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90576" y="4501563"/>
            <a:ext cx="686833" cy="686833"/>
          </a:xfrm>
          <a:prstGeom prst="rect">
            <a:avLst/>
          </a:prstGeom>
        </p:spPr>
      </p:pic>
      <p:pic>
        <p:nvPicPr>
          <p:cNvPr id="19" name="Graphic 23" descr="Bullseye">
            <a:extLst>
              <a:ext uri="{FF2B5EF4-FFF2-40B4-BE49-F238E27FC236}">
                <a16:creationId xmlns:a16="http://schemas.microsoft.com/office/drawing/2014/main" id="{28AA4782-E878-DFDC-7780-5AC9320EE0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89239" y="4501563"/>
            <a:ext cx="686833" cy="686833"/>
          </a:xfrm>
          <a:prstGeom prst="rect">
            <a:avLst/>
          </a:prstGeom>
        </p:spPr>
      </p:pic>
      <p:pic>
        <p:nvPicPr>
          <p:cNvPr id="20" name="Graphic 24" descr="Lights On">
            <a:extLst>
              <a:ext uri="{FF2B5EF4-FFF2-40B4-BE49-F238E27FC236}">
                <a16:creationId xmlns:a16="http://schemas.microsoft.com/office/drawing/2014/main" id="{63AFCD7E-E061-B642-BA96-1FC3ECF563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22434" y="4501563"/>
            <a:ext cx="686833" cy="686833"/>
          </a:xfrm>
          <a:prstGeom prst="rect">
            <a:avLst/>
          </a:prstGeom>
        </p:spPr>
      </p:pic>
      <p:pic>
        <p:nvPicPr>
          <p:cNvPr id="42" name="Graphic 25" descr="Trophy with solid fill">
            <a:extLst>
              <a:ext uri="{FF2B5EF4-FFF2-40B4-BE49-F238E27FC236}">
                <a16:creationId xmlns:a16="http://schemas.microsoft.com/office/drawing/2014/main" id="{D1504853-7EE6-7D8F-90D5-84864AD5074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39205" y="1258041"/>
            <a:ext cx="913590" cy="91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1682EB31-32F4-2AC8-9D8B-CB13885AF875}"/>
              </a:ext>
            </a:extLst>
          </p:cNvPr>
          <p:cNvGrpSpPr/>
          <p:nvPr/>
        </p:nvGrpSpPr>
        <p:grpSpPr>
          <a:xfrm>
            <a:off x="4316824" y="4304121"/>
            <a:ext cx="1543757" cy="1543757"/>
            <a:chOff x="4316824" y="4304121"/>
            <a:chExt cx="1543757" cy="1543757"/>
          </a:xfrm>
        </p:grpSpPr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9E19FC90-9B5A-CE0F-BCDE-C739806EC43A}"/>
                </a:ext>
              </a:extLst>
            </p:cNvPr>
            <p:cNvSpPr/>
            <p:nvPr/>
          </p:nvSpPr>
          <p:spPr>
            <a:xfrm>
              <a:off x="4316824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" name="Circle">
              <a:extLst>
                <a:ext uri="{FF2B5EF4-FFF2-40B4-BE49-F238E27FC236}">
                  <a16:creationId xmlns:a16="http://schemas.microsoft.com/office/drawing/2014/main" id="{63BCB525-662B-2DFB-748D-55C2FA470E6B}"/>
                </a:ext>
              </a:extLst>
            </p:cNvPr>
            <p:cNvSpPr/>
            <p:nvPr/>
          </p:nvSpPr>
          <p:spPr>
            <a:xfrm>
              <a:off x="4316824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8E86C68-6A2B-CA7C-4A60-25160F69BB32}"/>
              </a:ext>
            </a:extLst>
          </p:cNvPr>
          <p:cNvGrpSpPr/>
          <p:nvPr/>
        </p:nvGrpSpPr>
        <p:grpSpPr>
          <a:xfrm>
            <a:off x="2262114" y="4304121"/>
            <a:ext cx="1543757" cy="1543757"/>
            <a:chOff x="2262114" y="4304121"/>
            <a:chExt cx="1543757" cy="1543757"/>
          </a:xfrm>
        </p:grpSpPr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2347C554-437D-5C55-C823-5AD64D400A00}"/>
                </a:ext>
              </a:extLst>
            </p:cNvPr>
            <p:cNvSpPr/>
            <p:nvPr/>
          </p:nvSpPr>
          <p:spPr>
            <a:xfrm>
              <a:off x="2262114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1D9FD0CB-6D8D-C255-512C-2FD3B0005BC1}"/>
                </a:ext>
              </a:extLst>
            </p:cNvPr>
            <p:cNvSpPr/>
            <p:nvPr/>
          </p:nvSpPr>
          <p:spPr>
            <a:xfrm>
              <a:off x="2262114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1C8C374-DF84-E0A0-55F3-9D2F7BF91431}"/>
              </a:ext>
            </a:extLst>
          </p:cNvPr>
          <p:cNvGrpSpPr/>
          <p:nvPr/>
        </p:nvGrpSpPr>
        <p:grpSpPr>
          <a:xfrm>
            <a:off x="6360777" y="4304121"/>
            <a:ext cx="1543757" cy="1543757"/>
            <a:chOff x="6360777" y="4304121"/>
            <a:chExt cx="1543757" cy="1543757"/>
          </a:xfrm>
        </p:grpSpPr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C9E2A2F4-F5CE-A646-BE88-9845FD498025}"/>
                </a:ext>
              </a:extLst>
            </p:cNvPr>
            <p:cNvSpPr/>
            <p:nvPr/>
          </p:nvSpPr>
          <p:spPr>
            <a:xfrm>
              <a:off x="6360777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BD85DD7D-9E54-0849-B21B-0A608C3DD039}"/>
                </a:ext>
              </a:extLst>
            </p:cNvPr>
            <p:cNvSpPr/>
            <p:nvPr/>
          </p:nvSpPr>
          <p:spPr>
            <a:xfrm>
              <a:off x="6360777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505E299-8403-1FD4-8D10-AFFD32A4E676}"/>
              </a:ext>
            </a:extLst>
          </p:cNvPr>
          <p:cNvGrpSpPr/>
          <p:nvPr/>
        </p:nvGrpSpPr>
        <p:grpSpPr>
          <a:xfrm>
            <a:off x="8393972" y="4304121"/>
            <a:ext cx="1543757" cy="1543757"/>
            <a:chOff x="8393972" y="4304121"/>
            <a:chExt cx="1543757" cy="1543757"/>
          </a:xfrm>
        </p:grpSpPr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74D8DE2E-BD3E-D547-33DE-6E5054F7480A}"/>
                </a:ext>
              </a:extLst>
            </p:cNvPr>
            <p:cNvSpPr/>
            <p:nvPr/>
          </p:nvSpPr>
          <p:spPr>
            <a:xfrm>
              <a:off x="8393972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DA4E984D-A634-F290-7935-1DBBC681C4FD}"/>
                </a:ext>
              </a:extLst>
            </p:cNvPr>
            <p:cNvSpPr/>
            <p:nvPr/>
          </p:nvSpPr>
          <p:spPr>
            <a:xfrm>
              <a:off x="8393972" y="4304121"/>
              <a:ext cx="1543757" cy="1543757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Circle">
            <a:extLst>
              <a:ext uri="{FF2B5EF4-FFF2-40B4-BE49-F238E27FC236}">
                <a16:creationId xmlns:a16="http://schemas.microsoft.com/office/drawing/2014/main" id="{80C0BA1C-2524-68B2-F1EF-6EE7F064C379}"/>
              </a:ext>
            </a:extLst>
          </p:cNvPr>
          <p:cNvSpPr/>
          <p:nvPr/>
        </p:nvSpPr>
        <p:spPr>
          <a:xfrm>
            <a:off x="4316824" y="4304121"/>
            <a:ext cx="1543757" cy="1543757"/>
          </a:xfrm>
          <a:prstGeom prst="ellipse">
            <a:avLst/>
          </a:prstGeom>
          <a:gradFill>
            <a:gsLst>
              <a:gs pos="50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4">
                <a:lumMod val="50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E2F2DAC-B3AF-F87A-8190-FC6B935055DC}"/>
              </a:ext>
            </a:extLst>
          </p:cNvPr>
          <p:cNvGrpSpPr/>
          <p:nvPr/>
        </p:nvGrpSpPr>
        <p:grpSpPr>
          <a:xfrm>
            <a:off x="5151763" y="1010122"/>
            <a:ext cx="1888474" cy="1887906"/>
            <a:chOff x="5151763" y="1010122"/>
            <a:chExt cx="1888474" cy="1887906"/>
          </a:xfrm>
        </p:grpSpPr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EB598BA3-B825-CA9A-F508-0C570243EA36}"/>
                </a:ext>
              </a:extLst>
            </p:cNvPr>
            <p:cNvSpPr/>
            <p:nvPr/>
          </p:nvSpPr>
          <p:spPr>
            <a:xfrm>
              <a:off x="5151763" y="1010122"/>
              <a:ext cx="1887906" cy="1887906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8A1A1128-0800-4C10-658C-F5F035DFA03F}"/>
                </a:ext>
              </a:extLst>
            </p:cNvPr>
            <p:cNvSpPr/>
            <p:nvPr/>
          </p:nvSpPr>
          <p:spPr>
            <a:xfrm>
              <a:off x="5152331" y="1010122"/>
              <a:ext cx="1887906" cy="1887906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4-Node Hierarchical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C005C83-2180-2712-DA91-9C27E3425BFC}"/>
              </a:ext>
            </a:extLst>
          </p:cNvPr>
          <p:cNvSpPr/>
          <p:nvPr/>
        </p:nvSpPr>
        <p:spPr>
          <a:xfrm>
            <a:off x="3009717" y="1944239"/>
            <a:ext cx="6172567" cy="22369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08" y="0"/>
                </a:moveTo>
                <a:lnTo>
                  <a:pt x="6908" y="237"/>
                </a:lnTo>
                <a:cubicBezTo>
                  <a:pt x="3140" y="237"/>
                  <a:pt x="86" y="8687"/>
                  <a:pt x="86" y="19060"/>
                </a:cubicBezTo>
                <a:lnTo>
                  <a:pt x="86" y="21553"/>
                </a:lnTo>
                <a:lnTo>
                  <a:pt x="0" y="21553"/>
                </a:lnTo>
                <a:lnTo>
                  <a:pt x="0" y="19060"/>
                </a:lnTo>
                <a:cubicBezTo>
                  <a:pt x="0" y="8569"/>
                  <a:pt x="3097" y="0"/>
                  <a:pt x="6908" y="0"/>
                </a:cubicBezTo>
                <a:close/>
                <a:moveTo>
                  <a:pt x="14692" y="0"/>
                </a:moveTo>
                <a:lnTo>
                  <a:pt x="14692" y="237"/>
                </a:lnTo>
                <a:cubicBezTo>
                  <a:pt x="18460" y="237"/>
                  <a:pt x="21514" y="8687"/>
                  <a:pt x="21514" y="19060"/>
                </a:cubicBezTo>
                <a:lnTo>
                  <a:pt x="21514" y="21553"/>
                </a:lnTo>
                <a:lnTo>
                  <a:pt x="21600" y="21553"/>
                </a:lnTo>
                <a:lnTo>
                  <a:pt x="21600" y="19060"/>
                </a:lnTo>
                <a:cubicBezTo>
                  <a:pt x="21600" y="8569"/>
                  <a:pt x="18503" y="0"/>
                  <a:pt x="14692" y="0"/>
                </a:cubicBezTo>
                <a:close/>
                <a:moveTo>
                  <a:pt x="7320" y="21600"/>
                </a:moveTo>
                <a:lnTo>
                  <a:pt x="7406" y="21576"/>
                </a:lnTo>
                <a:cubicBezTo>
                  <a:pt x="7406" y="21505"/>
                  <a:pt x="7209" y="13886"/>
                  <a:pt x="8955" y="9328"/>
                </a:cubicBezTo>
                <a:lnTo>
                  <a:pt x="8895" y="9162"/>
                </a:lnTo>
                <a:cubicBezTo>
                  <a:pt x="7114" y="13791"/>
                  <a:pt x="7312" y="21529"/>
                  <a:pt x="7320" y="21600"/>
                </a:cubicBezTo>
                <a:close/>
                <a:moveTo>
                  <a:pt x="12981" y="9162"/>
                </a:moveTo>
                <a:lnTo>
                  <a:pt x="12920" y="9328"/>
                </a:lnTo>
                <a:cubicBezTo>
                  <a:pt x="14667" y="13886"/>
                  <a:pt x="14469" y="21481"/>
                  <a:pt x="14469" y="21576"/>
                </a:cubicBezTo>
                <a:lnTo>
                  <a:pt x="14555" y="21600"/>
                </a:lnTo>
                <a:cubicBezTo>
                  <a:pt x="14563" y="21529"/>
                  <a:pt x="14761" y="13791"/>
                  <a:pt x="12981" y="91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0D00651-752C-C2DA-DC42-47C13C0EE6F9}"/>
              </a:ext>
            </a:extLst>
          </p:cNvPr>
          <p:cNvGrpSpPr/>
          <p:nvPr/>
        </p:nvGrpSpPr>
        <p:grpSpPr>
          <a:xfrm>
            <a:off x="691740" y="1509582"/>
            <a:ext cx="2342252" cy="1553143"/>
            <a:chOff x="319755" y="4381524"/>
            <a:chExt cx="2088994" cy="1553143"/>
          </a:xfrm>
        </p:grpSpPr>
        <p:sp>
          <p:nvSpPr>
            <p:cNvPr id="24" name="TextBox 3">
              <a:extLst>
                <a:ext uri="{FF2B5EF4-FFF2-40B4-BE49-F238E27FC236}">
                  <a16:creationId xmlns:a16="http://schemas.microsoft.com/office/drawing/2014/main" id="{6152E682-476F-553A-31BF-786E6C4BC94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FF78AC8-41B5-B7F5-6243-904FEDD7FCA5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0AA0D-484D-D60D-1CB7-E97897A4F73A}"/>
              </a:ext>
            </a:extLst>
          </p:cNvPr>
          <p:cNvGrpSpPr/>
          <p:nvPr/>
        </p:nvGrpSpPr>
        <p:grpSpPr>
          <a:xfrm>
            <a:off x="9158008" y="1509582"/>
            <a:ext cx="2342252" cy="1553143"/>
            <a:chOff x="319755" y="4381524"/>
            <a:chExt cx="2088994" cy="1553143"/>
          </a:xfrm>
        </p:grpSpPr>
        <p:sp>
          <p:nvSpPr>
            <p:cNvPr id="22" name="TextBox 6">
              <a:extLst>
                <a:ext uri="{FF2B5EF4-FFF2-40B4-BE49-F238E27FC236}">
                  <a16:creationId xmlns:a16="http://schemas.microsoft.com/office/drawing/2014/main" id="{2D07BD53-1AA5-EBD1-AB56-522ED2B14CA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144C679-342A-A0F4-FDEA-02CE967E79EE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sp>
        <p:nvSpPr>
          <p:cNvPr id="12" name="TextBox 8">
            <a:extLst>
              <a:ext uri="{FF2B5EF4-FFF2-40B4-BE49-F238E27FC236}">
                <a16:creationId xmlns:a16="http://schemas.microsoft.com/office/drawing/2014/main" id="{CFF119C6-2DC7-6D0E-ECFA-4D650528A232}"/>
              </a:ext>
            </a:extLst>
          </p:cNvPr>
          <p:cNvSpPr txBox="1"/>
          <p:nvPr/>
        </p:nvSpPr>
        <p:spPr>
          <a:xfrm>
            <a:off x="5579515" y="2124006"/>
            <a:ext cx="1032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F3E0A857-7794-75EE-78CC-3288E5F58F1D}"/>
              </a:ext>
            </a:extLst>
          </p:cNvPr>
          <p:cNvSpPr txBox="1"/>
          <p:nvPr/>
        </p:nvSpPr>
        <p:spPr>
          <a:xfrm>
            <a:off x="2517507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731DD90A-BA6B-E6E2-52C2-5B9717DBEB62}"/>
              </a:ext>
            </a:extLst>
          </p:cNvPr>
          <p:cNvSpPr txBox="1"/>
          <p:nvPr/>
        </p:nvSpPr>
        <p:spPr>
          <a:xfrm>
            <a:off x="6616170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88C833B6-7E02-F8BB-D7BC-8A68EBA02A03}"/>
              </a:ext>
            </a:extLst>
          </p:cNvPr>
          <p:cNvSpPr txBox="1"/>
          <p:nvPr/>
        </p:nvSpPr>
        <p:spPr>
          <a:xfrm>
            <a:off x="8649365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17" name="Graphic 14" descr="Head with gears">
            <a:extLst>
              <a:ext uri="{FF2B5EF4-FFF2-40B4-BE49-F238E27FC236}">
                <a16:creationId xmlns:a16="http://schemas.microsoft.com/office/drawing/2014/main" id="{0333D09D-2CC5-A17F-1B0F-1229E0FD9B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0576" y="4501563"/>
            <a:ext cx="686833" cy="686833"/>
          </a:xfrm>
          <a:prstGeom prst="rect">
            <a:avLst/>
          </a:prstGeom>
        </p:spPr>
      </p:pic>
      <p:pic>
        <p:nvPicPr>
          <p:cNvPr id="19" name="Graphic 23" descr="Bullseye">
            <a:extLst>
              <a:ext uri="{FF2B5EF4-FFF2-40B4-BE49-F238E27FC236}">
                <a16:creationId xmlns:a16="http://schemas.microsoft.com/office/drawing/2014/main" id="{28AA4782-E878-DFDC-7780-5AC9320EE0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89239" y="4501563"/>
            <a:ext cx="686833" cy="686833"/>
          </a:xfrm>
          <a:prstGeom prst="rect">
            <a:avLst/>
          </a:prstGeom>
        </p:spPr>
      </p:pic>
      <p:pic>
        <p:nvPicPr>
          <p:cNvPr id="20" name="Graphic 24" descr="Lights On">
            <a:extLst>
              <a:ext uri="{FF2B5EF4-FFF2-40B4-BE49-F238E27FC236}">
                <a16:creationId xmlns:a16="http://schemas.microsoft.com/office/drawing/2014/main" id="{63AFCD7E-E061-B642-BA96-1FC3ECF563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822434" y="4501563"/>
            <a:ext cx="686833" cy="686833"/>
          </a:xfrm>
          <a:prstGeom prst="rect">
            <a:avLst/>
          </a:prstGeom>
        </p:spPr>
      </p:pic>
      <p:pic>
        <p:nvPicPr>
          <p:cNvPr id="42" name="Graphic 25" descr="Trophy with solid fill">
            <a:extLst>
              <a:ext uri="{FF2B5EF4-FFF2-40B4-BE49-F238E27FC236}">
                <a16:creationId xmlns:a16="http://schemas.microsoft.com/office/drawing/2014/main" id="{D1504853-7EE6-7D8F-90D5-84864AD5074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9205" y="1258041"/>
            <a:ext cx="913590" cy="913590"/>
          </a:xfrm>
          <a:prstGeom prst="rect">
            <a:avLst/>
          </a:prstGeom>
        </p:spPr>
      </p:pic>
      <p:sp>
        <p:nvSpPr>
          <p:cNvPr id="14" name="TextBox 11">
            <a:extLst>
              <a:ext uri="{FF2B5EF4-FFF2-40B4-BE49-F238E27FC236}">
                <a16:creationId xmlns:a16="http://schemas.microsoft.com/office/drawing/2014/main" id="{7485B7F4-8B26-A05E-8A7D-37CA834177DB}"/>
              </a:ext>
            </a:extLst>
          </p:cNvPr>
          <p:cNvSpPr txBox="1"/>
          <p:nvPr/>
        </p:nvSpPr>
        <p:spPr>
          <a:xfrm>
            <a:off x="4572217" y="5130166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pic>
        <p:nvPicPr>
          <p:cNvPr id="18" name="Graphic 22" descr="Eye">
            <a:extLst>
              <a:ext uri="{FF2B5EF4-FFF2-40B4-BE49-F238E27FC236}">
                <a16:creationId xmlns:a16="http://schemas.microsoft.com/office/drawing/2014/main" id="{44FF4157-9647-695E-0F1A-5443BFDB5F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45286" y="4501563"/>
            <a:ext cx="686833" cy="68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28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8632</TotalTime>
  <Words>189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4-Node Hierarchical – Slide Template</vt:lpstr>
      <vt:lpstr>Neumorphic 4-Node Hierarchical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4-Node Hierarchical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2024-03-19T18:24:00Z</dcterms:modified>
  <cp:category>Charts &amp; Diagrams</cp:category>
</cp:coreProperties>
</file>